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63" r:id="rId8"/>
    <p:sldId id="270" r:id="rId9"/>
    <p:sldId id="271" r:id="rId10"/>
    <p:sldId id="272" r:id="rId11"/>
    <p:sldId id="273" r:id="rId12"/>
    <p:sldId id="275" r:id="rId13"/>
    <p:sldId id="27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45524" y="4267200"/>
            <a:ext cx="3408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3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3: “Salvation Is of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Man’s Salvation Requires a Decision!</a:t>
            </a:r>
          </a:p>
          <a:p>
            <a:pPr lvl="1"/>
            <a:r>
              <a:rPr lang="en-US" dirty="0" smtClean="0"/>
              <a:t>John the Baptizer found his joy, “He must increase, but I must decrease” (3:30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Greek </a:t>
            </a:r>
            <a:r>
              <a:rPr lang="en-US" dirty="0" smtClean="0"/>
              <a:t>word </a:t>
            </a:r>
            <a:r>
              <a:rPr lang="en-US" i="1" dirty="0" err="1" smtClean="0"/>
              <a:t>dei</a:t>
            </a:r>
            <a:r>
              <a:rPr lang="en-US" dirty="0" smtClean="0"/>
              <a:t> – i.e., </a:t>
            </a:r>
            <a:r>
              <a:rPr lang="en-US" i="1" dirty="0" smtClean="0"/>
              <a:t>“It is necessary</a:t>
            </a:r>
            <a:r>
              <a:rPr lang="en-US" dirty="0" smtClean="0"/>
              <a:t> for Him to increase. I must get out of the way!”</a:t>
            </a:r>
            <a:endParaRPr lang="en-US" sz="72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3: “Salvation Is of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Man’s Salvation Requires Baptism!</a:t>
            </a:r>
          </a:p>
          <a:p>
            <a:pPr lvl="1"/>
            <a:r>
              <a:rPr lang="en-US" dirty="0" smtClean="0"/>
              <a:t>Baptism is not optional in the plan of God!</a:t>
            </a:r>
          </a:p>
          <a:p>
            <a:pPr lvl="2"/>
            <a:r>
              <a:rPr lang="en-US" dirty="0" smtClean="0"/>
              <a:t>“Unless one is born again, he cannot see the kingdom of God” </a:t>
            </a:r>
            <a:r>
              <a:rPr lang="en-US" dirty="0" smtClean="0"/>
              <a:t>(3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“Unless one is born of water </a:t>
            </a:r>
            <a:r>
              <a:rPr lang="en-US" dirty="0" smtClean="0"/>
              <a:t>&amp; the </a:t>
            </a:r>
            <a:r>
              <a:rPr lang="en-US" dirty="0" smtClean="0"/>
              <a:t>Spirit, he cannot enter…” </a:t>
            </a:r>
            <a:r>
              <a:rPr lang="en-US" dirty="0" smtClean="0"/>
              <a:t>(5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“You must be born again” (John 3:7).</a:t>
            </a:r>
          </a:p>
          <a:p>
            <a:pPr lvl="2"/>
            <a:r>
              <a:rPr lang="en-US" dirty="0" smtClean="0"/>
              <a:t>To be in the family of God, one must be “born” into it (Jn. 1:13; 1 Pet. 1:23; 2:2).</a:t>
            </a:r>
          </a:p>
          <a:p>
            <a:pPr lvl="1"/>
            <a:r>
              <a:rPr lang="en-US" dirty="0" smtClean="0"/>
              <a:t>Compare the word “unless” in John 3:2 about Jesus with John 3:3, 5 about </a:t>
            </a:r>
            <a:r>
              <a:rPr lang="en-US" dirty="0" smtClean="0"/>
              <a:t>baptism.</a:t>
            </a:r>
          </a:p>
          <a:p>
            <a:pPr lvl="1"/>
            <a:r>
              <a:rPr lang="en-US" dirty="0" smtClean="0"/>
              <a:t>Compare </a:t>
            </a:r>
            <a:r>
              <a:rPr lang="en-US" dirty="0" smtClean="0"/>
              <a:t>the word “must” in John 3:14 about Jesus, with John 3:30 about John the Baptizer, and with John 3:7 about baptism.</a:t>
            </a:r>
            <a:endParaRPr lang="en-US" sz="1943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3: “Salvation Is of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Man’s Salvation Requires Action!</a:t>
            </a:r>
          </a:p>
          <a:p>
            <a:pPr lvl="1"/>
            <a:r>
              <a:rPr lang="en-US" dirty="0" smtClean="0"/>
              <a:t>John ties (1) Jesus’ death with (2) our response to lead to (3) eternal life.</a:t>
            </a:r>
          </a:p>
          <a:p>
            <a:pPr lvl="1"/>
            <a:r>
              <a:rPr lang="en-US" dirty="0" smtClean="0"/>
              <a:t>Our response is one of believing and obeying!</a:t>
            </a:r>
          </a:p>
          <a:p>
            <a:pPr lvl="2"/>
            <a:r>
              <a:rPr lang="en-US" dirty="0" smtClean="0"/>
              <a:t>The emphasis in John 3:12-18 is on believing (seven times in those verses).</a:t>
            </a:r>
          </a:p>
          <a:p>
            <a:pPr lvl="2"/>
            <a:r>
              <a:rPr lang="en-US" dirty="0" smtClean="0"/>
              <a:t>The three verses that follow (3:19-21) emphasize deeds: “loved,” “their deeds,” “everyone practicing,” “does not come,” “his deeds should be exposed,” “does the truth,” “comes to the light,” “his deeds may be clearly seen,” “done in God.”</a:t>
            </a:r>
          </a:p>
          <a:p>
            <a:pPr lvl="2"/>
            <a:r>
              <a:rPr lang="en-US" dirty="0" smtClean="0"/>
              <a:t>Within the same context, John emphasized faith &amp; deeds!  Both are necessary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3: “Salvation Is of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Man’s Salvation Requires Action!</a:t>
            </a:r>
          </a:p>
          <a:p>
            <a:pPr lvl="1"/>
            <a:r>
              <a:rPr lang="en-US" sz="2600" dirty="0" smtClean="0"/>
              <a:t>In </a:t>
            </a:r>
            <a:r>
              <a:rPr lang="en-US" sz="2600" dirty="0" smtClean="0"/>
              <a:t>the last verse of the chapter, believing and obeying are considered equals!</a:t>
            </a:r>
          </a:p>
          <a:p>
            <a:pPr lvl="2"/>
            <a:r>
              <a:rPr lang="en-US" sz="2200" dirty="0" smtClean="0"/>
              <a:t>John 3:36 contrasts believing in the Son and not obeying the Son.</a:t>
            </a:r>
          </a:p>
          <a:p>
            <a:pPr lvl="2"/>
            <a:r>
              <a:rPr lang="en-US" sz="2200" dirty="0" smtClean="0"/>
              <a:t>In other words, to “believe in the Son” is to “obey the Son</a:t>
            </a:r>
            <a:r>
              <a:rPr lang="en-US" sz="2200" dirty="0" smtClean="0"/>
              <a:t>.”</a:t>
            </a:r>
          </a:p>
          <a:p>
            <a:pPr lvl="1"/>
            <a:r>
              <a:rPr lang="en-US" sz="2600" dirty="0" smtClean="0"/>
              <a:t>True faith and true obedience go hand-in-hand.  One cannot exist without the other</a:t>
            </a:r>
            <a:r>
              <a:rPr lang="en-US" sz="2600" dirty="0" smtClean="0"/>
              <a:t>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</a:t>
            </a:r>
            <a:r>
              <a:rPr lang="en-US" dirty="0" smtClean="0"/>
              <a:t>3 </a:t>
            </a:r>
            <a:r>
              <a:rPr lang="en-US" dirty="0" smtClean="0"/>
              <a:t>Helps to Fulfill the 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</a:pPr>
            <a:r>
              <a:rPr lang="en-US" sz="2000" dirty="0" smtClean="0"/>
              <a:t>Jesus Is Affirmed to Be from God!</a:t>
            </a:r>
          </a:p>
          <a:p>
            <a:pPr lvl="1">
              <a:spcBef>
                <a:spcPts val="100"/>
              </a:spcBef>
            </a:pPr>
            <a:r>
              <a:rPr lang="en-US" sz="2000" dirty="0" smtClean="0"/>
              <a:t>“We know that You are a teacher come from God” (John 3:2).</a:t>
            </a:r>
          </a:p>
          <a:p>
            <a:pPr lvl="1">
              <a:spcBef>
                <a:spcPts val="100"/>
              </a:spcBef>
            </a:pPr>
            <a:r>
              <a:rPr lang="en-US" sz="2000" dirty="0" smtClean="0"/>
              <a:t>“For no one can do these signs that you do unless God is with him” </a:t>
            </a:r>
            <a:r>
              <a:rPr lang="en-US" sz="2000" dirty="0" smtClean="0"/>
              <a:t>(3:2</a:t>
            </a:r>
            <a:r>
              <a:rPr lang="en-US" sz="2000" dirty="0" smtClean="0"/>
              <a:t>).</a:t>
            </a:r>
          </a:p>
          <a:p>
            <a:pPr lvl="1">
              <a:spcBef>
                <a:spcPts val="100"/>
              </a:spcBef>
            </a:pPr>
            <a:r>
              <a:rPr lang="en-US" sz="2000" dirty="0" smtClean="0"/>
              <a:t>“He…came down from heaven…” (John 3:13).</a:t>
            </a:r>
          </a:p>
          <a:p>
            <a:pPr lvl="1">
              <a:spcBef>
                <a:spcPts val="100"/>
              </a:spcBef>
            </a:pPr>
            <a:r>
              <a:rPr lang="en-US" sz="2000" dirty="0" smtClean="0"/>
              <a:t>“He who comes from above is above all…” (John 3:31).</a:t>
            </a:r>
          </a:p>
          <a:p>
            <a:pPr lvl="1">
              <a:spcBef>
                <a:spcPts val="100"/>
              </a:spcBef>
            </a:pPr>
            <a:r>
              <a:rPr lang="en-US" sz="2000" dirty="0" smtClean="0"/>
              <a:t>“…He who comes from heaven is above all” (John 3:31).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Jesus Is Affirmed to Represent God!</a:t>
            </a:r>
          </a:p>
          <a:p>
            <a:pPr lvl="1">
              <a:spcBef>
                <a:spcPts val="100"/>
              </a:spcBef>
            </a:pPr>
            <a:r>
              <a:rPr lang="en-US" sz="1900" dirty="0" smtClean="0"/>
              <a:t>Jesus is “the only begotten Son of God” (John 3:16).</a:t>
            </a:r>
          </a:p>
          <a:p>
            <a:pPr lvl="1">
              <a:spcBef>
                <a:spcPts val="100"/>
              </a:spcBef>
            </a:pPr>
            <a:r>
              <a:rPr lang="en-US" sz="1900" dirty="0" smtClean="0"/>
              <a:t>“What He has seen and heard, that He testifies” (John 3:32).</a:t>
            </a:r>
          </a:p>
          <a:p>
            <a:pPr lvl="1">
              <a:spcBef>
                <a:spcPts val="100"/>
              </a:spcBef>
            </a:pPr>
            <a:r>
              <a:rPr lang="en-US" sz="1900" dirty="0" smtClean="0"/>
              <a:t>“He who has received His testimony has certified that God is true” </a:t>
            </a:r>
            <a:r>
              <a:rPr lang="en-US" sz="1900" dirty="0" smtClean="0"/>
              <a:t>(3:33</a:t>
            </a:r>
            <a:r>
              <a:rPr lang="en-US" sz="1900" dirty="0" smtClean="0"/>
              <a:t>).</a:t>
            </a:r>
          </a:p>
          <a:p>
            <a:pPr lvl="1">
              <a:spcBef>
                <a:spcPts val="100"/>
              </a:spcBef>
            </a:pPr>
            <a:r>
              <a:rPr lang="en-US" sz="1900" dirty="0" smtClean="0"/>
              <a:t>“For He whom God has sent speaks the words of God” (John 3:34).</a:t>
            </a:r>
          </a:p>
          <a:p>
            <a:pPr lvl="1">
              <a:spcBef>
                <a:spcPts val="100"/>
              </a:spcBef>
            </a:pPr>
            <a:r>
              <a:rPr lang="en-US" sz="1900" dirty="0" smtClean="0"/>
              <a:t>“The Father loves the Son, and has given all things into His hand” </a:t>
            </a:r>
            <a:r>
              <a:rPr lang="en-US" sz="1900" dirty="0" smtClean="0"/>
              <a:t>(3:35</a:t>
            </a:r>
            <a:r>
              <a:rPr lang="en-US" sz="1900" dirty="0" smtClean="0"/>
              <a:t>).</a:t>
            </a:r>
          </a:p>
          <a:p>
            <a:pPr lvl="1">
              <a:spcBef>
                <a:spcPts val="100"/>
              </a:spcBef>
            </a:pPr>
            <a:r>
              <a:rPr lang="en-US" sz="1900" dirty="0" smtClean="0"/>
              <a:t>To believe in Christ is to believe in the Father. </a:t>
            </a:r>
            <a:r>
              <a:rPr lang="en-US" sz="1900" dirty="0" smtClean="0"/>
              <a:t>To </a:t>
            </a:r>
            <a:r>
              <a:rPr lang="en-US" sz="1900" dirty="0" smtClean="0"/>
              <a:t>believe in the Father is to believe in Christ. </a:t>
            </a:r>
            <a:r>
              <a:rPr lang="en-US" sz="1900" dirty="0" smtClean="0"/>
              <a:t>To </a:t>
            </a:r>
            <a:r>
              <a:rPr lang="en-US" sz="1900" dirty="0" smtClean="0"/>
              <a:t>reject Christ brings condemnation </a:t>
            </a:r>
            <a:r>
              <a:rPr lang="en-US" sz="1900" dirty="0" smtClean="0"/>
              <a:t>&amp; the </a:t>
            </a:r>
            <a:r>
              <a:rPr lang="en-US" sz="1900" dirty="0" smtClean="0"/>
              <a:t>wrath of God </a:t>
            </a:r>
            <a:r>
              <a:rPr lang="en-US" sz="1900" dirty="0" smtClean="0"/>
              <a:t>(36).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When </a:t>
            </a:r>
            <a:r>
              <a:rPr lang="en-US" sz="2000" dirty="0" smtClean="0"/>
              <a:t>one truly believes in </a:t>
            </a:r>
            <a:r>
              <a:rPr lang="en-US" sz="2000" dirty="0" smtClean="0"/>
              <a:t>the </a:t>
            </a:r>
            <a:r>
              <a:rPr lang="en-US" sz="2000" dirty="0" smtClean="0"/>
              <a:t>name of Christ, eternal life is his (3:15-16, 36)!</a:t>
            </a:r>
            <a:endParaRPr lang="en-US" sz="2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kingdom of God ought to be our ultimate goal (John 3:3, 5)!</a:t>
            </a:r>
          </a:p>
          <a:p>
            <a:pPr lvl="1"/>
            <a:r>
              <a:rPr lang="en-US" dirty="0" smtClean="0"/>
              <a:t>The kingdom is mentioned three times in the gospel of John (3:3, 5; 18:36).</a:t>
            </a:r>
          </a:p>
          <a:p>
            <a:pPr lvl="1"/>
            <a:r>
              <a:rPr lang="en-US" dirty="0" smtClean="0"/>
              <a:t>Jesus presents the kingdom as that which we must endeavor to “see” and “enter.”</a:t>
            </a:r>
          </a:p>
          <a:p>
            <a:pPr lvl="1"/>
            <a:r>
              <a:rPr lang="en-US" dirty="0" smtClean="0"/>
              <a:t>The kingdom of God is the church (cf. Matt. 16:18-19; Col. 1:13, 18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enters the kingdom/church through baptism (John 3:3, 5; 1 Cor. 12:13).</a:t>
            </a:r>
            <a:endParaRPr lang="en-US" sz="5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new birth is plainly defined and easily understood (John 3:1-9)!</a:t>
            </a:r>
          </a:p>
          <a:p>
            <a:pPr lvl="1"/>
            <a:r>
              <a:rPr lang="en-US" dirty="0" smtClean="0"/>
              <a:t>There is one birth composed of two essential elements (water and Spirit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Both </a:t>
            </a:r>
            <a:r>
              <a:rPr lang="en-US" dirty="0" smtClean="0"/>
              <a:t>elements are equally necessary!  Jesus said this “must” be done (John 3:7)!</a:t>
            </a:r>
            <a:endParaRPr lang="en-US" sz="10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Bible baptism is immersion!</a:t>
            </a:r>
          </a:p>
          <a:p>
            <a:pPr lvl="1"/>
            <a:r>
              <a:rPr lang="en-US" dirty="0" smtClean="0"/>
              <a:t>The Greek word itself </a:t>
            </a:r>
            <a:r>
              <a:rPr lang="en-US" i="1" dirty="0" smtClean="0"/>
              <a:t>(</a:t>
            </a:r>
            <a:r>
              <a:rPr lang="en-US" i="1" dirty="0" err="1" smtClean="0"/>
              <a:t>baptizo</a:t>
            </a:r>
            <a:r>
              <a:rPr lang="en-US" i="1" dirty="0" smtClean="0"/>
              <a:t>)</a:t>
            </a:r>
            <a:r>
              <a:rPr lang="en-US" dirty="0" smtClean="0"/>
              <a:t> means “to immerse, submerge, dip.”</a:t>
            </a:r>
          </a:p>
          <a:p>
            <a:pPr lvl="1"/>
            <a:r>
              <a:rPr lang="en-US" dirty="0" smtClean="0"/>
              <a:t>“To be born of” indicates a “coming out of/raised” (cf. Rev. 1:5; Col. 2:12; Rom. 6:4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John </a:t>
            </a:r>
            <a:r>
              <a:rPr lang="en-US" dirty="0" smtClean="0"/>
              <a:t>chose a place to baptize “because there was much water there” (John 3:22-23).</a:t>
            </a:r>
            <a:endParaRPr lang="en-US" sz="271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love of God is too wonderful and too powerful to fully comprehend or appreciate!</a:t>
            </a:r>
          </a:p>
          <a:p>
            <a:pPr lvl="1"/>
            <a:r>
              <a:rPr lang="en-US" dirty="0" smtClean="0"/>
              <a:t>GOD – SO – LOVED!</a:t>
            </a:r>
          </a:p>
          <a:p>
            <a:pPr lvl="1"/>
            <a:r>
              <a:rPr lang="en-US" dirty="0" smtClean="0"/>
              <a:t>What did man do?  “Men loved darkness rather than light” (John 3:19</a:t>
            </a:r>
            <a:r>
              <a:rPr lang="en-US" dirty="0" smtClean="0"/>
              <a:t>)!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God did NOT send His Son into the world to condemn the world…” (John 3:17)!</a:t>
            </a:r>
            <a:endParaRPr lang="en-US" sz="72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Light &amp; darkness are frequently contrasted in John (1:4-9; 3:19-21; 8:12; 12:35-36, 46).</a:t>
            </a:r>
          </a:p>
          <a:p>
            <a:pPr lvl="1"/>
            <a:r>
              <a:rPr lang="en-US" dirty="0" smtClean="0"/>
              <a:t>Light represents truth, understanding, the presence of Christ.</a:t>
            </a:r>
          </a:p>
          <a:p>
            <a:pPr lvl="1"/>
            <a:r>
              <a:rPr lang="en-US" dirty="0" smtClean="0"/>
              <a:t>Darkness represents sin, evil, wickedness, error.</a:t>
            </a:r>
          </a:p>
          <a:p>
            <a:pPr lvl="1"/>
            <a:r>
              <a:rPr lang="en-US" dirty="0" smtClean="0"/>
              <a:t>Light/Truth are always shown to drive out </a:t>
            </a:r>
            <a:r>
              <a:rPr lang="en-US" dirty="0" smtClean="0"/>
              <a:t>darkness/error.</a:t>
            </a:r>
          </a:p>
          <a:p>
            <a:pPr lvl="1"/>
            <a:r>
              <a:rPr lang="en-US" dirty="0" smtClean="0"/>
              <a:t>Living </a:t>
            </a:r>
            <a:r>
              <a:rPr lang="en-US" dirty="0" smtClean="0"/>
              <a:t>in either realm is a choice (see “practicing” and “does” in John 3:19-21</a:t>
            </a:r>
            <a:r>
              <a:rPr lang="en-US" dirty="0" smtClean="0"/>
              <a:t>).</a:t>
            </a:r>
          </a:p>
          <a:p>
            <a:r>
              <a:rPr lang="en-US" dirty="0" smtClean="0"/>
              <a:t>God’s plan of salvation, involving both faith and baptism, is plainly taught!  (see </a:t>
            </a:r>
            <a:r>
              <a:rPr lang="en-US" dirty="0" smtClean="0"/>
              <a:t>next section)</a:t>
            </a:r>
            <a:endParaRPr lang="en-US" sz="194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3: “Salvation Is of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Man’s Salvation Is Tied To:</a:t>
            </a:r>
          </a:p>
          <a:p>
            <a:pPr lvl="1"/>
            <a:r>
              <a:rPr lang="en-US" dirty="0" smtClean="0"/>
              <a:t>The kingdom of God – seeing it; entering it (</a:t>
            </a:r>
            <a:r>
              <a:rPr lang="en-US" dirty="0" smtClean="0"/>
              <a:t>Jn. </a:t>
            </a:r>
            <a:r>
              <a:rPr lang="en-US" dirty="0" smtClean="0"/>
              <a:t>3:3, 5).</a:t>
            </a:r>
          </a:p>
          <a:p>
            <a:pPr lvl="1"/>
            <a:r>
              <a:rPr lang="en-US" dirty="0" smtClean="0"/>
              <a:t>Eternal life (John 3:15, 16, 36).</a:t>
            </a:r>
          </a:p>
          <a:p>
            <a:pPr lvl="1"/>
            <a:r>
              <a:rPr lang="en-US" dirty="0" smtClean="0"/>
              <a:t>Being saved (John 3:17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perishing or being condemned or suffering the wrath of God (John 3:15-18, 36).</a:t>
            </a:r>
            <a:endParaRPr lang="en-US" sz="5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3: “Salvation Is of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Man’s Salvation Required the Death of Jesus!</a:t>
            </a:r>
          </a:p>
          <a:p>
            <a:pPr lvl="1"/>
            <a:r>
              <a:rPr lang="en-US" dirty="0" smtClean="0"/>
              <a:t>Like those bitten by serpents (Num. 21:6-9), man is dying – this time in sin!</a:t>
            </a:r>
          </a:p>
          <a:p>
            <a:pPr lvl="1"/>
            <a:r>
              <a:rPr lang="en-US" dirty="0" smtClean="0"/>
              <a:t>“Even so MUST the Son of Man be lifted up” (John 3:14; cf. 12:32-34).</a:t>
            </a:r>
          </a:p>
          <a:p>
            <a:pPr lvl="1"/>
            <a:r>
              <a:rPr lang="en-US" dirty="0" smtClean="0"/>
              <a:t>The Greek word for “must” is </a:t>
            </a:r>
            <a:r>
              <a:rPr lang="en-US" i="1" dirty="0" err="1" smtClean="0"/>
              <a:t>dei</a:t>
            </a:r>
            <a:r>
              <a:rPr lang="en-US" dirty="0" smtClean="0"/>
              <a:t>, and it means something is “necessary.”</a:t>
            </a:r>
          </a:p>
          <a:p>
            <a:pPr lvl="1"/>
            <a:r>
              <a:rPr lang="en-US" dirty="0" smtClean="0"/>
              <a:t>Man’s salvation would be impossible without the death of Jesus!  </a:t>
            </a:r>
            <a:r>
              <a:rPr lang="en-US" i="1" dirty="0" smtClean="0"/>
              <a:t>It was/is a </a:t>
            </a:r>
            <a:r>
              <a:rPr lang="en-US" i="1" dirty="0" smtClean="0"/>
              <a:t>must!</a:t>
            </a:r>
            <a:endParaRPr lang="en-US" dirty="0" smtClean="0"/>
          </a:p>
          <a:p>
            <a:pPr lvl="1"/>
            <a:r>
              <a:rPr lang="en-US" dirty="0" smtClean="0"/>
              <a:t>God </a:t>
            </a:r>
            <a:r>
              <a:rPr lang="en-US" dirty="0" smtClean="0"/>
              <a:t>sent His Son, “that the world through Him might be saved” (3:17; cf. Acts 4:12).</a:t>
            </a:r>
            <a:endParaRPr lang="en-US" sz="10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John </a:t>
            </a:r>
            <a:r>
              <a:rPr lang="en-US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Theme of John </a:t>
            </a:r>
            <a:r>
              <a:rPr lang="en-US" u="sng" dirty="0" smtClean="0"/>
              <a:t>3: “Salvation Is of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Man’s Salvation Requires Faith!</a:t>
            </a:r>
          </a:p>
          <a:p>
            <a:pPr lvl="1"/>
            <a:r>
              <a:rPr lang="en-US" dirty="0" smtClean="0"/>
              <a:t>“He who believes in the Son has everlasting life” (John 3:15-18, 36).</a:t>
            </a:r>
          </a:p>
          <a:p>
            <a:pPr lvl="1"/>
            <a:r>
              <a:rPr lang="en-US" dirty="0" smtClean="0"/>
              <a:t>This chapter says much about believing.  Notice the emphasis:</a:t>
            </a:r>
          </a:p>
          <a:p>
            <a:pPr lvl="2"/>
            <a:r>
              <a:rPr lang="en-US" dirty="0" smtClean="0"/>
              <a:t>“Believes </a:t>
            </a:r>
            <a:r>
              <a:rPr lang="en-US" dirty="0" smtClean="0"/>
              <a:t>in Him...</a:t>
            </a:r>
            <a:r>
              <a:rPr lang="en-US" dirty="0" smtClean="0"/>
              <a:t>in the name of the only begotten Son of God” (3:15-18).</a:t>
            </a:r>
          </a:p>
          <a:p>
            <a:pPr lvl="1"/>
            <a:r>
              <a:rPr lang="en-US" dirty="0" smtClean="0"/>
              <a:t>Man can only be saved through Christ (John 3:17)!  We must follow Christ’s </a:t>
            </a:r>
            <a:r>
              <a:rPr lang="en-US" dirty="0" smtClean="0"/>
              <a:t>plan!</a:t>
            </a:r>
          </a:p>
          <a:p>
            <a:pPr lvl="1"/>
            <a:r>
              <a:rPr lang="en-US" dirty="0" smtClean="0"/>
              <a:t>John </a:t>
            </a:r>
            <a:r>
              <a:rPr lang="en-US" dirty="0" smtClean="0"/>
              <a:t>3 does not teach or even imply that salvation is by faith alone!</a:t>
            </a:r>
            <a:endParaRPr lang="en-US" sz="271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1290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Vital Concepts &amp; Truths to Know in John 3</vt:lpstr>
      <vt:lpstr>Vital Concepts &amp; Truths to Know in John 3</vt:lpstr>
      <vt:lpstr>Vital Concepts &amp; Truths to Know in John 3</vt:lpstr>
      <vt:lpstr>Vital Concepts &amp; Truths to Know in John 3</vt:lpstr>
      <vt:lpstr>Vital Concepts &amp; Truths to Know in John 3</vt:lpstr>
      <vt:lpstr>An Overview of John 3 Theme of John 3: “Salvation Is of God”</vt:lpstr>
      <vt:lpstr>An Overview of John 3 Theme of John 3: “Salvation Is of God”</vt:lpstr>
      <vt:lpstr>An Overview of John 3 Theme of John 3: “Salvation Is of God”</vt:lpstr>
      <vt:lpstr>An Overview of John 3 Theme of John 3: “Salvation Is of God”</vt:lpstr>
      <vt:lpstr>An Overview of John 3 Theme of John 3: “Salvation Is of God”</vt:lpstr>
      <vt:lpstr>An Overview of John 3 Theme of John 3: “Salvation Is of God”</vt:lpstr>
      <vt:lpstr>An Overview of John 3 Theme of John 3: “Salvation Is of God”</vt:lpstr>
      <vt:lpstr>How Chapter 3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106</cp:revision>
  <dcterms:created xsi:type="dcterms:W3CDTF">2010-11-25T23:29:55Z</dcterms:created>
  <dcterms:modified xsi:type="dcterms:W3CDTF">2010-12-15T23:36:16Z</dcterms:modified>
</cp:coreProperties>
</file>