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2"/>
  </p:notesMasterIdLst>
  <p:sldIdLst>
    <p:sldId id="256" r:id="rId2"/>
    <p:sldId id="258" r:id="rId3"/>
    <p:sldId id="280" r:id="rId4"/>
    <p:sldId id="257" r:id="rId5"/>
    <p:sldId id="279" r:id="rId6"/>
    <p:sldId id="282" r:id="rId7"/>
    <p:sldId id="263" r:id="rId8"/>
    <p:sldId id="275" r:id="rId9"/>
    <p:sldId id="274" r:id="rId10"/>
    <p:sldId id="259" r:id="rId11"/>
    <p:sldId id="284" r:id="rId12"/>
    <p:sldId id="260" r:id="rId13"/>
    <p:sldId id="261" r:id="rId14"/>
    <p:sldId id="262" r:id="rId15"/>
    <p:sldId id="283" r:id="rId16"/>
    <p:sldId id="278" r:id="rId17"/>
    <p:sldId id="269" r:id="rId18"/>
    <p:sldId id="276" r:id="rId19"/>
    <p:sldId id="265" r:id="rId20"/>
    <p:sldId id="270" r:id="rId21"/>
    <p:sldId id="266" r:id="rId22"/>
    <p:sldId id="271" r:id="rId23"/>
    <p:sldId id="267" r:id="rId24"/>
    <p:sldId id="268" r:id="rId25"/>
    <p:sldId id="277" r:id="rId26"/>
    <p:sldId id="272" r:id="rId27"/>
    <p:sldId id="273" r:id="rId28"/>
    <p:sldId id="285" r:id="rId29"/>
    <p:sldId id="286" r:id="rId30"/>
    <p:sldId id="264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227EA-B633-4046-987B-98FBCCDE1C0E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47F5-D6CF-4510-B6FF-489F9317F2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87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247F5-D6CF-4510-B6FF-489F9317F23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95B92-DDAB-4FCB-B01C-19E82B96EAF8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90D9B-5D34-46C6-9ACB-FDA08E7DD4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Wednesday Night Bible Class</a:t>
            </a:r>
          </a:p>
          <a:p>
            <a:r>
              <a:rPr lang="en-US" dirty="0" smtClean="0"/>
              <a:t>Dan Fuller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499" y="1828801"/>
            <a:ext cx="720101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Victory Over Trials</a:t>
            </a:r>
            <a:endParaRPr lang="en-US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Our study on trials is based on the 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Book of Job.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Picture 4" descr="bible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0" y="3048000"/>
            <a:ext cx="2667000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sz="51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</a:t>
            </a:r>
            <a:r>
              <a:rPr lang="en-US" sz="5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Characteristics of Job.</a:t>
            </a:r>
          </a:p>
          <a:p>
            <a:pPr marL="514350" indent="-514350">
              <a:buNone/>
            </a:pPr>
            <a:r>
              <a:rPr lang="en-US" sz="5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- Faithful to God in worship.</a:t>
            </a:r>
          </a:p>
          <a:p>
            <a:pPr marL="514350" indent="-514350">
              <a:buNone/>
            </a:pPr>
            <a:r>
              <a:rPr lang="en-US" sz="5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- Careful to keep God’s</a:t>
            </a:r>
          </a:p>
          <a:p>
            <a:pPr marL="514350" indent="-514350">
              <a:buNone/>
            </a:pPr>
            <a:r>
              <a:rPr lang="en-US" sz="5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commandments.</a:t>
            </a:r>
          </a:p>
          <a:p>
            <a:pPr marL="514350" indent="-514350">
              <a:buNone/>
            </a:pPr>
            <a:r>
              <a:rPr lang="en-US" sz="5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- Kept himself pure.</a:t>
            </a:r>
          </a:p>
          <a:p>
            <a:pPr marL="514350" indent="-514350">
              <a:buNone/>
            </a:pPr>
            <a:r>
              <a:rPr lang="en-US" sz="5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- Lived his life in righteousness. </a:t>
            </a:r>
          </a:p>
          <a:p>
            <a:pPr marL="514350" indent="-514350">
              <a:buNone/>
            </a:pP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Discussion on trials in James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James 1: 2-4 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Count it all joy, my brothers….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* perfect, complete, lacking in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nothing.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James has a different perspective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 trials.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Patience – (Greek </a:t>
            </a:r>
            <a:r>
              <a:rPr lang="en-US" sz="40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hupomone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 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(endurance)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Faith and victory- </a:t>
            </a:r>
            <a:r>
              <a:rPr lang="en-US" sz="4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 John 5: 4-5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over comes the world?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Our faith.</a:t>
            </a:r>
          </a:p>
          <a:p>
            <a:pPr marL="514350" indent="-514350">
              <a:buNone/>
            </a:pP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We are not alone. </a:t>
            </a:r>
            <a:endParaRPr lang="en-US" sz="4000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I Cor. 15:57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I Cor. 1:4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Take Action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1. Watch 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you 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look at.                       </a:t>
            </a:r>
            <a:r>
              <a:rPr lang="en-US" sz="4000" b="1" cap="none" spc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Psalm 119:37</a:t>
            </a:r>
            <a:endParaRPr lang="en-US" sz="4000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2. Watch your mouth.  </a:t>
            </a:r>
            <a:r>
              <a:rPr lang="en-US" sz="4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Prov. 4:24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3. Watch your path.      </a:t>
            </a:r>
            <a:r>
              <a:rPr lang="en-U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Prov. 4:26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343400" y="3048000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There is nothing you can do to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make God love you more.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John 3:16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Romans 8:35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Ephesians 5:2</a:t>
            </a:r>
            <a:endParaRPr lang="en-US" sz="4000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Don’t let Satan win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Be sober, be vigilant; because your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dversary the devil walks about like 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a roaring lion, seeking whom he may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devour.”            </a:t>
            </a:r>
            <a:r>
              <a:rPr lang="en-US" sz="4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 Peter 5:8</a:t>
            </a:r>
            <a:endParaRPr lang="en-US" sz="4000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dirty="0" smtClean="0"/>
              <a:t>         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</a:t>
            </a:r>
            <a:r>
              <a:rPr lang="en-US" sz="4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does victory look like?</a:t>
            </a:r>
          </a:p>
          <a:p>
            <a:pPr marL="514350" indent="-514350">
              <a:buNone/>
            </a:pPr>
            <a:endParaRPr lang="en-US" sz="43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3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Don’t miss the lesson that God</a:t>
            </a:r>
          </a:p>
          <a:p>
            <a:pPr marL="514350" indent="-514350">
              <a:buNone/>
            </a:pPr>
            <a:r>
              <a:rPr lang="en-US" sz="4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has for you.</a:t>
            </a:r>
            <a:r>
              <a:rPr lang="en-US" sz="43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</a:t>
            </a: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en-US" dirty="0" smtClean="0"/>
              <a:t>         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We are more than conquerors.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Romans 8:37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“Yet in all these things we are more than conquerors through Him who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loved us.”</a:t>
            </a: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</a:rPr>
              <a:t>Lesson 1</a:t>
            </a:r>
          </a:p>
          <a:p>
            <a:r>
              <a:rPr lang="en-US" sz="4400" b="1" dirty="0" smtClean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499" y="1828801"/>
            <a:ext cx="720101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Victory Over Trials</a:t>
            </a:r>
            <a:endParaRPr lang="en-US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The power of being thankful.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“But thanks be to God , who gives us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victory through our </a:t>
            </a:r>
          </a:p>
          <a:p>
            <a:pPr marL="514350" indent="-514350">
              <a:buNone/>
            </a:pP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Lord Jesus Christ”.  </a:t>
            </a: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</a:t>
            </a:r>
            <a:r>
              <a:rPr lang="en-US" sz="4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 Corinthians 15:57</a:t>
            </a:r>
            <a:endParaRPr lang="en-US" sz="4000" b="1" cap="none" spc="0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</a:t>
            </a:r>
            <a:r>
              <a:rPr lang="en-US" sz="4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 Timothy 1:12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“For this reason I also suffer these things;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nevertheless I am not ashamed, for I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know whom I have believed and am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persuaded that He is able to keep what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 have committed to Him until that Day.”</a:t>
            </a: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Does God have an answer for..</a:t>
            </a:r>
          </a:p>
          <a:p>
            <a:pPr marL="514350" indent="-514350">
              <a:buNone/>
            </a:pPr>
            <a:r>
              <a:rPr lang="en-US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Marriage problems?</a:t>
            </a:r>
          </a:p>
          <a:p>
            <a:pPr marL="514350" indent="-514350">
              <a:buNone/>
            </a:pPr>
            <a:r>
              <a:rPr lang="en-US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Family problems?</a:t>
            </a:r>
          </a:p>
          <a:p>
            <a:pPr marL="514350" indent="-514350">
              <a:buNone/>
            </a:pPr>
            <a:r>
              <a:rPr lang="en-US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Troubles at work?</a:t>
            </a:r>
          </a:p>
          <a:p>
            <a:pPr marL="514350" indent="-514350">
              <a:buNone/>
            </a:pPr>
            <a:r>
              <a:rPr lang="en-US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Relationship problems?</a:t>
            </a:r>
          </a:p>
          <a:p>
            <a:pPr marL="514350" indent="-514350">
              <a:buNone/>
            </a:pPr>
            <a:r>
              <a:rPr lang="en-US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Spiritual problems?</a:t>
            </a:r>
          </a:p>
          <a:p>
            <a:pPr marL="514350" indent="-514350">
              <a:buNone/>
            </a:pPr>
            <a:r>
              <a:rPr lang="en-US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Feelings of guilt?</a:t>
            </a:r>
          </a:p>
          <a:p>
            <a:pPr marL="514350" indent="-514350">
              <a:buNone/>
            </a:pPr>
            <a:r>
              <a:rPr lang="en-US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Feelings of anxiety?</a:t>
            </a: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514350" indent="-514350">
              <a:buNone/>
            </a:pPr>
            <a:r>
              <a:rPr lang="en-US" sz="6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</a:t>
            </a:r>
            <a:r>
              <a:rPr lang="en-US" sz="10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Walking With God</a:t>
            </a:r>
          </a:p>
          <a:p>
            <a:pPr marL="514350" indent="-514350">
              <a:buNone/>
            </a:pPr>
            <a:r>
              <a:rPr lang="en-US" sz="6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Enoch –   </a:t>
            </a:r>
            <a:r>
              <a:rPr lang="en-US" sz="67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Genesis 5:22-24</a:t>
            </a:r>
          </a:p>
          <a:p>
            <a:pPr marL="514350" indent="-514350">
              <a:buNone/>
            </a:pPr>
            <a:r>
              <a:rPr lang="en-US" sz="6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Noah –    </a:t>
            </a:r>
            <a:r>
              <a:rPr lang="en-US" sz="67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Genesis 6:9</a:t>
            </a:r>
          </a:p>
          <a:p>
            <a:pPr marL="514350" indent="-514350">
              <a:buNone/>
            </a:pPr>
            <a:r>
              <a:rPr lang="en-US" sz="6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Joseph – </a:t>
            </a:r>
            <a:r>
              <a:rPr lang="en-US" sz="67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Genesis 48: 15</a:t>
            </a:r>
          </a:p>
          <a:p>
            <a:pPr marL="514350" indent="-514350">
              <a:buNone/>
            </a:pPr>
            <a:r>
              <a:rPr lang="en-US" sz="6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Israel –    </a:t>
            </a:r>
            <a:r>
              <a:rPr lang="en-US" sz="67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 Kings 2:4</a:t>
            </a:r>
          </a:p>
          <a:p>
            <a:pPr marL="514350" indent="-514350">
              <a:buNone/>
            </a:pPr>
            <a:r>
              <a:rPr lang="en-US" sz="6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David &amp; </a:t>
            </a:r>
            <a:r>
              <a:rPr lang="en-US" sz="67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Soloman</a:t>
            </a:r>
            <a:r>
              <a:rPr lang="en-US" sz="6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en-US" sz="67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 Kings  3:6 , I Kings 8:25</a:t>
            </a:r>
          </a:p>
          <a:p>
            <a:pPr marL="514350" indent="-514350">
              <a:buNone/>
            </a:pPr>
            <a:r>
              <a:rPr lang="en-US" sz="7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Us -         </a:t>
            </a:r>
            <a:r>
              <a:rPr lang="en-US" sz="70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Micah  6:8</a:t>
            </a: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sz="4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</a:t>
            </a:r>
            <a:r>
              <a:rPr lang="en-US" sz="5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Why are we here?</a:t>
            </a:r>
          </a:p>
          <a:p>
            <a:pPr marL="514350" indent="-514350">
              <a:buNone/>
            </a:pPr>
            <a:r>
              <a:rPr lang="en-US" sz="5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“Created in Christ Jesus for </a:t>
            </a:r>
          </a:p>
          <a:p>
            <a:pPr marL="514350" indent="-514350">
              <a:buNone/>
            </a:pPr>
            <a:r>
              <a:rPr lang="en-US" sz="5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good works”.</a:t>
            </a:r>
          </a:p>
          <a:p>
            <a:pPr marL="514350" indent="-514350">
              <a:buNone/>
            </a:pPr>
            <a:r>
              <a:rPr lang="en-US" sz="5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</a:t>
            </a:r>
            <a:r>
              <a:rPr lang="en-US" sz="57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Ephesians 2:10</a:t>
            </a: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4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    </a:t>
            </a:r>
            <a:r>
              <a:rPr lang="en-US" sz="12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Why are we here?</a:t>
            </a:r>
          </a:p>
          <a:p>
            <a:pPr marL="514350" indent="-514350">
              <a:buNone/>
            </a:pPr>
            <a:r>
              <a:rPr lang="en-US" sz="5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 And do not present your members as instruments of unrighteousness to sin, but present yourselves to God as being alive from the dead, and your members as </a:t>
            </a:r>
            <a:r>
              <a:rPr lang="en-US" sz="14400" b="1" i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instruments of righteousness </a:t>
            </a:r>
            <a:r>
              <a:rPr lang="en-US" sz="1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 God.”     </a:t>
            </a:r>
          </a:p>
          <a:p>
            <a:pPr marL="514350" indent="-514350">
              <a:buNone/>
            </a:pPr>
            <a:r>
              <a:rPr lang="en-US" sz="1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r>
              <a:rPr lang="en-US" sz="144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Romans 6:13 </a:t>
            </a:r>
          </a:p>
          <a:p>
            <a:pPr marL="514350" indent="-514350">
              <a:buNone/>
            </a:pPr>
            <a:r>
              <a:rPr lang="en-US" sz="1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</a:t>
            </a: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4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</a:t>
            </a: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God chastens His children.</a:t>
            </a:r>
          </a:p>
          <a:p>
            <a:pPr marL="514350" indent="-514350">
              <a:buNone/>
            </a:pP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“Now no chastening seems to be joyful</a:t>
            </a:r>
          </a:p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for the present, but painful; nevertheless,</a:t>
            </a:r>
          </a:p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afterward it yields the peaceable fruit of </a:t>
            </a:r>
          </a:p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righteousness to those who have been </a:t>
            </a:r>
          </a:p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trained by it.”</a:t>
            </a:r>
          </a:p>
          <a:p>
            <a:pPr marL="514350" indent="-514350">
              <a:buNone/>
            </a:pPr>
            <a:r>
              <a:rPr lang="en-US" sz="128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Hebrews 12: 11</a:t>
            </a:r>
          </a:p>
          <a:p>
            <a:pPr marL="514350" indent="-514350">
              <a:buNone/>
            </a:pPr>
            <a:endParaRPr lang="en-US" sz="12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</a:t>
            </a:r>
            <a:r>
              <a:rPr lang="en-US" sz="1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 lesson from Paul</a:t>
            </a:r>
          </a:p>
          <a:p>
            <a:pPr marL="514350" indent="-514350">
              <a:buNone/>
            </a:pPr>
            <a:r>
              <a:rPr lang="en-US" sz="1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</a:p>
          <a:p>
            <a:pPr marL="514350" indent="-514350">
              <a:buNone/>
            </a:pPr>
            <a:r>
              <a:rPr lang="en-US" sz="1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“ Not that I speak in regard of need, for I have learned in whatever state I am, to be content.”</a:t>
            </a:r>
          </a:p>
          <a:p>
            <a:pPr marL="514350" indent="-514350">
              <a:buNone/>
            </a:pPr>
            <a:r>
              <a:rPr lang="en-US" sz="144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Philippians 4:11</a:t>
            </a:r>
          </a:p>
          <a:p>
            <a:pPr marL="514350" indent="-514350">
              <a:buNone/>
            </a:pPr>
            <a:r>
              <a:rPr lang="en-US" sz="144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2 Cor. 11: 25-27</a:t>
            </a:r>
          </a:p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</a:t>
            </a:r>
          </a:p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</a:t>
            </a:r>
            <a:endParaRPr lang="en-US" sz="12800" b="1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The Bible and Self-Esteem</a:t>
            </a:r>
          </a:p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views</a:t>
            </a:r>
          </a:p>
          <a:p>
            <a:pPr marL="1371600" indent="-1371600">
              <a:buAutoNum type="arabicPeriod"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view God has of us.</a:t>
            </a:r>
          </a:p>
          <a:p>
            <a:pPr marL="1371600" indent="-1371600">
              <a:buAutoNum type="arabicPeriod"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opinions of other toward us.</a:t>
            </a:r>
          </a:p>
          <a:p>
            <a:pPr marL="1371600" indent="-1371600">
              <a:buAutoNum type="arabicPeriod"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perception we have of ourselves.</a:t>
            </a:r>
          </a:p>
          <a:p>
            <a:pPr marL="1371600" indent="-1371600">
              <a:buNone/>
            </a:pPr>
            <a:endParaRPr lang="en-US" sz="14400" b="1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</a:t>
            </a:r>
          </a:p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</a:t>
            </a:r>
            <a:endParaRPr lang="en-US" sz="12800" b="1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</a:t>
            </a:r>
            <a:r>
              <a:rPr lang="en-US" sz="1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Bible and Self-Esteem</a:t>
            </a:r>
          </a:p>
          <a:p>
            <a:pPr marL="514350" indent="-514350">
              <a:buNone/>
            </a:pPr>
            <a:endParaRPr lang="en-US" sz="14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144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 Samuel 16:7     </a:t>
            </a:r>
            <a:r>
              <a:rPr lang="en-US" sz="1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God knows you.</a:t>
            </a:r>
          </a:p>
          <a:p>
            <a:pPr marL="514350" indent="-514350">
              <a:buNone/>
            </a:pPr>
            <a:endParaRPr lang="en-US" sz="14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14400" b="1" dirty="0" smtClean="0">
                <a:ln w="1905"/>
                <a:solidFill>
                  <a:schemeClr val="accent6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Look at </a:t>
            </a:r>
            <a:r>
              <a:rPr lang="en-US" sz="144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Romans 12:3, Romans 11:20,  and    </a:t>
            </a:r>
          </a:p>
          <a:p>
            <a:pPr marL="514350" indent="-514350">
              <a:buNone/>
            </a:pPr>
            <a:r>
              <a:rPr lang="en-US" sz="111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</a:t>
            </a:r>
            <a:r>
              <a:rPr lang="en-US" sz="144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Romans 12:16</a:t>
            </a:r>
            <a:r>
              <a:rPr lang="en-US" sz="14400" b="1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;  Matt 22:39</a:t>
            </a:r>
            <a:endParaRPr lang="en-US" sz="14400" b="1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371600" indent="-1371600">
              <a:buNone/>
            </a:pPr>
            <a:endParaRPr lang="en-US" sz="14400" b="1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</a:t>
            </a:r>
          </a:p>
          <a:p>
            <a:pPr marL="514350" indent="-514350">
              <a:buNone/>
            </a:pPr>
            <a:r>
              <a:rPr lang="en-US" sz="1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</a:t>
            </a:r>
            <a:endParaRPr lang="en-US" sz="12800" b="1" dirty="0" smtClean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828799"/>
          </a:xfrm>
        </p:spPr>
        <p:txBody>
          <a:bodyPr/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5943600" cy="38862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14350" indent="-514350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Nature Of God</a:t>
            </a:r>
          </a:p>
          <a:p>
            <a:pPr marL="742950" indent="-742950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1.Omniscient</a:t>
            </a:r>
          </a:p>
          <a:p>
            <a:pPr marL="742950" indent="-742950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2.Omnipotent</a:t>
            </a:r>
          </a:p>
          <a:p>
            <a:pPr marL="742950" indent="-742950"/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3.Omnipresent</a:t>
            </a:r>
          </a:p>
          <a:p>
            <a:pPr marL="742950" indent="-742950"/>
            <a:r>
              <a:rPr lang="en-US" sz="28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Rev. 19:6,Psalm 139: 7-10,Psalm 44:21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Looking at our class:</a:t>
            </a:r>
          </a:p>
          <a:p>
            <a:pPr marL="514350" indent="-514350"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1.Introduction              7. Silence</a:t>
            </a:r>
          </a:p>
          <a:p>
            <a:pPr marL="514350" indent="-514350"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 The life of Job           8. God’s questions</a:t>
            </a:r>
            <a:endParaRPr lang="en-US" sz="2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3. Satan                          9. Storms go away</a:t>
            </a:r>
          </a:p>
          <a:p>
            <a:pPr marL="514350" indent="-514350"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4. Storms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10. Why?</a:t>
            </a:r>
          </a:p>
          <a:p>
            <a:pPr marL="514350" indent="-514350"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5. Nature of Man         11. Our journey</a:t>
            </a:r>
          </a:p>
          <a:p>
            <a:pPr marL="514350" indent="-514350">
              <a:buNone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6. Nature  of God 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12. Better than gold 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Every one has trials.</a:t>
            </a:r>
          </a:p>
          <a:p>
            <a:pPr marL="514350" indent="-514350">
              <a:buAutoNum type="arabicPeriod" startAt="2"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God knows our trials.</a:t>
            </a:r>
          </a:p>
          <a:p>
            <a:pPr marL="514350" indent="-514350">
              <a:buAutoNum type="arabicPeriod" startAt="2"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 all have the same God.</a:t>
            </a:r>
          </a:p>
          <a:p>
            <a:pPr marL="514350" indent="-514350">
              <a:buAutoNum type="arabicPeriod" startAt="2"/>
            </a:pPr>
            <a:r>
              <a:rPr lang="en-US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We all have the ability to experience </a:t>
            </a:r>
          </a:p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victories.</a:t>
            </a:r>
            <a:endParaRPr lang="en-US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Why is there suffering and pain?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1. God allows freedom of choice.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2. Personal wrong choices of others.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3. Personal wrong choices of past 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generations.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</a:t>
            </a:r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“God just wants me to be happy”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 careful with this saying and thought.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It can be a dangerous concept…..</a:t>
            </a:r>
          </a:p>
          <a:p>
            <a:pPr marL="514350" indent="-514350">
              <a:buFont typeface="Arial" charset="0"/>
              <a:buChar char="•"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Sin</a:t>
            </a:r>
          </a:p>
          <a:p>
            <a:pPr marL="514350" indent="-514350">
              <a:buFont typeface="Arial" charset="0"/>
              <a:buChar char="•"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Divorce &amp; separated families</a:t>
            </a:r>
          </a:p>
          <a:p>
            <a:pPr marL="514350" indent="-514350">
              <a:buFont typeface="Arial" charset="0"/>
              <a:buChar char="•"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Selfishness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Look at </a:t>
            </a:r>
            <a:r>
              <a:rPr lang="en-US" sz="36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Ecclesiastes 7:14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</a:t>
            </a:r>
          </a:p>
          <a:p>
            <a:pPr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a “trial”?</a:t>
            </a:r>
          </a:p>
          <a:p>
            <a:pPr marL="514350" indent="-514350">
              <a:buNone/>
            </a:pP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a test of faith, patience, or stamina through subjection to suffering, or temptation.</a:t>
            </a:r>
          </a:p>
          <a:p>
            <a:pPr marL="514350" indent="-514350">
              <a:buNone/>
            </a:pPr>
            <a:r>
              <a:rPr lang="en-US" sz="3600" b="1" i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Merriam –Webster  Dictionary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 God knows what you are going   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through.</a:t>
            </a:r>
          </a:p>
          <a:p>
            <a:pPr marL="514350" indent="-514350">
              <a:buNone/>
            </a:pPr>
            <a:r>
              <a:rPr lang="en-US" sz="3600" b="1" i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2. God will put a limit to what you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are going through.</a:t>
            </a:r>
          </a:p>
          <a:p>
            <a:pPr marL="514350" indent="-514350">
              <a:buNone/>
            </a:pP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3. God has a reason for what you are</a:t>
            </a:r>
          </a:p>
          <a:p>
            <a:pPr marL="514350" indent="-514350">
              <a:buNone/>
            </a:pP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going through.</a:t>
            </a:r>
            <a:endParaRPr lang="en-US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Lesson 1</a:t>
            </a:r>
            <a:br>
              <a:rPr lang="en-US" b="1" dirty="0" smtClean="0"/>
            </a:br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story of</a:t>
            </a:r>
          </a:p>
          <a:p>
            <a:pPr marL="514350" indent="-514350">
              <a:buNone/>
            </a:pPr>
            <a:r>
              <a:rPr lang="en-US" sz="4400" b="1" i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Chippee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The Bird</a:t>
            </a:r>
          </a:p>
          <a:p>
            <a:pPr marL="514350" indent="-514350">
              <a:buNone/>
            </a:pPr>
            <a:endParaRPr lang="en-US" sz="4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514350" indent="-514350">
              <a:buNone/>
            </a:pP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</a:t>
            </a:r>
            <a:endParaRPr lang="en-US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Picture 4" descr="parake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5200" y="3352800"/>
            <a:ext cx="25146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</TotalTime>
  <Words>974</Words>
  <Application>Microsoft Office PowerPoint</Application>
  <PresentationFormat>On-screen Show (4:3)</PresentationFormat>
  <Paragraphs>251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PowerPoint Presentation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  <vt:lpstr>Lesson 1 Introduction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 F</dc:creator>
  <cp:lastModifiedBy>Cindy</cp:lastModifiedBy>
  <cp:revision>64</cp:revision>
  <dcterms:created xsi:type="dcterms:W3CDTF">2012-01-31T21:46:41Z</dcterms:created>
  <dcterms:modified xsi:type="dcterms:W3CDTF">2012-03-13T12:32:34Z</dcterms:modified>
</cp:coreProperties>
</file>