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8" r:id="rId3"/>
    <p:sldId id="257" r:id="rId4"/>
    <p:sldId id="287" r:id="rId5"/>
    <p:sldId id="274" r:id="rId6"/>
    <p:sldId id="284" r:id="rId7"/>
    <p:sldId id="285" r:id="rId8"/>
    <p:sldId id="286" r:id="rId9"/>
    <p:sldId id="288" r:id="rId10"/>
    <p:sldId id="278" r:id="rId11"/>
    <p:sldId id="282" r:id="rId12"/>
    <p:sldId id="279" r:id="rId13"/>
    <p:sldId id="276" r:id="rId14"/>
    <p:sldId id="280" r:id="rId15"/>
    <p:sldId id="281" r:id="rId16"/>
    <p:sldId id="263" r:id="rId17"/>
    <p:sldId id="259" r:id="rId18"/>
    <p:sldId id="260" r:id="rId19"/>
    <p:sldId id="270" r:id="rId20"/>
    <p:sldId id="271" r:id="rId21"/>
    <p:sldId id="261" r:id="rId22"/>
    <p:sldId id="272" r:id="rId23"/>
    <p:sldId id="273" r:id="rId24"/>
    <p:sldId id="262" r:id="rId25"/>
    <p:sldId id="265" r:id="rId26"/>
    <p:sldId id="283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4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95B92-DDAB-4FCB-B01C-19E82B96EAF8}" type="datetimeFigureOut">
              <a:rPr lang="en-US" smtClean="0"/>
              <a:pPr/>
              <a:t>3/20/2012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90D9B-5D34-46C6-9ACB-FDA08E7DD4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95B92-DDAB-4FCB-B01C-19E82B96EAF8}" type="datetimeFigureOut">
              <a:rPr lang="en-US" smtClean="0"/>
              <a:pPr/>
              <a:t>3/20/2012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90D9B-5D34-46C6-9ACB-FDA08E7DD4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95B92-DDAB-4FCB-B01C-19E82B96EAF8}" type="datetimeFigureOut">
              <a:rPr lang="en-US" smtClean="0"/>
              <a:pPr/>
              <a:t>3/20/2012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90D9B-5D34-46C6-9ACB-FDA08E7DD4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95B92-DDAB-4FCB-B01C-19E82B96EAF8}" type="datetimeFigureOut">
              <a:rPr lang="en-US" smtClean="0"/>
              <a:pPr/>
              <a:t>3/20/2012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90D9B-5D34-46C6-9ACB-FDA08E7DD4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95B92-DDAB-4FCB-B01C-19E82B96EAF8}" type="datetimeFigureOut">
              <a:rPr lang="en-US" smtClean="0"/>
              <a:pPr/>
              <a:t>3/20/2012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90D9B-5D34-46C6-9ACB-FDA08E7DD4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95B92-DDAB-4FCB-B01C-19E82B96EAF8}" type="datetimeFigureOut">
              <a:rPr lang="en-US" smtClean="0"/>
              <a:pPr/>
              <a:t>3/20/2012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90D9B-5D34-46C6-9ACB-FDA08E7DD4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95B92-DDAB-4FCB-B01C-19E82B96EAF8}" type="datetimeFigureOut">
              <a:rPr lang="en-US" smtClean="0"/>
              <a:pPr/>
              <a:t>3/20/2012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90D9B-5D34-46C6-9ACB-FDA08E7DD4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95B92-DDAB-4FCB-B01C-19E82B96EAF8}" type="datetimeFigureOut">
              <a:rPr lang="en-US" smtClean="0"/>
              <a:pPr/>
              <a:t>3/20/2012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90D9B-5D34-46C6-9ACB-FDA08E7DD4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95B92-DDAB-4FCB-B01C-19E82B96EAF8}" type="datetimeFigureOut">
              <a:rPr lang="en-US" smtClean="0"/>
              <a:pPr/>
              <a:t>3/20/2012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90D9B-5D34-46C6-9ACB-FDA08E7DD4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95B92-DDAB-4FCB-B01C-19E82B96EAF8}" type="datetimeFigureOut">
              <a:rPr lang="en-US" smtClean="0"/>
              <a:pPr/>
              <a:t>3/20/2012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90D9B-5D34-46C6-9ACB-FDA08E7DD4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95B92-DDAB-4FCB-B01C-19E82B96EAF8}" type="datetimeFigureOut">
              <a:rPr lang="en-US" smtClean="0"/>
              <a:pPr/>
              <a:t>3/20/2012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90D9B-5D34-46C6-9ACB-FDA08E7DD4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595B92-DDAB-4FCB-B01C-19E82B96EAF8}" type="datetimeFigureOut">
              <a:rPr lang="en-US" smtClean="0"/>
              <a:pPr/>
              <a:t>3/20/2012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990D9B-5D34-46C6-9ACB-FDA08E7DD47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Wednesday Night Bible Class</a:t>
            </a:r>
          </a:p>
          <a:p>
            <a:r>
              <a:rPr lang="en-US" dirty="0" smtClean="0"/>
              <a:t>Dan Fuller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479634" y="2967335"/>
            <a:ext cx="184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1499" y="1828801"/>
            <a:ext cx="720101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7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Victory Over Trials</a:t>
            </a:r>
            <a:endParaRPr lang="en-US" sz="7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Lesson 2</a:t>
            </a:r>
            <a:br>
              <a:rPr lang="en-US" b="1" dirty="0" smtClean="0"/>
            </a:br>
            <a:r>
              <a:rPr lang="en-US" b="1" dirty="0" smtClean="0"/>
              <a:t>The Life Of Job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 Principle Of Sowing And Reaping</a:t>
            </a:r>
          </a:p>
          <a:p>
            <a:pPr marL="514350" indent="-514350">
              <a:buNone/>
            </a:pPr>
            <a:r>
              <a:rPr lang="en-U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</a:t>
            </a:r>
            <a:r>
              <a:rPr lang="en-US" sz="2800" b="1" cap="none" spc="0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2 Corinthians 9:6 </a:t>
            </a:r>
            <a:r>
              <a:rPr lang="en-U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– sparingly, bountifully</a:t>
            </a:r>
          </a:p>
          <a:p>
            <a:pPr marL="514350" indent="-514350">
              <a:buNone/>
            </a:pPr>
            <a:endParaRPr lang="en-US" sz="2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514350" indent="-514350">
              <a:buNone/>
            </a:pPr>
            <a:r>
              <a:rPr lang="en-U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</a:t>
            </a:r>
            <a:r>
              <a:rPr lang="en-US" sz="2800" b="1" cap="none" spc="0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Galatians 6:8 </a:t>
            </a:r>
            <a:r>
              <a:rPr lang="en-U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– </a:t>
            </a: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corruption, eternal life</a:t>
            </a:r>
          </a:p>
          <a:p>
            <a:pPr marL="514350" indent="-514350">
              <a:buNone/>
            </a:pPr>
            <a:endParaRPr lang="en-US" sz="2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514350" indent="-514350">
              <a:buNone/>
            </a:pPr>
            <a:r>
              <a:rPr lang="en-U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</a:t>
            </a:r>
            <a:r>
              <a:rPr lang="en-US" sz="2800" b="1" cap="none" spc="0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Galatians 6:7 </a:t>
            </a:r>
            <a:r>
              <a:rPr lang="en-U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– sowing , reaping </a:t>
            </a:r>
          </a:p>
          <a:p>
            <a:pPr marL="514350" indent="-514350">
              <a:buNone/>
            </a:pP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  </a:t>
            </a:r>
            <a:endParaRPr lang="en-US" sz="2800" b="1" cap="none" spc="0" dirty="0" smtClean="0">
              <a:ln w="1905"/>
              <a:solidFill>
                <a:schemeClr val="tx2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None/>
            </a:pP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479634" y="296733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Lesson 2</a:t>
            </a:r>
            <a:br>
              <a:rPr lang="en-US" b="1" dirty="0" smtClean="0"/>
            </a:br>
            <a:r>
              <a:rPr lang="en-US" b="1" dirty="0" smtClean="0"/>
              <a:t>The Life Of Job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None/>
            </a:pP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 Principle Of Applying God’s Word</a:t>
            </a:r>
          </a:p>
          <a:p>
            <a:pPr marL="514350" indent="-514350">
              <a:buNone/>
            </a:pPr>
            <a:r>
              <a:rPr lang="en-US" sz="36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Psalm 19:7-11   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God’s word is perfect.</a:t>
            </a:r>
          </a:p>
          <a:p>
            <a:pPr marL="514350" indent="-514350">
              <a:buNone/>
            </a:pPr>
            <a:r>
              <a:rPr lang="en-US" sz="36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cap="none" spc="0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Psalm 119:11     </a:t>
            </a:r>
            <a:r>
              <a:rPr lang="en-US" sz="36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Keeps you away from sin.</a:t>
            </a:r>
          </a:p>
          <a:p>
            <a:pPr marL="514350" indent="-514350">
              <a:buNone/>
            </a:pP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Matt. 7:24-26    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 wise man uses it.</a:t>
            </a:r>
          </a:p>
          <a:p>
            <a:pPr marL="514350" indent="-514350">
              <a:buNone/>
            </a:pPr>
            <a:r>
              <a:rPr lang="en-US" sz="36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cap="none" spc="0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Luke   8:15          </a:t>
            </a:r>
            <a:r>
              <a:rPr lang="en-US" sz="36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Bear fruit.</a:t>
            </a:r>
          </a:p>
          <a:p>
            <a:pPr marL="514350" indent="-514350">
              <a:buNone/>
            </a:pP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James 1:22-25    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Be doers of the word.</a:t>
            </a:r>
            <a:endParaRPr lang="en-US" sz="28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514350" indent="-514350">
              <a:buNone/>
            </a:pP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  </a:t>
            </a:r>
            <a:endParaRPr lang="en-US" sz="2800" b="1" cap="none" spc="0" dirty="0" smtClean="0">
              <a:ln w="1905"/>
              <a:solidFill>
                <a:schemeClr val="tx2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None/>
            </a:pP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479634" y="296733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Lesson 2</a:t>
            </a:r>
            <a:br>
              <a:rPr lang="en-US" b="1" dirty="0" smtClean="0"/>
            </a:br>
            <a:r>
              <a:rPr lang="en-US" b="1" dirty="0" smtClean="0"/>
              <a:t>The Life Of Job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What is God’s take on trials?</a:t>
            </a:r>
          </a:p>
          <a:p>
            <a:pPr marL="514350" indent="-514350">
              <a:buNone/>
            </a:pP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   More precious than gold</a:t>
            </a:r>
          </a:p>
          <a:p>
            <a:pPr marL="514350" indent="-514350">
              <a:buNone/>
            </a:pP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             </a:t>
            </a:r>
            <a:r>
              <a:rPr lang="en-US" sz="3600" b="1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 Peter 1: 6-7</a:t>
            </a:r>
          </a:p>
          <a:p>
            <a:pPr marL="514350" indent="-514350">
              <a:buNone/>
            </a:pP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</a:t>
            </a:r>
            <a:endParaRPr lang="en-US" sz="46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514350" indent="-514350">
              <a:buNone/>
            </a:pPr>
            <a:r>
              <a:rPr lang="en-US" sz="46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</a:t>
            </a:r>
          </a:p>
          <a:p>
            <a:pPr>
              <a:buNone/>
            </a:pPr>
            <a:r>
              <a:rPr lang="en-US" sz="3600" dirty="0" smtClean="0"/>
              <a:t>  </a:t>
            </a:r>
            <a:endParaRPr lang="en-US" sz="3600" dirty="0"/>
          </a:p>
        </p:txBody>
      </p:sp>
      <p:sp>
        <p:nvSpPr>
          <p:cNvPr id="4" name="Rectangle 3"/>
          <p:cNvSpPr/>
          <p:nvPr/>
        </p:nvSpPr>
        <p:spPr>
          <a:xfrm>
            <a:off x="4479634" y="296733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5" name="Picture 4" descr="gold ba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19400" y="3810000"/>
            <a:ext cx="3505200" cy="2057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Lesson 2</a:t>
            </a:r>
            <a:br>
              <a:rPr lang="en-US" b="1" dirty="0" smtClean="0"/>
            </a:br>
            <a:r>
              <a:rPr lang="en-US" b="1" dirty="0" smtClean="0"/>
              <a:t>The Life Of Job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Introduction of the Book of Job</a:t>
            </a:r>
          </a:p>
          <a:p>
            <a:pPr marL="742950" indent="-742950">
              <a:buNone/>
            </a:pP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1.    One of the books of poetry.</a:t>
            </a:r>
          </a:p>
          <a:p>
            <a:pPr marL="742950" indent="-742950">
              <a:buAutoNum type="arabicPeriod" startAt="2"/>
            </a:pPr>
            <a:r>
              <a:rPr lang="en-US" sz="36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Author unknown.</a:t>
            </a:r>
          </a:p>
          <a:p>
            <a:pPr marL="742950" indent="-742950">
              <a:buAutoNum type="arabicPeriod" startAt="2"/>
            </a:pP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Could be the oldest book in the Bible.</a:t>
            </a:r>
          </a:p>
          <a:p>
            <a:pPr marL="742950" indent="-742950">
              <a:buAutoNum type="arabicPeriod" startAt="2"/>
            </a:pP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Took place in the Land of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Uz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.</a:t>
            </a:r>
            <a:endParaRPr lang="en-US" sz="36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514350" indent="-514350">
              <a:buAutoNum type="arabicPeriod"/>
            </a:pPr>
            <a:endParaRPr lang="en-US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None/>
            </a:pP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479634" y="296733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Lesson 2</a:t>
            </a:r>
            <a:br>
              <a:rPr lang="en-US" b="1" dirty="0" smtClean="0"/>
            </a:br>
            <a:r>
              <a:rPr lang="en-US" b="1" dirty="0" smtClean="0"/>
              <a:t>The Life Of Job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None/>
            </a:pP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      Breakdown of the Book of Job</a:t>
            </a:r>
          </a:p>
          <a:p>
            <a:pPr marL="514350" indent="-514350">
              <a:buNone/>
            </a:pP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1st</a:t>
            </a:r>
            <a:r>
              <a:rPr lang="en-US" sz="36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scene-   Job and his family.</a:t>
            </a:r>
          </a:p>
          <a:p>
            <a:pPr marL="514350" indent="-514350">
              <a:buNone/>
            </a:pP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2</a:t>
            </a:r>
            <a:r>
              <a:rPr lang="en-US" sz="3600" b="1" baseline="300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nd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scene – Satan’s insinuations.</a:t>
            </a:r>
          </a:p>
          <a:p>
            <a:pPr marL="514350" indent="-514350">
              <a:buNone/>
            </a:pPr>
            <a:r>
              <a:rPr lang="en-US" sz="36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3</a:t>
            </a:r>
            <a:r>
              <a:rPr lang="en-US" sz="3600" b="1" cap="none" spc="0" baseline="300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rd</a:t>
            </a:r>
            <a:r>
              <a:rPr lang="en-US" sz="36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scene -  Satan is granted permission.</a:t>
            </a:r>
          </a:p>
          <a:p>
            <a:pPr marL="514350" indent="-514350">
              <a:buNone/>
            </a:pP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4</a:t>
            </a:r>
            <a:r>
              <a:rPr lang="en-US" sz="3600" b="1" baseline="300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scene -  Job’s three friends.</a:t>
            </a:r>
          </a:p>
          <a:p>
            <a:pPr marL="514350" indent="-514350">
              <a:buNone/>
            </a:pPr>
            <a:r>
              <a:rPr lang="en-US" sz="36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5</a:t>
            </a:r>
            <a:r>
              <a:rPr lang="en-US" sz="3600" b="1" cap="none" spc="0" baseline="300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</a:t>
            </a:r>
            <a:r>
              <a:rPr lang="en-US" sz="36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scene -  Job’s patience is being tested.</a:t>
            </a:r>
          </a:p>
          <a:p>
            <a:pPr marL="514350" indent="-514350">
              <a:buNone/>
            </a:pPr>
            <a:endParaRPr lang="en-US" sz="36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514350" indent="-514350">
              <a:buAutoNum type="arabicPeriod"/>
            </a:pPr>
            <a:endParaRPr lang="en-US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None/>
            </a:pP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479634" y="296733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Lesson 2</a:t>
            </a:r>
            <a:br>
              <a:rPr lang="en-US" b="1" dirty="0" smtClean="0"/>
            </a:br>
            <a:r>
              <a:rPr lang="en-US" b="1" dirty="0" smtClean="0"/>
              <a:t>The Life Of Job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514350" indent="-514350">
              <a:buNone/>
            </a:pP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                                </a:t>
            </a:r>
            <a:r>
              <a:rPr lang="en-US" sz="7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Breakdown of the Book of Job</a:t>
            </a:r>
          </a:p>
          <a:p>
            <a:pPr marL="514350" indent="-514350">
              <a:buNone/>
            </a:pPr>
            <a:r>
              <a:rPr lang="en-US" sz="7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6</a:t>
            </a:r>
            <a:r>
              <a:rPr lang="en-US" sz="7000" b="1" baseline="300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</a:t>
            </a:r>
            <a:r>
              <a:rPr lang="en-US" sz="7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scene –     Long and fruitless discussions.</a:t>
            </a:r>
          </a:p>
          <a:p>
            <a:pPr marL="514350" indent="-514350">
              <a:buNone/>
            </a:pPr>
            <a:r>
              <a:rPr lang="en-US" sz="7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7</a:t>
            </a:r>
            <a:r>
              <a:rPr lang="en-US" sz="7000" b="1" cap="none" spc="0" baseline="300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</a:t>
            </a:r>
            <a:r>
              <a:rPr lang="en-US" sz="7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scene -     </a:t>
            </a:r>
            <a:r>
              <a:rPr lang="en-US" sz="70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Elihu</a:t>
            </a:r>
            <a:r>
              <a:rPr lang="en-US" sz="7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enters the discussion.</a:t>
            </a:r>
          </a:p>
          <a:p>
            <a:pPr marL="514350" indent="-514350">
              <a:buNone/>
            </a:pPr>
            <a:r>
              <a:rPr lang="en-US" sz="7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8</a:t>
            </a:r>
            <a:r>
              <a:rPr lang="en-US" sz="7000" b="1" baseline="300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</a:t>
            </a:r>
            <a:r>
              <a:rPr lang="en-US" sz="7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scene -     The Lord answers Job.</a:t>
            </a:r>
          </a:p>
          <a:p>
            <a:pPr marL="514350" indent="-514350">
              <a:buNone/>
            </a:pPr>
            <a:r>
              <a:rPr lang="en-US" sz="7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9</a:t>
            </a:r>
            <a:r>
              <a:rPr lang="en-US" sz="7000" b="1" cap="none" spc="0" baseline="300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</a:t>
            </a:r>
            <a:r>
              <a:rPr lang="en-US" sz="7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scene -     Job’s confession.</a:t>
            </a:r>
          </a:p>
          <a:p>
            <a:pPr marL="514350" indent="-514350">
              <a:buNone/>
            </a:pPr>
            <a:r>
              <a:rPr lang="en-US" sz="7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10</a:t>
            </a:r>
            <a:r>
              <a:rPr lang="en-US" sz="7000" b="1" baseline="300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</a:t>
            </a:r>
            <a:r>
              <a:rPr lang="en-US" sz="7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scene –  The Lord speaks again.</a:t>
            </a:r>
          </a:p>
          <a:p>
            <a:pPr marL="514350" indent="-514350">
              <a:buNone/>
            </a:pPr>
            <a:r>
              <a:rPr lang="en-US" sz="7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11</a:t>
            </a:r>
            <a:r>
              <a:rPr lang="en-US" sz="7000" b="1" cap="none" spc="0" baseline="300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</a:t>
            </a:r>
            <a:r>
              <a:rPr lang="en-US" sz="7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scene -   Job’s confession.</a:t>
            </a:r>
          </a:p>
          <a:p>
            <a:pPr marL="514350" indent="-514350">
              <a:buNone/>
            </a:pPr>
            <a:r>
              <a:rPr lang="en-US" sz="7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12</a:t>
            </a:r>
            <a:r>
              <a:rPr lang="en-US" sz="7000" b="1" baseline="300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</a:t>
            </a:r>
            <a:r>
              <a:rPr lang="en-US" sz="7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scene -   Job prospers again.</a:t>
            </a:r>
            <a:endParaRPr lang="en-US" sz="70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514350" indent="-514350">
              <a:buNone/>
            </a:pPr>
            <a:endParaRPr lang="en-US" sz="70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514350" indent="-514350">
              <a:buAutoNum type="arabicPeriod"/>
            </a:pPr>
            <a:endParaRPr lang="en-US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None/>
            </a:pP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479634" y="296733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Lesson 2</a:t>
            </a:r>
            <a:br>
              <a:rPr lang="en-US" b="1" dirty="0" smtClean="0"/>
            </a:br>
            <a:r>
              <a:rPr lang="en-US" b="1" dirty="0" smtClean="0"/>
              <a:t>The Life Of Job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There was a man……. </a:t>
            </a:r>
            <a:r>
              <a:rPr lang="en-US" b="1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Job 1:1-5</a:t>
            </a:r>
          </a:p>
          <a:p>
            <a:pPr marL="514350" indent="-514350">
              <a:buNone/>
            </a:pPr>
            <a:r>
              <a:rPr lang="en-US" sz="3600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</a:t>
            </a:r>
            <a:r>
              <a:rPr lang="en-US" sz="36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 rare glimpse into the spiritual realm.</a:t>
            </a:r>
          </a:p>
          <a:p>
            <a:pPr marL="514350" indent="-514350">
              <a:buNone/>
            </a:pP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- </a:t>
            </a:r>
            <a:r>
              <a:rPr lang="en-US" sz="3600" b="1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Job 1: 7,8</a:t>
            </a:r>
          </a:p>
          <a:p>
            <a:pPr marL="514350" indent="-514350">
              <a:buNone/>
            </a:pPr>
            <a:r>
              <a:rPr lang="en-US" sz="36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Job goes through a series of </a:t>
            </a:r>
          </a:p>
          <a:p>
            <a:pPr marL="514350" indent="-514350">
              <a:buNone/>
            </a:pP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horrendous events.</a:t>
            </a:r>
            <a:endParaRPr lang="en-US" sz="36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None/>
            </a:pPr>
            <a:r>
              <a:rPr lang="en-US" dirty="0" smtClean="0"/>
              <a:t>         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479634" y="296733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Lesson 2</a:t>
            </a:r>
            <a:br>
              <a:rPr lang="en-US" b="1" dirty="0" smtClean="0"/>
            </a:br>
            <a:r>
              <a:rPr lang="en-US" b="1" dirty="0" smtClean="0"/>
              <a:t>The Life Of Job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en-US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… there is no one like him on Earth.</a:t>
            </a:r>
          </a:p>
          <a:p>
            <a:pPr marL="514350" indent="-514350">
              <a:buNone/>
            </a:pP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- </a:t>
            </a:r>
            <a:r>
              <a:rPr lang="en-US" sz="4000" b="1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Job 1:8</a:t>
            </a:r>
          </a:p>
          <a:p>
            <a:pPr marL="514350" indent="-514350">
              <a:buNone/>
            </a:pPr>
            <a:r>
              <a:rPr lang="en-US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God knows us by name.</a:t>
            </a:r>
          </a:p>
          <a:p>
            <a:pPr marL="514350" indent="-514350">
              <a:buNone/>
            </a:pP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Hagar – </a:t>
            </a:r>
            <a:r>
              <a:rPr lang="en-US" b="1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Genesis  21:17</a:t>
            </a:r>
            <a:endParaRPr lang="en-US" b="1" dirty="0" smtClean="0">
              <a:ln w="1905"/>
              <a:solidFill>
                <a:schemeClr val="tx2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514350" indent="-514350">
              <a:buNone/>
            </a:pPr>
            <a:r>
              <a:rPr lang="en-US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Cyrus -  </a:t>
            </a:r>
            <a:r>
              <a:rPr lang="en-US" b="1" cap="none" spc="0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Isaiah 45:4</a:t>
            </a:r>
          </a:p>
          <a:p>
            <a:pPr marL="514350" indent="-514350">
              <a:buNone/>
            </a:pP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Us -       </a:t>
            </a:r>
            <a:r>
              <a:rPr lang="en-US" b="1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Psalm 119:73 , 139:13</a:t>
            </a:r>
            <a:endParaRPr lang="en-US" b="1" cap="none" spc="0" dirty="0" smtClean="0">
              <a:ln w="1905"/>
              <a:solidFill>
                <a:schemeClr val="tx2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479634" y="296733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Lesson 2</a:t>
            </a:r>
            <a:br>
              <a:rPr lang="en-US" b="1" dirty="0" smtClean="0"/>
            </a:br>
            <a:r>
              <a:rPr lang="en-US" b="1" dirty="0" smtClean="0"/>
              <a:t>The Life Of Job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en-US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Looking at the treasures of Job</a:t>
            </a:r>
          </a:p>
          <a:p>
            <a:pPr marL="514350" indent="-514350">
              <a:buNone/>
            </a:pP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- Treasure of divine approval </a:t>
            </a:r>
            <a:endParaRPr lang="en-US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514350" indent="-514350">
              <a:buNone/>
            </a:pP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-Treasure of righteousness </a:t>
            </a:r>
            <a:endParaRPr lang="en-US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None/>
            </a:pPr>
            <a:r>
              <a:rPr lang="en-US" dirty="0" smtClean="0"/>
              <a:t>       </a:t>
            </a:r>
            <a:r>
              <a:rPr lang="en-US" sz="2800" dirty="0" smtClean="0"/>
              <a:t>He worshipped God  - 1:5</a:t>
            </a:r>
          </a:p>
          <a:p>
            <a:pPr>
              <a:buNone/>
            </a:pPr>
            <a:r>
              <a:rPr lang="en-US" sz="2800" dirty="0" smtClean="0"/>
              <a:t>        Careful to keep God’s commandments – 23:12</a:t>
            </a:r>
          </a:p>
          <a:p>
            <a:pPr>
              <a:buNone/>
            </a:pPr>
            <a:r>
              <a:rPr lang="en-US" sz="2800" dirty="0" smtClean="0"/>
              <a:t>        He abstained from sins of impurity-  31:1-11</a:t>
            </a:r>
          </a:p>
          <a:p>
            <a:pPr>
              <a:buNone/>
            </a:pPr>
            <a:r>
              <a:rPr lang="en-US" sz="2800" dirty="0" smtClean="0"/>
              <a:t>        Kept his heart free from covetousness, hatred,</a:t>
            </a:r>
          </a:p>
          <a:p>
            <a:pPr>
              <a:buNone/>
            </a:pPr>
            <a:r>
              <a:rPr lang="en-US" sz="2800" dirty="0" smtClean="0"/>
              <a:t>        and deceit.</a:t>
            </a:r>
            <a:endParaRPr lang="en-US" sz="2800" dirty="0"/>
          </a:p>
        </p:txBody>
      </p:sp>
      <p:sp>
        <p:nvSpPr>
          <p:cNvPr id="4" name="Rectangle 3"/>
          <p:cNvSpPr/>
          <p:nvPr/>
        </p:nvSpPr>
        <p:spPr>
          <a:xfrm>
            <a:off x="4479634" y="296733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Lesson 2</a:t>
            </a:r>
            <a:br>
              <a:rPr lang="en-US" b="1" dirty="0" smtClean="0"/>
            </a:br>
            <a:r>
              <a:rPr lang="en-US" b="1" dirty="0" smtClean="0"/>
              <a:t>The Life Of Job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en-US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Looking at the treasures of Job</a:t>
            </a:r>
          </a:p>
          <a:p>
            <a:pPr marL="514350" indent="-514350">
              <a:buFontTx/>
              <a:buChar char="-"/>
            </a:pP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Treasure of family</a:t>
            </a:r>
          </a:p>
          <a:p>
            <a:pPr marL="514350" indent="-514350">
              <a:buNone/>
            </a:pPr>
            <a:r>
              <a:rPr lang="en-US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7 sons and 3 daughters</a:t>
            </a:r>
          </a:p>
          <a:p>
            <a:pPr marL="514350" indent="-514350">
              <a:buNone/>
            </a:pP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</a:t>
            </a:r>
            <a:r>
              <a:rPr lang="en-US" b="1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Job 1:4,5</a:t>
            </a:r>
          </a:p>
          <a:p>
            <a:pPr marL="514350" indent="-514350">
              <a:buNone/>
            </a:pPr>
            <a:r>
              <a:rPr lang="en-US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</a:t>
            </a: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Don’t under </a:t>
            </a:r>
            <a:r>
              <a:rPr lang="en-US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estimate the influence of </a:t>
            </a:r>
          </a:p>
          <a:p>
            <a:pPr marL="514350" indent="-514350">
              <a:buNone/>
            </a:pP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godly parents.</a:t>
            </a:r>
          </a:p>
          <a:p>
            <a:pPr marL="514350" indent="-514350">
              <a:buNone/>
            </a:pPr>
            <a:r>
              <a:rPr lang="en-US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</a:t>
            </a:r>
            <a:r>
              <a:rPr lang="en-US" sz="2800" b="1" cap="none" spc="0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Aharoni" pitchFamily="2" charset="-79"/>
              </a:rPr>
              <a:t>Proverbs 22:6,</a:t>
            </a:r>
            <a:r>
              <a:rPr lang="en-US" sz="2800" b="1" cap="none" spc="0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haroni" pitchFamily="2" charset="-79"/>
                <a:cs typeface="Aharoni" pitchFamily="2" charset="-79"/>
              </a:rPr>
              <a:t> </a:t>
            </a:r>
            <a:r>
              <a:rPr lang="en-US" sz="2800" b="1" cap="none" spc="0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Aharoni" pitchFamily="2" charset="-79"/>
              </a:rPr>
              <a:t>Isaiah</a:t>
            </a:r>
            <a:r>
              <a:rPr lang="en-US" sz="2800" b="1" cap="none" spc="0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haroni" pitchFamily="2" charset="-79"/>
                <a:cs typeface="Aharoni" pitchFamily="2" charset="-79"/>
              </a:rPr>
              <a:t> </a:t>
            </a:r>
            <a:r>
              <a:rPr lang="en-US" sz="2800" b="1" cap="none" spc="0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Aharoni" pitchFamily="2" charset="-79"/>
              </a:rPr>
              <a:t>54:13,</a:t>
            </a:r>
            <a:r>
              <a:rPr lang="en-US" sz="2800" b="1" cap="none" spc="0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haroni" pitchFamily="2" charset="-79"/>
                <a:cs typeface="Aharoni" pitchFamily="2" charset="-79"/>
              </a:rPr>
              <a:t> </a:t>
            </a:r>
            <a:r>
              <a:rPr lang="en-US" sz="2800" b="1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Aharoni" pitchFamily="2" charset="-79"/>
              </a:rPr>
              <a:t>2 Timothy 3:16-17</a:t>
            </a:r>
            <a:endParaRPr lang="en-US" sz="2800" b="1" cap="none" spc="0" dirty="0" smtClean="0">
              <a:ln w="1905"/>
              <a:solidFill>
                <a:schemeClr val="tx2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Aharoni" pitchFamily="2" charset="-79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479634" y="296733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US" sz="4400" b="1" dirty="0" smtClean="0">
                <a:solidFill>
                  <a:schemeClr val="tx1"/>
                </a:solidFill>
              </a:rPr>
              <a:t>Lesson 2</a:t>
            </a:r>
          </a:p>
          <a:p>
            <a:r>
              <a:rPr lang="en-US" sz="4400" b="1" dirty="0" smtClean="0">
                <a:solidFill>
                  <a:schemeClr val="tx1"/>
                </a:solidFill>
              </a:rPr>
              <a:t>The Life Of Job</a:t>
            </a:r>
          </a:p>
        </p:txBody>
      </p:sp>
      <p:sp>
        <p:nvSpPr>
          <p:cNvPr id="4" name="Rectangle 3"/>
          <p:cNvSpPr/>
          <p:nvPr/>
        </p:nvSpPr>
        <p:spPr>
          <a:xfrm>
            <a:off x="4479634" y="2967335"/>
            <a:ext cx="184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1499" y="1828801"/>
            <a:ext cx="720101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7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Victory Over Trials</a:t>
            </a:r>
            <a:endParaRPr lang="en-US" sz="7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Lesson 2</a:t>
            </a:r>
            <a:br>
              <a:rPr lang="en-US" b="1" dirty="0" smtClean="0"/>
            </a:br>
            <a:r>
              <a:rPr lang="en-US" b="1" dirty="0" smtClean="0"/>
              <a:t>The Life Of Job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en-US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Looking at the treasures of Job</a:t>
            </a:r>
          </a:p>
          <a:p>
            <a:pPr marL="514350" indent="-514350">
              <a:buFontTx/>
              <a:buChar char="-"/>
            </a:pP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Treasure of wealth</a:t>
            </a:r>
          </a:p>
          <a:p>
            <a:pPr marL="514350" indent="-514350">
              <a:buNone/>
            </a:pP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Job was abundantly blessed. </a:t>
            </a:r>
            <a:r>
              <a:rPr lang="en-US" b="1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1:3 </a:t>
            </a:r>
          </a:p>
          <a:p>
            <a:pPr marL="514350" indent="-514350">
              <a:buNone/>
            </a:pP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Poverty and prosperity tempts and ties us.</a:t>
            </a:r>
          </a:p>
          <a:p>
            <a:pPr marL="514350" indent="-514350">
              <a:buNone/>
            </a:pP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</a:t>
            </a:r>
            <a:r>
              <a:rPr lang="en-US" b="1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Proverb 30: 7-9</a:t>
            </a:r>
          </a:p>
          <a:p>
            <a:pPr marL="514350" indent="-514350">
              <a:buNone/>
            </a:pPr>
            <a:endParaRPr lang="en-US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479634" y="296733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Lesson 2</a:t>
            </a:r>
            <a:br>
              <a:rPr lang="en-US" b="1" dirty="0" smtClean="0"/>
            </a:br>
            <a:r>
              <a:rPr lang="en-US" b="1" dirty="0" smtClean="0"/>
              <a:t>The Life Of Job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None/>
            </a:pPr>
            <a:r>
              <a:rPr lang="en-US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</a:t>
            </a:r>
            <a:r>
              <a:rPr lang="en-US" sz="43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Looking at the treasures of Job.</a:t>
            </a:r>
          </a:p>
          <a:p>
            <a:pPr marL="514350" indent="-514350">
              <a:buNone/>
            </a:pP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</a:t>
            </a:r>
            <a:r>
              <a:rPr lang="en-US" sz="4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- Treasure of health</a:t>
            </a:r>
          </a:p>
          <a:p>
            <a:pPr marL="514350" indent="-514350">
              <a:buNone/>
            </a:pPr>
            <a:r>
              <a:rPr lang="en-US" sz="4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We usually don’t appreciate this enough.</a:t>
            </a:r>
          </a:p>
          <a:p>
            <a:pPr marL="514350" indent="-514350">
              <a:buNone/>
            </a:pPr>
            <a:r>
              <a:rPr lang="en-US" sz="4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Take a look at </a:t>
            </a:r>
            <a:endParaRPr lang="en-US" sz="4200" b="1" dirty="0" smtClean="0">
              <a:ln w="1905"/>
              <a:solidFill>
                <a:schemeClr val="tx2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514350" indent="-514350">
              <a:buNone/>
            </a:pPr>
            <a:r>
              <a:rPr lang="en-US" b="1" cap="none" spc="0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3 John 2, Proverb 14:30, Proverbs 17:22</a:t>
            </a:r>
          </a:p>
          <a:p>
            <a:pPr marL="514350" indent="-514350">
              <a:buNone/>
            </a:pPr>
            <a:r>
              <a:rPr lang="en-US" b="1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James 3:14</a:t>
            </a:r>
            <a:endParaRPr lang="en-US" b="1" cap="none" spc="0" dirty="0" smtClean="0">
              <a:ln w="1905"/>
              <a:solidFill>
                <a:schemeClr val="tx2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514350" indent="-514350">
              <a:buNone/>
            </a:pP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</a:p>
          <a:p>
            <a:pPr marL="514350" indent="-514350">
              <a:buNone/>
            </a:pPr>
            <a:r>
              <a:rPr lang="en-US" sz="36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</a:t>
            </a:r>
            <a:endParaRPr lang="en-US" sz="40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514350" indent="-514350">
              <a:buNone/>
            </a:pP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             </a:t>
            </a:r>
            <a:endParaRPr lang="en-US" sz="40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479634" y="296733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Lesson 2</a:t>
            </a:r>
            <a:br>
              <a:rPr lang="en-US" b="1" dirty="0" smtClean="0"/>
            </a:br>
            <a:r>
              <a:rPr lang="en-US" b="1" dirty="0" smtClean="0"/>
              <a:t>The Life Of Job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en-US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Looking at the treasures of Job.</a:t>
            </a:r>
          </a:p>
          <a:p>
            <a:pPr marL="514350" indent="-514350">
              <a:buNone/>
            </a:pP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- Treasure of friendship </a:t>
            </a:r>
          </a:p>
          <a:p>
            <a:pPr marL="514350" indent="-514350">
              <a:buNone/>
            </a:pPr>
            <a:r>
              <a:rPr lang="en-US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Job had many friends. </a:t>
            </a:r>
            <a:endParaRPr lang="en-US" b="1" dirty="0" smtClean="0">
              <a:ln w="1905"/>
              <a:solidFill>
                <a:schemeClr val="tx2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514350" indent="-514350">
              <a:buNone/>
            </a:pPr>
            <a:r>
              <a:rPr lang="en-US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</a:t>
            </a:r>
            <a:r>
              <a:rPr lang="en-US" b="1" cap="none" spc="0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Job 2: 11-13 ,  Job 19: 21-22, Prov. 18:24</a:t>
            </a:r>
          </a:p>
          <a:p>
            <a:pPr marL="514350" indent="-514350">
              <a:buNone/>
            </a:pP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</a:p>
          <a:p>
            <a:pPr marL="514350" indent="-514350">
              <a:buNone/>
            </a:pPr>
            <a:r>
              <a:rPr lang="en-US" sz="36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</a:t>
            </a:r>
            <a:endParaRPr lang="en-US" sz="40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514350" indent="-514350">
              <a:buNone/>
            </a:pP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             </a:t>
            </a:r>
            <a:endParaRPr lang="en-US" sz="40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479634" y="296733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Lesson 2</a:t>
            </a:r>
            <a:br>
              <a:rPr lang="en-US" b="1" dirty="0" smtClean="0"/>
            </a:br>
            <a:r>
              <a:rPr lang="en-US" b="1" dirty="0" smtClean="0"/>
              <a:t>The Life Of Job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None/>
            </a:pPr>
            <a:r>
              <a:rPr lang="en-US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Looking at the treasures of Job.</a:t>
            </a:r>
          </a:p>
          <a:p>
            <a:pPr marL="514350" indent="-514350">
              <a:buNone/>
            </a:pP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- Treasure of honor and prestige</a:t>
            </a:r>
          </a:p>
          <a:p>
            <a:pPr marL="514350" indent="-514350">
              <a:buNone/>
            </a:pPr>
            <a:r>
              <a:rPr lang="en-US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Job was highly regarded by men.</a:t>
            </a:r>
          </a:p>
          <a:p>
            <a:pPr marL="514350" indent="-514350">
              <a:buNone/>
            </a:pP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</a:t>
            </a:r>
            <a:r>
              <a:rPr lang="en-US" b="1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Job 29:7-11</a:t>
            </a:r>
          </a:p>
          <a:p>
            <a:pPr marL="514350" indent="-514350">
              <a:buNone/>
            </a:pPr>
            <a:r>
              <a:rPr lang="en-US" b="1" cap="none" spc="0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- </a:t>
            </a:r>
            <a:r>
              <a:rPr lang="en-US" b="1" cap="none" spc="0" dirty="0" smtClean="0">
                <a:ln w="1905"/>
                <a:solidFill>
                  <a:schemeClr val="accent6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God’s expectations. </a:t>
            </a:r>
            <a:r>
              <a:rPr lang="en-US" b="1" dirty="0" smtClean="0">
                <a:ln w="1905"/>
                <a:solidFill>
                  <a:schemeClr val="accent6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Our treasure</a:t>
            </a:r>
            <a:endParaRPr lang="en-US" b="1" cap="none" spc="0" dirty="0" smtClean="0">
              <a:ln w="1905"/>
              <a:solidFill>
                <a:schemeClr val="accent6">
                  <a:lumMod val="7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514350" indent="-514350">
              <a:buNone/>
            </a:pPr>
            <a:r>
              <a:rPr lang="en-US" b="1" dirty="0" smtClean="0">
                <a:ln w="1905"/>
                <a:solidFill>
                  <a:schemeClr val="accent6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1. We are to be light. </a:t>
            </a:r>
            <a:r>
              <a:rPr lang="en-US" b="1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Matt. 5: 14-15</a:t>
            </a:r>
          </a:p>
          <a:p>
            <a:pPr marL="514350" indent="-514350">
              <a:buNone/>
            </a:pPr>
            <a:r>
              <a:rPr lang="en-US" b="1" cap="none" spc="0" dirty="0" smtClean="0">
                <a:ln w="1905"/>
                <a:solidFill>
                  <a:schemeClr val="accent6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2. Seen and read by outsiders. </a:t>
            </a:r>
            <a:r>
              <a:rPr lang="en-US" b="1" cap="none" spc="0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2 Cor. 3:2</a:t>
            </a:r>
          </a:p>
          <a:p>
            <a:pPr marL="514350" indent="-514350">
              <a:buNone/>
            </a:pP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</a:p>
          <a:p>
            <a:pPr marL="514350" indent="-514350">
              <a:buNone/>
            </a:pPr>
            <a:r>
              <a:rPr lang="en-US" sz="36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</a:t>
            </a:r>
            <a:endParaRPr lang="en-US" sz="40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514350" indent="-514350">
              <a:buNone/>
            </a:pP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             </a:t>
            </a:r>
            <a:endParaRPr lang="en-US" sz="40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479634" y="296733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Lesson 2</a:t>
            </a:r>
            <a:br>
              <a:rPr lang="en-US" b="1" dirty="0" smtClean="0"/>
            </a:br>
            <a:r>
              <a:rPr lang="en-US" b="1" dirty="0" smtClean="0"/>
              <a:t>The Life Of Job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None/>
            </a:pPr>
            <a:r>
              <a:rPr lang="en-US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    Job in the real world</a:t>
            </a:r>
          </a:p>
          <a:p>
            <a:pPr marL="514350" indent="-514350">
              <a:buNone/>
            </a:pP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Was everything perfect?</a:t>
            </a:r>
          </a:p>
          <a:p>
            <a:pPr marL="514350" indent="-514350">
              <a:buNone/>
            </a:pPr>
            <a:r>
              <a:rPr lang="en-US" sz="36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1. He had responsibilities.</a:t>
            </a:r>
          </a:p>
          <a:p>
            <a:pPr marL="514350" indent="-514350">
              <a:buNone/>
            </a:pP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2. He was a parent.</a:t>
            </a:r>
          </a:p>
          <a:p>
            <a:pPr marL="514350" indent="-514350">
              <a:buNone/>
            </a:pPr>
            <a:r>
              <a:rPr lang="en-US" sz="36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3. We can make trivial things BIG until</a:t>
            </a:r>
          </a:p>
          <a:p>
            <a:pPr marL="514350" indent="-514350">
              <a:buNone/>
            </a:pP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real calamity comes upon us.</a:t>
            </a:r>
            <a:endParaRPr lang="en-US" sz="36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514350" indent="-514350">
              <a:buNone/>
            </a:pP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             </a:t>
            </a:r>
            <a:endParaRPr lang="en-US" sz="40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479634" y="296733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Lesson 2</a:t>
            </a:r>
            <a:br>
              <a:rPr lang="en-US" b="1" dirty="0" smtClean="0"/>
            </a:br>
            <a:r>
              <a:rPr lang="en-US" b="1" dirty="0" smtClean="0"/>
              <a:t>The Life Of Job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None/>
            </a:pP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      You in the real world</a:t>
            </a:r>
          </a:p>
          <a:p>
            <a:pPr marL="742950" indent="-742950">
              <a:buAutoNum type="arabicPeriod"/>
            </a:pP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What gives you joy?</a:t>
            </a:r>
          </a:p>
          <a:p>
            <a:pPr marL="742950" indent="-742950">
              <a:buAutoNum type="arabicPeriod"/>
            </a:pP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Count your blessings.</a:t>
            </a:r>
          </a:p>
          <a:p>
            <a:pPr marL="742950" indent="-742950">
              <a:buAutoNum type="arabicPeriod"/>
            </a:pP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Manage your feelings.</a:t>
            </a:r>
          </a:p>
          <a:p>
            <a:pPr marL="742950" indent="-742950">
              <a:buNone/>
            </a:pP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4.    Manage stress.</a:t>
            </a:r>
          </a:p>
          <a:p>
            <a:pPr marL="742950" indent="-742950">
              <a:buNone/>
            </a:pPr>
            <a:r>
              <a:rPr lang="en-US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5.    Put the kingdom of God first.</a:t>
            </a:r>
          </a:p>
          <a:p>
            <a:pPr marL="742950" indent="-742950">
              <a:buNone/>
            </a:pP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     </a:t>
            </a:r>
            <a:r>
              <a:rPr lang="en-US" sz="4000" b="1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Matthew 6:33</a:t>
            </a:r>
            <a:endParaRPr lang="en-US" sz="4000" b="1" cap="none" spc="0" dirty="0" smtClean="0">
              <a:ln w="1905"/>
              <a:solidFill>
                <a:schemeClr val="tx2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514350" indent="-514350">
              <a:buNone/>
            </a:pP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             </a:t>
            </a:r>
            <a:endParaRPr lang="en-US" sz="40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479634" y="296733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Lesson 2</a:t>
            </a:r>
            <a:br>
              <a:rPr lang="en-US" b="1" dirty="0" smtClean="0"/>
            </a:br>
            <a:r>
              <a:rPr lang="en-US" b="1" dirty="0" smtClean="0"/>
              <a:t>The Life Of Job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 Principle Of Learning From God’s  Word</a:t>
            </a:r>
          </a:p>
          <a:p>
            <a:pPr marL="514350" indent="-514350">
              <a:buNone/>
            </a:pPr>
            <a:r>
              <a:rPr lang="en-US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Learn to refrain from worry.           </a:t>
            </a:r>
            <a:r>
              <a:rPr lang="en-US" b="1" cap="none" spc="0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Phil. 4:6-7</a:t>
            </a:r>
          </a:p>
          <a:p>
            <a:pPr marL="514350" indent="-514350">
              <a:buNone/>
            </a:pPr>
            <a:r>
              <a:rPr lang="en-US" b="1" dirty="0" smtClean="0">
                <a:ln w="1905"/>
                <a:solidFill>
                  <a:schemeClr val="accent6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Learn to rely on the Lord’s plans.</a:t>
            </a:r>
            <a:r>
              <a:rPr lang="en-US" b="1" dirty="0" smtClean="0">
                <a:ln w="1905"/>
                <a:solidFill>
                  <a:schemeClr val="accent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</a:t>
            </a:r>
            <a:r>
              <a:rPr lang="en-US" b="1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Rom. 8:28</a:t>
            </a:r>
          </a:p>
          <a:p>
            <a:pPr marL="514350" indent="-514350">
              <a:buNone/>
            </a:pPr>
            <a:r>
              <a:rPr lang="en-US" b="1" cap="none" spc="0" dirty="0" smtClean="0">
                <a:ln w="1905"/>
                <a:solidFill>
                  <a:schemeClr val="accent6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Learn to pray about your trials.     </a:t>
            </a:r>
            <a:r>
              <a:rPr lang="en-US" b="1" cap="none" spc="0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Col. 4:2</a:t>
            </a:r>
          </a:p>
          <a:p>
            <a:pPr marL="514350" indent="-514350">
              <a:buNone/>
            </a:pPr>
            <a:r>
              <a:rPr lang="en-US" b="1" dirty="0" smtClean="0">
                <a:ln w="1905"/>
                <a:solidFill>
                  <a:schemeClr val="accent6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Learn to rejoice in trials.                 </a:t>
            </a:r>
            <a:r>
              <a:rPr lang="en-US" b="1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 Thess.5:18</a:t>
            </a:r>
            <a:endParaRPr lang="en-US" b="1" cap="none" spc="0" dirty="0" smtClean="0">
              <a:ln w="1905"/>
              <a:solidFill>
                <a:schemeClr val="tx2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514350" indent="-514350">
              <a:buNone/>
            </a:pP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             </a:t>
            </a:r>
            <a:endParaRPr lang="en-US" sz="40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479634" y="296733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Lesson 2</a:t>
            </a:r>
            <a:br>
              <a:rPr lang="en-US" b="1" dirty="0" smtClean="0"/>
            </a:br>
            <a:r>
              <a:rPr lang="en-US" b="1" dirty="0" smtClean="0"/>
              <a:t>The Life Of Job</a:t>
            </a:r>
            <a:br>
              <a:rPr lang="en-US" b="1" dirty="0" smtClean="0"/>
            </a:b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Every one has trials.</a:t>
            </a:r>
          </a:p>
          <a:p>
            <a:pPr marL="514350" indent="-514350">
              <a:buAutoNum type="arabicPeriod" startAt="2"/>
            </a:pPr>
            <a:r>
              <a:rPr lang="en-US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God knows our trials.</a:t>
            </a:r>
          </a:p>
          <a:p>
            <a:pPr marL="514350" indent="-514350">
              <a:buAutoNum type="arabicPeriod" startAt="2"/>
            </a:pP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We all have the same God.</a:t>
            </a:r>
          </a:p>
          <a:p>
            <a:pPr marL="514350" indent="-514350">
              <a:buAutoNum type="arabicPeriod" startAt="2"/>
            </a:pPr>
            <a:r>
              <a:rPr lang="en-US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We all have the ability to experience </a:t>
            </a:r>
          </a:p>
          <a:p>
            <a:pPr marL="514350" indent="-514350">
              <a:buNone/>
            </a:pP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victories.</a:t>
            </a:r>
          </a:p>
          <a:p>
            <a:pPr marL="514350" indent="-514350">
              <a:buNone/>
            </a:pPr>
            <a:r>
              <a:rPr lang="en-US" sz="2800" b="1" i="1" cap="none" spc="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                      From Lesson 1</a:t>
            </a:r>
          </a:p>
          <a:p>
            <a:pPr>
              <a:buNone/>
            </a:pPr>
            <a:r>
              <a:rPr lang="en-US" dirty="0" smtClean="0"/>
              <a:t>                       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479634" y="296733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Lesson 2</a:t>
            </a:r>
            <a:br>
              <a:rPr lang="en-US" b="1" dirty="0" smtClean="0"/>
            </a:br>
            <a:r>
              <a:rPr lang="en-US" b="1" dirty="0" smtClean="0"/>
              <a:t>The Life Of Job</a:t>
            </a:r>
            <a:br>
              <a:rPr lang="en-US" b="1" dirty="0" smtClean="0"/>
            </a:b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None/>
            </a:pP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1.   God knows what you are going through.</a:t>
            </a:r>
          </a:p>
          <a:p>
            <a:pPr marL="514350" indent="-514350">
              <a:buNone/>
            </a:pPr>
            <a:endParaRPr lang="en-US" sz="2800" b="1" i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514350" indent="-514350">
              <a:buNone/>
            </a:pP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2.  God will put a limit to what you are         </a:t>
            </a:r>
          </a:p>
          <a:p>
            <a:pPr marL="514350" indent="-514350">
              <a:buNone/>
            </a:pPr>
            <a:r>
              <a:rPr lang="en-US" sz="36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going through.</a:t>
            </a:r>
          </a:p>
          <a:p>
            <a:pPr marL="514350" indent="-514350">
              <a:buNone/>
            </a:pPr>
            <a:endParaRPr lang="en-US" sz="36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514350" indent="-514350">
              <a:buNone/>
            </a:pP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3. God has a reason for what you are going</a:t>
            </a:r>
          </a:p>
          <a:p>
            <a:pPr marL="514350" indent="-514350">
              <a:buNone/>
            </a:pPr>
            <a:r>
              <a:rPr lang="en-US" sz="36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through.</a:t>
            </a:r>
          </a:p>
          <a:p>
            <a:pPr marL="514350" indent="-514350">
              <a:buNone/>
            </a:pP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                  </a:t>
            </a:r>
            <a:r>
              <a:rPr lang="en-US" sz="3000" b="1" i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From Lesson 1</a:t>
            </a:r>
            <a:endParaRPr lang="en-US" sz="3000" b="1" i="1" cap="none" spc="0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None/>
            </a:pPr>
            <a:r>
              <a:rPr lang="en-US" dirty="0" smtClean="0"/>
              <a:t>                       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479634" y="296733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Lesson 2</a:t>
            </a:r>
            <a:br>
              <a:rPr lang="en-US" b="1" dirty="0" smtClean="0"/>
            </a:br>
            <a:r>
              <a:rPr lang="en-US" b="1" dirty="0" smtClean="0"/>
              <a:t>The Life Of Job</a:t>
            </a:r>
            <a:br>
              <a:rPr lang="en-US" b="1" dirty="0" smtClean="0"/>
            </a:b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Why is there suffering and pain?</a:t>
            </a:r>
          </a:p>
          <a:p>
            <a:pPr marL="514350" indent="-514350">
              <a:buNone/>
            </a:pPr>
            <a:r>
              <a:rPr lang="en-US" sz="36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1. God allows freedom of choice.</a:t>
            </a:r>
          </a:p>
          <a:p>
            <a:pPr marL="514350" indent="-514350">
              <a:buNone/>
            </a:pP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2. Personal wrong choices.</a:t>
            </a:r>
          </a:p>
          <a:p>
            <a:pPr marL="514350" indent="-514350">
              <a:buNone/>
            </a:pPr>
            <a:r>
              <a:rPr lang="en-US" sz="36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3. Personal wrong choices of past   generations. </a:t>
            </a:r>
          </a:p>
          <a:p>
            <a:pPr marL="514350" indent="-514350">
              <a:buNone/>
            </a:pP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               </a:t>
            </a:r>
            <a:r>
              <a:rPr lang="en-US" sz="2800" b="1" i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From Lesson 1</a:t>
            </a:r>
            <a:endParaRPr lang="en-US" sz="2800" b="1" i="1" cap="none" spc="0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None/>
            </a:pP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479634" y="296733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Lesson 2</a:t>
            </a:r>
            <a:br>
              <a:rPr lang="en-US" b="1" dirty="0" smtClean="0"/>
            </a:br>
            <a:r>
              <a:rPr lang="en-US" b="1" dirty="0" smtClean="0"/>
              <a:t>The Life Of Job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We are more than conquerors.</a:t>
            </a:r>
          </a:p>
          <a:p>
            <a:pPr marL="514350" indent="-514350">
              <a:buNone/>
            </a:pPr>
            <a:r>
              <a:rPr lang="en-US" sz="36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</a:t>
            </a:r>
            <a:r>
              <a:rPr lang="en-US" sz="3600" b="1" cap="none" spc="0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Romans 8:27</a:t>
            </a:r>
          </a:p>
          <a:p>
            <a:pPr marL="514350" indent="-514350">
              <a:buNone/>
            </a:pPr>
            <a:r>
              <a:rPr lang="en-US" sz="3600" b="1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</a:t>
            </a:r>
            <a:r>
              <a:rPr lang="en-US" sz="3600" b="1" dirty="0" smtClean="0">
                <a:ln w="1905"/>
                <a:solidFill>
                  <a:schemeClr val="accent6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“ Yet in all these things we are more </a:t>
            </a:r>
          </a:p>
          <a:p>
            <a:pPr marL="514350" indent="-514350">
              <a:buNone/>
            </a:pPr>
            <a:r>
              <a:rPr lang="en-US" sz="3600" b="1" cap="none" spc="0" dirty="0" smtClean="0">
                <a:ln w="1905"/>
                <a:solidFill>
                  <a:schemeClr val="accent6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than conquerors through Him who </a:t>
            </a:r>
          </a:p>
          <a:p>
            <a:pPr marL="514350" indent="-514350">
              <a:buNone/>
            </a:pPr>
            <a:r>
              <a:rPr lang="en-US" sz="3600" b="1" dirty="0" smtClean="0">
                <a:ln w="1905"/>
                <a:solidFill>
                  <a:schemeClr val="accent6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loved us”.</a:t>
            </a:r>
          </a:p>
          <a:p>
            <a:pPr marL="514350" indent="-514350">
              <a:buNone/>
            </a:pPr>
            <a:r>
              <a:rPr lang="en-US" sz="3600" b="1" cap="none" spc="0" dirty="0" smtClean="0">
                <a:ln w="1905"/>
                <a:solidFill>
                  <a:schemeClr val="accent6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                </a:t>
            </a:r>
            <a:r>
              <a:rPr lang="en-US" sz="2800" b="1" i="1" cap="none" spc="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From Lesson 1</a:t>
            </a:r>
          </a:p>
          <a:p>
            <a:pPr>
              <a:buNone/>
            </a:pPr>
            <a:r>
              <a:rPr lang="en-US" sz="2800" i="1" dirty="0" smtClean="0"/>
              <a:t>  </a:t>
            </a:r>
            <a:endParaRPr lang="en-US" sz="2800" i="1" dirty="0"/>
          </a:p>
        </p:txBody>
      </p:sp>
      <p:sp>
        <p:nvSpPr>
          <p:cNvPr id="4" name="Rectangle 3"/>
          <p:cNvSpPr/>
          <p:nvPr/>
        </p:nvSpPr>
        <p:spPr>
          <a:xfrm>
            <a:off x="4479634" y="296733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Lesson 2</a:t>
            </a:r>
            <a:br>
              <a:rPr lang="en-US" b="1" dirty="0" smtClean="0"/>
            </a:br>
            <a:r>
              <a:rPr lang="en-US" b="1" dirty="0" smtClean="0"/>
              <a:t>The Life Of Job</a:t>
            </a:r>
            <a:br>
              <a:rPr lang="en-US" b="1" dirty="0" smtClean="0"/>
            </a:b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None/>
            </a:pP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        </a:t>
            </a: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Walking with God</a:t>
            </a:r>
          </a:p>
          <a:p>
            <a:pPr marL="514350" indent="-514350">
              <a:buNone/>
            </a:pPr>
            <a:r>
              <a:rPr lang="en-US" sz="3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Enoch –  </a:t>
            </a:r>
            <a:r>
              <a:rPr lang="en-US" sz="3000" b="1" cap="none" spc="0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Genesis 5:22-24</a:t>
            </a:r>
          </a:p>
          <a:p>
            <a:pPr marL="514350" indent="-514350">
              <a:buNone/>
            </a:pPr>
            <a:r>
              <a:rPr lang="en-US" sz="3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Noah-     </a:t>
            </a:r>
            <a:r>
              <a:rPr lang="en-US" sz="3000" b="1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Genesis 6:9</a:t>
            </a:r>
          </a:p>
          <a:p>
            <a:pPr marL="514350" indent="-514350">
              <a:buNone/>
            </a:pPr>
            <a:r>
              <a:rPr lang="en-US" sz="3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Joseph-  </a:t>
            </a:r>
            <a:r>
              <a:rPr lang="en-US" sz="3000" b="1" cap="none" spc="0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Genesis 48:15</a:t>
            </a:r>
          </a:p>
          <a:p>
            <a:pPr marL="514350" indent="-514350">
              <a:buNone/>
            </a:pPr>
            <a:r>
              <a:rPr lang="en-US" sz="3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Israel –   </a:t>
            </a:r>
            <a:r>
              <a:rPr lang="en-US" sz="3000" b="1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 Kings 2:4</a:t>
            </a:r>
          </a:p>
          <a:p>
            <a:pPr marL="514350" indent="-514350">
              <a:buNone/>
            </a:pPr>
            <a:r>
              <a:rPr lang="en-US" sz="3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David </a:t>
            </a:r>
            <a:r>
              <a:rPr lang="en-US" sz="3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&amp; </a:t>
            </a:r>
            <a:r>
              <a:rPr lang="en-US" sz="3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Solomon-  </a:t>
            </a:r>
            <a:r>
              <a:rPr lang="en-US" sz="3000" b="1" cap="none" spc="0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 Kings 3:6 , 8:25</a:t>
            </a:r>
          </a:p>
          <a:p>
            <a:pPr marL="514350" indent="-514350">
              <a:buNone/>
            </a:pPr>
            <a:r>
              <a:rPr lang="en-US" sz="3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Us -        </a:t>
            </a:r>
            <a:r>
              <a:rPr lang="en-US" sz="3000" b="1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Micah 6:8</a:t>
            </a:r>
          </a:p>
          <a:p>
            <a:pPr marL="514350" indent="-514350">
              <a:buNone/>
            </a:pPr>
            <a:r>
              <a:rPr lang="en-US" sz="2800" b="1" cap="none" spc="0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                          </a:t>
            </a:r>
            <a:r>
              <a:rPr lang="en-US" sz="2800" b="1" i="1" cap="none" spc="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From Lesson 1</a:t>
            </a:r>
          </a:p>
          <a:p>
            <a:pPr>
              <a:buNone/>
            </a:pPr>
            <a:r>
              <a:rPr lang="en-US" sz="4000" dirty="0" smtClean="0">
                <a:solidFill>
                  <a:schemeClr val="accent6">
                    <a:lumMod val="75000"/>
                  </a:schemeClr>
                </a:solidFill>
              </a:rPr>
              <a:t>  </a:t>
            </a:r>
            <a:endParaRPr lang="en-US" sz="40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479634" y="296733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Lesson 2</a:t>
            </a:r>
            <a:br>
              <a:rPr lang="en-US" b="1" dirty="0" smtClean="0"/>
            </a:br>
            <a:r>
              <a:rPr lang="en-US" b="1" dirty="0" smtClean="0"/>
              <a:t>The Life Of Job</a:t>
            </a:r>
            <a:br>
              <a:rPr lang="en-US" b="1" dirty="0" smtClean="0"/>
            </a:b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    </a:t>
            </a: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Why are we here?</a:t>
            </a:r>
          </a:p>
          <a:p>
            <a:pPr marL="514350" indent="-514350">
              <a:buNone/>
            </a:pP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“ Created in Christ Jesus for </a:t>
            </a:r>
          </a:p>
          <a:p>
            <a:pPr marL="514350" indent="-514350">
              <a:buNone/>
            </a:pP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good works”.</a:t>
            </a:r>
          </a:p>
          <a:p>
            <a:pPr marL="514350" indent="-514350">
              <a:buNone/>
            </a:pP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      </a:t>
            </a:r>
            <a:r>
              <a:rPr lang="en-US" sz="4000" b="1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Ephesians 2:10 </a:t>
            </a:r>
          </a:p>
          <a:p>
            <a:pPr marL="514350" indent="-514350">
              <a:buNone/>
            </a:pPr>
            <a:r>
              <a:rPr lang="en-US" sz="4000" b="1" cap="none" spc="0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              </a:t>
            </a:r>
            <a:r>
              <a:rPr lang="en-US" sz="2400" b="1" i="1" cap="none" spc="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From Lesson 1</a:t>
            </a:r>
          </a:p>
          <a:p>
            <a:pPr>
              <a:buNone/>
            </a:pPr>
            <a:r>
              <a:rPr lang="en-US" sz="4000" dirty="0" smtClean="0"/>
              <a:t>  </a:t>
            </a:r>
            <a:endParaRPr lang="en-US" sz="4000" dirty="0"/>
          </a:p>
        </p:txBody>
      </p:sp>
      <p:sp>
        <p:nvSpPr>
          <p:cNvPr id="4" name="Rectangle 3"/>
          <p:cNvSpPr/>
          <p:nvPr/>
        </p:nvSpPr>
        <p:spPr>
          <a:xfrm>
            <a:off x="4479634" y="296733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Lesson 2</a:t>
            </a:r>
            <a:br>
              <a:rPr lang="en-US" b="1" dirty="0" smtClean="0"/>
            </a:br>
            <a:r>
              <a:rPr lang="en-US" b="1" dirty="0" smtClean="0"/>
              <a:t>The Life Of Job</a:t>
            </a:r>
            <a:br>
              <a:rPr lang="en-US" b="1" dirty="0" smtClean="0"/>
            </a:b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14350" indent="-514350">
              <a:buNone/>
            </a:pP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                      </a:t>
            </a: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Why are we here?</a:t>
            </a:r>
          </a:p>
          <a:p>
            <a:pPr marL="514350" indent="-514350">
              <a:buNone/>
            </a:pP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“ And do not present your members as instruments of unrighteousness to sin, but present yourselves to God as being alive from the dead, and your members as </a:t>
            </a:r>
            <a:r>
              <a:rPr lang="en-US" sz="4600" b="1" i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instruments of righteousness</a:t>
            </a:r>
            <a:r>
              <a:rPr lang="en-US" sz="4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to God”.</a:t>
            </a:r>
          </a:p>
          <a:p>
            <a:pPr marL="514350" indent="-514350">
              <a:buNone/>
            </a:pPr>
            <a:r>
              <a:rPr lang="en-US" sz="4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                  </a:t>
            </a:r>
            <a:r>
              <a:rPr lang="en-US" sz="4600" b="1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Romans 6:13</a:t>
            </a:r>
          </a:p>
          <a:p>
            <a:pPr marL="514350" indent="-514350">
              <a:buNone/>
            </a:pPr>
            <a:r>
              <a:rPr lang="en-US" sz="4000" b="1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                       </a:t>
            </a:r>
            <a:r>
              <a:rPr lang="en-US" sz="4000" b="1" i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From </a:t>
            </a:r>
            <a:r>
              <a:rPr lang="en-US" sz="4000" b="1" i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Lesson 1</a:t>
            </a:r>
          </a:p>
          <a:p>
            <a:pPr marL="514350" indent="-514350">
              <a:buNone/>
            </a:pP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</a:t>
            </a:r>
            <a:endParaRPr lang="en-US" sz="2400" b="1" i="1" cap="none" spc="0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None/>
            </a:pPr>
            <a:r>
              <a:rPr lang="en-US" sz="4000" dirty="0" smtClean="0"/>
              <a:t>  </a:t>
            </a:r>
            <a:endParaRPr lang="en-US" sz="4000" dirty="0"/>
          </a:p>
        </p:txBody>
      </p:sp>
      <p:sp>
        <p:nvSpPr>
          <p:cNvPr id="4" name="Rectangle 3"/>
          <p:cNvSpPr/>
          <p:nvPr/>
        </p:nvSpPr>
        <p:spPr>
          <a:xfrm>
            <a:off x="4479634" y="296733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481</TotalTime>
  <Words>1039</Words>
  <Application>Microsoft Office PowerPoint</Application>
  <PresentationFormat>On-screen Show (4:3)</PresentationFormat>
  <Paragraphs>208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Slide 1</vt:lpstr>
      <vt:lpstr>Slide 2</vt:lpstr>
      <vt:lpstr>Lesson 2 The Life Of Job </vt:lpstr>
      <vt:lpstr>Lesson 2 The Life Of Job </vt:lpstr>
      <vt:lpstr>Lesson 2 The Life Of Job </vt:lpstr>
      <vt:lpstr>Lesson 2 The Life Of Job</vt:lpstr>
      <vt:lpstr>Lesson 2 The Life Of Job </vt:lpstr>
      <vt:lpstr>Lesson 2 The Life Of Job </vt:lpstr>
      <vt:lpstr>Lesson 2 The Life Of Job </vt:lpstr>
      <vt:lpstr>Lesson 2 The Life Of Job</vt:lpstr>
      <vt:lpstr>Lesson 2 The Life Of Job</vt:lpstr>
      <vt:lpstr>Lesson 2 The Life Of Job</vt:lpstr>
      <vt:lpstr>Lesson 2 The Life Of Job</vt:lpstr>
      <vt:lpstr>Lesson 2 The Life Of Job</vt:lpstr>
      <vt:lpstr>Lesson 2 The Life Of Job</vt:lpstr>
      <vt:lpstr>Lesson 2 The Life Of Job</vt:lpstr>
      <vt:lpstr>Lesson 2 The Life Of Job</vt:lpstr>
      <vt:lpstr>Lesson 2 The Life Of Job</vt:lpstr>
      <vt:lpstr>Lesson 2 The Life Of Job</vt:lpstr>
      <vt:lpstr>Lesson 2 The Life Of Job</vt:lpstr>
      <vt:lpstr>Lesson 2 The Life Of Job</vt:lpstr>
      <vt:lpstr>Lesson 2 The Life Of Job</vt:lpstr>
      <vt:lpstr>Lesson 2 The Life Of Job</vt:lpstr>
      <vt:lpstr>Lesson 2 The Life Of Job</vt:lpstr>
      <vt:lpstr>Lesson 2 The Life Of Job</vt:lpstr>
      <vt:lpstr>Lesson 2 The Life Of Job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Dan F</dc:creator>
  <cp:lastModifiedBy>David</cp:lastModifiedBy>
  <cp:revision>73</cp:revision>
  <dcterms:created xsi:type="dcterms:W3CDTF">2012-01-31T21:46:41Z</dcterms:created>
  <dcterms:modified xsi:type="dcterms:W3CDTF">2012-03-20T14:42:34Z</dcterms:modified>
</cp:coreProperties>
</file>