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60" r:id="rId4"/>
    <p:sldId id="257" r:id="rId5"/>
    <p:sldId id="258" r:id="rId6"/>
    <p:sldId id="266" r:id="rId7"/>
    <p:sldId id="267" r:id="rId8"/>
    <p:sldId id="268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87" r:id="rId17"/>
    <p:sldId id="279" r:id="rId18"/>
    <p:sldId id="280" r:id="rId19"/>
    <p:sldId id="281" r:id="rId20"/>
    <p:sldId id="282" r:id="rId21"/>
    <p:sldId id="283" r:id="rId22"/>
    <p:sldId id="286" r:id="rId23"/>
    <p:sldId id="284" r:id="rId24"/>
    <p:sldId id="28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F7E879A-A493-432A-8219-3E2BFAF5397D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unshin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67796" y="2667000"/>
            <a:ext cx="2608407" cy="28931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Heaven</a:t>
            </a:r>
          </a:p>
          <a:p>
            <a:pPr algn="ctr"/>
            <a:r>
              <a:rPr lang="en-US" sz="2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Wednesday Night Bible Study</a:t>
            </a:r>
          </a:p>
          <a:p>
            <a:pPr algn="ctr"/>
            <a:r>
              <a:rPr lang="en-US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Palm Beach Lakes church of Christ</a:t>
            </a:r>
          </a:p>
          <a:p>
            <a:pPr algn="ctr"/>
            <a:endParaRPr lang="en-US" sz="48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    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heavens mentioned in the Bible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1. Home of the birds “firmament”    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Cor. 12:2</a:t>
            </a: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651510" indent="-514350">
              <a:buNone/>
            </a:pPr>
            <a:r>
              <a:rPr lang="en-US" b="1" dirty="0" smtClean="0">
                <a:solidFill>
                  <a:schemeClr val="bg1"/>
                </a:solidFill>
              </a:rPr>
              <a:t>2. Home of the stars, the “heavens”     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Gen. 1:6</a:t>
            </a:r>
          </a:p>
          <a:p>
            <a:pPr marL="651510" indent="-51435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651510" indent="-514350">
              <a:buNone/>
            </a:pPr>
            <a:r>
              <a:rPr lang="en-US" b="1" dirty="0" smtClean="0">
                <a:solidFill>
                  <a:schemeClr val="bg1"/>
                </a:solidFill>
              </a:rPr>
              <a:t>3. Home of God.                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Heb. 12:22,  Rev. 3:12</a:t>
            </a:r>
          </a:p>
          <a:p>
            <a:pPr>
              <a:buNone/>
            </a:pPr>
            <a:r>
              <a:rPr lang="en-US" sz="2400" b="1" dirty="0" smtClean="0"/>
              <a:t>   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Heaven is a real, actual place.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14:2</a:t>
            </a:r>
          </a:p>
          <a:p>
            <a:pPr>
              <a:buNone/>
            </a:pPr>
            <a:endParaRPr lang="en-US" sz="32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Heaven has inhabitants right now.</a:t>
            </a:r>
            <a:endParaRPr lang="en-US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b="1" dirty="0" smtClean="0"/>
              <a:t>   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God In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3300" b="1" dirty="0" smtClean="0">
                <a:solidFill>
                  <a:schemeClr val="bg1"/>
                </a:solidFill>
              </a:rPr>
              <a:t>To understand what it is like in heaven, you</a:t>
            </a:r>
          </a:p>
          <a:p>
            <a:pPr>
              <a:buNone/>
            </a:pPr>
            <a:r>
              <a:rPr lang="en-US" sz="3300" b="1" dirty="0" smtClean="0">
                <a:solidFill>
                  <a:schemeClr val="bg1"/>
                </a:solidFill>
              </a:rPr>
              <a:t>have to have an understanding of the nature</a:t>
            </a:r>
          </a:p>
          <a:p>
            <a:pPr>
              <a:buNone/>
            </a:pPr>
            <a:r>
              <a:rPr lang="en-US" sz="3300" b="1" dirty="0" smtClean="0">
                <a:solidFill>
                  <a:schemeClr val="bg1"/>
                </a:solidFill>
              </a:rPr>
              <a:t>of God.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God is love				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John 4:8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God is merciful			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136:1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Omnipotent      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	-God can not lie		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Titus 1:2 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	-God can not deny Himself	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Timothy 2:13</a:t>
            </a: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Omniscient 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Omnipresent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Father In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               </a:t>
            </a:r>
            <a:r>
              <a:rPr lang="en-US" sz="3200" b="1" dirty="0" smtClean="0">
                <a:solidFill>
                  <a:schemeClr val="bg1"/>
                </a:solidFill>
              </a:rPr>
              <a:t>Heaven is the home of God.</a:t>
            </a:r>
          </a:p>
          <a:p>
            <a:pPr>
              <a:buNone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chose the word “father” to describe </a:t>
            </a:r>
          </a:p>
          <a:p>
            <a:pPr>
              <a:buNone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Himself.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bg1"/>
                </a:solidFill>
              </a:rPr>
              <a:t>Guidance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bg1"/>
                </a:solidFill>
              </a:rPr>
              <a:t>Counsel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bg1"/>
                </a:solidFill>
              </a:rPr>
              <a:t>Security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bg1"/>
                </a:solidFill>
              </a:rPr>
              <a:t>Affection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bg1"/>
                </a:solidFill>
              </a:rPr>
              <a:t>Authority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Father In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               </a:t>
            </a:r>
            <a:r>
              <a:rPr lang="en-US" sz="3200" dirty="0" smtClean="0">
                <a:solidFill>
                  <a:schemeClr val="bg1"/>
                </a:solidFill>
              </a:rPr>
              <a:t>Heaven is the home of God.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God is our Father.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John 3:2, 2 Cor. 6:17-18, Gal. 3:26-27</a:t>
            </a:r>
          </a:p>
          <a:p>
            <a:pPr>
              <a:buNone/>
            </a:pPr>
            <a:endParaRPr lang="en-US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And heaven is His home.  </a:t>
            </a:r>
          </a:p>
          <a:p>
            <a:pPr>
              <a:buNone/>
            </a:pP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Deut. 26:15, Eccl. 5:2, Daniel 2:28, Matt. 5:45, 48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Jesus, Our Savior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       </a:t>
            </a:r>
            <a:r>
              <a:rPr lang="en-US" sz="3200" dirty="0" smtClean="0">
                <a:solidFill>
                  <a:schemeClr val="bg1"/>
                </a:solidFill>
              </a:rPr>
              <a:t>Heaven is the home of Jesus Christ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Light of the world - </a:t>
            </a:r>
            <a:r>
              <a:rPr lang="en-US" dirty="0" smtClean="0">
                <a:solidFill>
                  <a:srgbClr val="FFFF00"/>
                </a:solidFill>
              </a:rPr>
              <a:t>John 8:12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The resurrection and the life - </a:t>
            </a:r>
            <a:r>
              <a:rPr lang="en-US" dirty="0" smtClean="0">
                <a:solidFill>
                  <a:srgbClr val="FFFF00"/>
                </a:solidFill>
              </a:rPr>
              <a:t>John 11: 25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The way, the truth, and the life -  </a:t>
            </a:r>
            <a:r>
              <a:rPr lang="en-US" dirty="0" smtClean="0">
                <a:solidFill>
                  <a:srgbClr val="FFFF00"/>
                </a:solidFill>
              </a:rPr>
              <a:t>John 14:6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Jesus is there – </a:t>
            </a:r>
            <a:r>
              <a:rPr lang="en-US" dirty="0" smtClean="0">
                <a:solidFill>
                  <a:srgbClr val="FFFF00"/>
                </a:solidFill>
              </a:rPr>
              <a:t>John 6: 38, Col. 3:1-2, Heb. 9:24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                  </a:t>
            </a:r>
            <a:r>
              <a:rPr lang="en-US" dirty="0" smtClean="0">
                <a:solidFill>
                  <a:schemeClr val="bg1"/>
                </a:solidFill>
              </a:rPr>
              <a:t>Is that comforting to you?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Angels are in heaven.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Myriads of angels.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They praise God.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                  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22:30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Home of Heroes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Abraham, Isaac, Jacob, </a:t>
            </a:r>
          </a:p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Enoch and Noah.</a:t>
            </a:r>
          </a:p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Moses, Gideon, Samson, David,</a:t>
            </a:r>
          </a:p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Samuel, Elijah, and Elisha.</a:t>
            </a:r>
          </a:p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Shadrach, Meshach, &amp; Abed-</a:t>
            </a:r>
            <a:r>
              <a:rPr lang="en-US" sz="3600" b="1" dirty="0" err="1" smtClean="0">
                <a:solidFill>
                  <a:schemeClr val="bg1"/>
                </a:solidFill>
              </a:rPr>
              <a:t>Nego</a:t>
            </a:r>
            <a:r>
              <a:rPr lang="en-US" sz="3600" b="1" dirty="0" smtClean="0">
                <a:solidFill>
                  <a:schemeClr val="bg1"/>
                </a:solidFill>
              </a:rPr>
              <a:t>.</a:t>
            </a:r>
          </a:p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Daniel.</a:t>
            </a:r>
          </a:p>
          <a:p>
            <a:pPr lvl="1"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(Matthew 8:11,  Hebrews 11)</a:t>
            </a:r>
          </a:p>
          <a:p>
            <a:pPr lvl="1">
              <a:buNone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Home of Heroes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The Christian Age:</a:t>
            </a:r>
          </a:p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John the Baptist	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Matt. 11:11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Stephen			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6:3-8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Paul				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Tim. 4:7-8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Peter				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1:3-4</a:t>
            </a:r>
          </a:p>
          <a:p>
            <a:pPr lvl="1">
              <a:buNone/>
            </a:pPr>
            <a:r>
              <a:rPr lang="en-US" sz="3200" b="1" dirty="0">
                <a:solidFill>
                  <a:srgbClr val="FFFF00"/>
                </a:solidFill>
              </a:rPr>
              <a:t>	</a:t>
            </a:r>
            <a:r>
              <a:rPr lang="en-US" sz="3200" b="1" dirty="0" smtClean="0">
                <a:solidFill>
                  <a:srgbClr val="FFFF00"/>
                </a:solidFill>
              </a:rPr>
              <a:t>					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Peter 3:10-12</a:t>
            </a:r>
          </a:p>
          <a:p>
            <a:pPr lvl="1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And a multitude of others.</a:t>
            </a:r>
            <a:r>
              <a:rPr lang="en-US" sz="4000" b="1" dirty="0" smtClean="0">
                <a:solidFill>
                  <a:schemeClr val="bg1"/>
                </a:solidFill>
              </a:rPr>
              <a:t>     </a:t>
            </a:r>
            <a:endParaRPr lang="en-US" sz="36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Heaven Is a Home for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David’s family –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Sam. 12:23, Psalm 23:6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Become like little children -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Matt. 18: 1-4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Not born with sin -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Ezekiel 18:20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Spiritually innocent -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21:27</a:t>
            </a:r>
          </a:p>
          <a:p>
            <a:pPr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                    </a:t>
            </a:r>
          </a:p>
          <a:p>
            <a:pPr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                 </a:t>
            </a:r>
          </a:p>
          <a:p>
            <a:pPr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               </a:t>
            </a:r>
            <a:endParaRPr lang="en-US" sz="3200" dirty="0">
              <a:solidFill>
                <a:srgbClr val="FFFF00"/>
              </a:solidFill>
            </a:endParaRPr>
          </a:p>
        </p:txBody>
      </p:sp>
      <p:pic>
        <p:nvPicPr>
          <p:cNvPr id="5" name="Picture 4" descr="group-of-babie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3962400"/>
            <a:ext cx="41910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unshin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39197" y="2948187"/>
            <a:ext cx="3133003" cy="21544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Lesson 2</a:t>
            </a:r>
          </a:p>
          <a:p>
            <a:pPr algn="ctr"/>
            <a:r>
              <a:rPr lang="en-US" sz="3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Inside Heaven</a:t>
            </a:r>
            <a:endParaRPr lang="en-US" sz="11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  <a:p>
            <a:pPr algn="ctr"/>
            <a:endParaRPr lang="en-US" sz="48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Heaven is the home of 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The Word of God will be in heaven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1:25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The Lamb’s Book of Life- 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Rev. 21:15, 21:27; Exodus 32:30-33;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Hebrews 12:23; Psalm 69:28; 1 Cor. 6:9;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Philippians 4:3; Revelation 3:5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Heaven Is a “New”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Happiness -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65: 17-19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Place of worship –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66: 22-23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Home of the righteous –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Peter 3:13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God’s presence –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 21: 1- 4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Nothing corruptible -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Cor. 15: 51-53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“Behold, I make all things new.”</a:t>
            </a:r>
            <a:endParaRPr lang="en-US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Revelation 21: 5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Heaven Is a Home of Glory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  bride adorned for her husband-</a:t>
            </a:r>
          </a:p>
          <a:p>
            <a:pPr>
              <a:buNone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Rev. 21:2 , Matt. 25:34, John 14:1-3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Tabernacle of God… with men. </a:t>
            </a:r>
          </a:p>
          <a:p>
            <a:pPr>
              <a:buNone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21:3-5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Great city of God.</a:t>
            </a:r>
          </a:p>
          <a:p>
            <a:pPr>
              <a:buNone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21: 9-27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Won’t Be In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Separation -   </a:t>
            </a:r>
            <a:r>
              <a:rPr lang="en-US" sz="3200" dirty="0" smtClean="0">
                <a:solidFill>
                  <a:srgbClr val="FFFF00"/>
                </a:solidFill>
              </a:rPr>
              <a:t>1Cor . 15: 51- 57,  1 </a:t>
            </a:r>
            <a:r>
              <a:rPr lang="en-US" sz="3200" dirty="0" err="1" smtClean="0">
                <a:solidFill>
                  <a:srgbClr val="FFFF00"/>
                </a:solidFill>
              </a:rPr>
              <a:t>Thess</a:t>
            </a:r>
            <a:r>
              <a:rPr lang="en-US" sz="3200" dirty="0" smtClean="0">
                <a:solidFill>
                  <a:srgbClr val="FFFF00"/>
                </a:solidFill>
              </a:rPr>
              <a:t> 4: 17 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Sin -</a:t>
            </a:r>
            <a:r>
              <a:rPr lang="en-US" sz="3200" dirty="0" smtClean="0">
                <a:solidFill>
                  <a:srgbClr val="FFFF00"/>
                </a:solidFill>
              </a:rPr>
              <a:t>Revelation 21:27, 1 Cor. 6:9, Gal 5:19-20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Sadness &amp; Sorrow-  </a:t>
            </a:r>
            <a:r>
              <a:rPr lang="en-US" sz="3200" dirty="0" smtClean="0">
                <a:solidFill>
                  <a:srgbClr val="FFFF00"/>
                </a:solidFill>
              </a:rPr>
              <a:t>Revelation 21:4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Awesome Discussion Questions</a:t>
            </a:r>
            <a:br>
              <a:rPr lang="en-US" dirty="0" smtClean="0"/>
            </a:br>
            <a:r>
              <a:rPr lang="en-US" dirty="0" smtClean="0"/>
              <a:t>and Interesting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Who are your Biblical heroes?</a:t>
            </a:r>
          </a:p>
          <a:p>
            <a:pPr marL="651510" indent="-514350"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How do we know little children will be in heaven?</a:t>
            </a:r>
          </a:p>
          <a:p>
            <a:pPr marL="651510" indent="-514350"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What has God promised to take away?</a:t>
            </a:r>
          </a:p>
          <a:p>
            <a:pPr marL="651510" indent="-514350"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What can you take away from this lesson?</a:t>
            </a:r>
          </a:p>
          <a:p>
            <a:pPr marL="651510" indent="-514350"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What do you think about the description </a:t>
            </a:r>
          </a:p>
          <a:p>
            <a:pPr marL="651510" indent="-514350"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of heaven?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Main </a:t>
            </a:r>
            <a:r>
              <a:rPr lang="en-US" dirty="0"/>
              <a:t>G</a:t>
            </a:r>
            <a:r>
              <a:rPr lang="en-US" dirty="0" smtClean="0"/>
              <a:t>oals: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1. To lead us to a greater desire to be in Heaven   with our God.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2. To gain a true, Biblical understanding of Heaven.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Point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>
                <a:solidFill>
                  <a:schemeClr val="bg1"/>
                </a:solidFill>
              </a:rPr>
              <a:t>There is only one expert on</a:t>
            </a:r>
          </a:p>
          <a:p>
            <a:pPr>
              <a:buNone/>
            </a:pPr>
            <a:r>
              <a:rPr lang="en-US" sz="4800" dirty="0" smtClean="0">
                <a:solidFill>
                  <a:schemeClr val="bg1"/>
                </a:solidFill>
              </a:rPr>
              <a:t>the topic of heaven, and that</a:t>
            </a:r>
          </a:p>
          <a:p>
            <a:pPr>
              <a:buNone/>
            </a:pPr>
            <a:r>
              <a:rPr lang="en-US" sz="4800" dirty="0" smtClean="0">
                <a:solidFill>
                  <a:schemeClr val="bg1"/>
                </a:solidFill>
              </a:rPr>
              <a:t>is God.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The only true perception of</a:t>
            </a:r>
          </a:p>
          <a:p>
            <a:pPr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Heaven is what God reveals to us</a:t>
            </a:r>
          </a:p>
          <a:p>
            <a:pPr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through His Holy word.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Views of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Postmodernist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-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No distinct view of Heaven  because all views are correct.  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</a:t>
            </a:r>
            <a:r>
              <a:rPr lang="en-US" b="1" dirty="0" smtClean="0">
                <a:solidFill>
                  <a:schemeClr val="bg1"/>
                </a:solidFill>
              </a:rPr>
              <a:t>Postmodernism preaches tolerance as the highest virtue.  Therefore, there is no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one objective way to go to Heaven.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                        </a:t>
            </a:r>
            <a:r>
              <a:rPr lang="en-US" sz="2000" b="1" dirty="0" smtClean="0">
                <a:solidFill>
                  <a:schemeClr val="bg1"/>
                </a:solidFill>
              </a:rPr>
              <a:t>(studyjesus.com)</a:t>
            </a:r>
            <a:endParaRPr lang="en-US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Views of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                        </a:t>
            </a: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Postmodernism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chemeClr val="bg1"/>
                </a:solidFill>
              </a:rPr>
              <a:t>Truth is manufactured, not revealed.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chemeClr val="bg1"/>
                </a:solidFill>
              </a:rPr>
              <a:t>Denies the reality of absolute truth.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chemeClr val="bg1"/>
                </a:solidFill>
              </a:rPr>
              <a:t>Delights in the seed of doubt.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chemeClr val="bg1"/>
                </a:solidFill>
              </a:rPr>
              <a:t>Loves the “cultural argument”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chemeClr val="bg1"/>
                </a:solidFill>
              </a:rPr>
              <a:t>All truths are relative and subjective. No truth can claim to superior or exclusive.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chemeClr val="bg1"/>
                </a:solidFill>
              </a:rPr>
              <a:t>Christianity is viewed as an enemy.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chemeClr val="bg1"/>
                </a:solidFill>
              </a:rPr>
              <a:t>The only real sin is being controlling, exclusive, 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      or judgmental. </a:t>
            </a:r>
            <a:endParaRPr lang="en-US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Views of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                        </a:t>
            </a: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Postmodernism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sz="2400" b="1" dirty="0" smtClean="0">
                <a:solidFill>
                  <a:schemeClr val="bg1"/>
                </a:solidFill>
              </a:rPr>
              <a:t>Christianity claims to be exclusive.  John 14:6, Acts 4:12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a broad and narrow way. Matt. 7: 13-14</a:t>
            </a: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Wise and foolish man.  Matt. 7:24- 27</a:t>
            </a: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Belief in Jesus as the Messiah.  John 8:24</a:t>
            </a: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Repentance and perishing      Luke 13: 3,  Acts 17:30</a:t>
            </a: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One true Gospel.        Galatians 1: 6-9</a:t>
            </a: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The exclusive statements from Ephesians 4: 4-6 </a:t>
            </a:r>
          </a:p>
          <a:p>
            <a:pPr>
              <a:buNone/>
            </a:pPr>
            <a:r>
              <a:rPr lang="en-US" sz="2400" dirty="0" smtClean="0"/>
              <a:t>       </a:t>
            </a:r>
            <a:r>
              <a:rPr lang="en-US" sz="2000" b="1" dirty="0" smtClean="0">
                <a:solidFill>
                  <a:schemeClr val="bg1"/>
                </a:solidFill>
              </a:rPr>
              <a:t>( Phil Sanders – Affirming The Faith.   Feb. 23, 2008)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b="1" dirty="0" smtClean="0"/>
              <a:t>   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          </a:t>
            </a:r>
            <a:r>
              <a:rPr lang="en-US" sz="3600" b="1" dirty="0" smtClean="0">
                <a:solidFill>
                  <a:schemeClr val="bg1"/>
                </a:solidFill>
              </a:rPr>
              <a:t>What is heaven like to you?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                Beautiful or drab?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                Crowded or empty?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                Stagnant or busy?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b="1" dirty="0" smtClean="0"/>
              <a:t>   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472</TotalTime>
  <Words>911</Words>
  <Application>Microsoft Office PowerPoint</Application>
  <PresentationFormat>On-screen Show (4:3)</PresentationFormat>
  <Paragraphs>165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Apex</vt:lpstr>
      <vt:lpstr> </vt:lpstr>
      <vt:lpstr> </vt:lpstr>
      <vt:lpstr>Two Main Goals:</vt:lpstr>
      <vt:lpstr>First Point </vt:lpstr>
      <vt:lpstr>Second Point</vt:lpstr>
      <vt:lpstr>Modern Views of Heaven</vt:lpstr>
      <vt:lpstr>Modern Views of Heaven</vt:lpstr>
      <vt:lpstr>Modern Views of Heaven</vt:lpstr>
      <vt:lpstr>Inside Heaven</vt:lpstr>
      <vt:lpstr>Inside Heaven</vt:lpstr>
      <vt:lpstr>Inside Heaven</vt:lpstr>
      <vt:lpstr>Our God In Heaven</vt:lpstr>
      <vt:lpstr>Our Father In Heaven</vt:lpstr>
      <vt:lpstr>Our Father In Heaven</vt:lpstr>
      <vt:lpstr>Jesus, Our Savior</vt:lpstr>
      <vt:lpstr>Angels</vt:lpstr>
      <vt:lpstr>The Home of Heroes </vt:lpstr>
      <vt:lpstr>The Home of Heroes </vt:lpstr>
      <vt:lpstr>Heaven Is a Home for Children</vt:lpstr>
      <vt:lpstr>Heaven is the home of books</vt:lpstr>
      <vt:lpstr>Heaven Is a “New” Home</vt:lpstr>
      <vt:lpstr>Heaven Is a Home of Glory</vt:lpstr>
      <vt:lpstr>What Won’t Be In Heaven</vt:lpstr>
      <vt:lpstr>Awesome Discussion Questions and Interesting Remarks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fuller</dc:creator>
  <cp:lastModifiedBy>Cindy Nelson</cp:lastModifiedBy>
  <cp:revision>63</cp:revision>
  <dcterms:created xsi:type="dcterms:W3CDTF">2013-11-10T09:48:33Z</dcterms:created>
  <dcterms:modified xsi:type="dcterms:W3CDTF">2013-12-10T14:56:26Z</dcterms:modified>
</cp:coreProperties>
</file>