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60" r:id="rId4"/>
    <p:sldId id="257" r:id="rId5"/>
    <p:sldId id="258" r:id="rId6"/>
    <p:sldId id="272" r:id="rId7"/>
    <p:sldId id="273" r:id="rId8"/>
    <p:sldId id="274" r:id="rId9"/>
    <p:sldId id="288" r:id="rId10"/>
    <p:sldId id="275" r:id="rId11"/>
    <p:sldId id="276" r:id="rId12"/>
    <p:sldId id="277" r:id="rId13"/>
    <p:sldId id="282" r:id="rId14"/>
    <p:sldId id="283" r:id="rId15"/>
    <p:sldId id="278" r:id="rId16"/>
    <p:sldId id="279" r:id="rId17"/>
    <p:sldId id="280" r:id="rId18"/>
    <p:sldId id="281" r:id="rId19"/>
    <p:sldId id="284" r:id="rId20"/>
    <p:sldId id="285" r:id="rId21"/>
    <p:sldId id="287" r:id="rId22"/>
    <p:sldId id="28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>
        <p:scale>
          <a:sx n="114" d="100"/>
          <a:sy n="114" d="100"/>
        </p:scale>
        <p:origin x="-1470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F7E879A-A493-432A-8219-3E2BFAF5397D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unshin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67797" y="2667000"/>
            <a:ext cx="2608407" cy="215443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Heaven</a:t>
            </a:r>
          </a:p>
          <a:p>
            <a:pPr algn="ctr"/>
            <a:r>
              <a:rPr lang="en-US" sz="2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Wednesday Night Bible Study</a:t>
            </a:r>
          </a:p>
          <a:p>
            <a:pPr algn="ctr"/>
            <a:r>
              <a:rPr lang="en-US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Palm Beach Lakes church of </a:t>
            </a:r>
            <a:r>
              <a:rPr lang="en-US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Christ</a:t>
            </a:r>
            <a:endParaRPr lang="en-US" sz="48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</a:t>
            </a:r>
            <a:r>
              <a:rPr lang="en-US" dirty="0" smtClean="0"/>
              <a:t>Identity </a:t>
            </a:r>
            <a:r>
              <a:rPr lang="en-US" dirty="0" smtClean="0"/>
              <a:t>in </a:t>
            </a:r>
            <a:r>
              <a:rPr lang="en-US" dirty="0" smtClean="0"/>
              <a:t>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Will we know each other in heaven?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- The Bible projects the hope of heaven.</a:t>
            </a:r>
          </a:p>
          <a:p>
            <a:pPr>
              <a:buNone/>
            </a:pPr>
            <a:r>
              <a:rPr lang="en-US" sz="3200" b="1" dirty="0" smtClean="0">
                <a:solidFill>
                  <a:srgbClr val="FFFF00"/>
                </a:solidFill>
              </a:rPr>
              <a:t>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1: 3-4</a:t>
            </a:r>
          </a:p>
          <a:p>
            <a:pPr>
              <a:buFontTx/>
              <a:buChar char="-"/>
            </a:pPr>
            <a:r>
              <a:rPr lang="en-US" sz="3200" b="1" dirty="0" smtClean="0">
                <a:solidFill>
                  <a:schemeClr val="bg1"/>
                </a:solidFill>
              </a:rPr>
              <a:t>Looking at Abraham. 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Genesis 25: 8-10</a:t>
            </a:r>
          </a:p>
          <a:p>
            <a:pPr>
              <a:buFontTx/>
              <a:buChar char="-"/>
            </a:pPr>
            <a:r>
              <a:rPr lang="en-US" sz="3200" b="1" dirty="0" smtClean="0">
                <a:solidFill>
                  <a:schemeClr val="bg1"/>
                </a:solidFill>
              </a:rPr>
              <a:t>Looking at Job</a:t>
            </a:r>
          </a:p>
          <a:p>
            <a:pPr>
              <a:buNone/>
            </a:pPr>
            <a:r>
              <a:rPr lang="en-US" sz="3200" b="1" dirty="0" smtClean="0">
                <a:solidFill>
                  <a:srgbClr val="FFFF00"/>
                </a:solidFill>
              </a:rPr>
              <a:t>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Job 19: 23-27 , James 5: 11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</a:t>
            </a:r>
            <a:r>
              <a:rPr lang="en-US" dirty="0" smtClean="0"/>
              <a:t>Identity </a:t>
            </a:r>
            <a:r>
              <a:rPr lang="en-US" dirty="0" smtClean="0"/>
              <a:t>in </a:t>
            </a:r>
            <a:r>
              <a:rPr lang="en-US" dirty="0" smtClean="0"/>
              <a:t>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Will we know each other in heaven?</a:t>
            </a:r>
          </a:p>
          <a:p>
            <a:pPr>
              <a:buFontTx/>
              <a:buChar char="-"/>
            </a:pPr>
            <a:r>
              <a:rPr lang="en-US" sz="3200" b="1" dirty="0" smtClean="0">
                <a:solidFill>
                  <a:schemeClr val="bg1"/>
                </a:solidFill>
              </a:rPr>
              <a:t>Abraham, Isaac, &amp; Jacob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8: 11</a:t>
            </a:r>
          </a:p>
          <a:p>
            <a:pPr>
              <a:buFontTx/>
              <a:buChar char="-"/>
            </a:pPr>
            <a:r>
              <a:rPr lang="en-US" sz="3200" b="1" dirty="0" smtClean="0">
                <a:solidFill>
                  <a:schemeClr val="bg1"/>
                </a:solidFill>
              </a:rPr>
              <a:t>Moses and Elijah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Mathew 17: 1-8 , Hebrews 11:25- 26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Identity in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Will we know each other in heaven?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A look at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16: 19-31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Two people. Richman &amp; Lazarus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They conversed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One worried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One was in Abraham’s bosom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One was in a place of torment</a:t>
            </a:r>
          </a:p>
          <a:p>
            <a:pPr>
              <a:buNone/>
            </a:pPr>
            <a:endParaRPr lang="en-US" sz="32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Identity in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Will we know each other in heaven?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Family</a:t>
            </a:r>
          </a:p>
          <a:p>
            <a:pPr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20: 27-38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We will not be married.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What is the purpose of marriage? </a:t>
            </a:r>
          </a:p>
          <a:p>
            <a:pPr>
              <a:buNone/>
            </a:pPr>
            <a:endParaRPr lang="en-US" sz="32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Identity in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Will we know each other in heaven?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What is the purpose of marriage?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Companionship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Amos  3:3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Enjoyment  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Hebrews 13:4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Completeness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Genesis 2:23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Fruitfulness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Genesis 1:28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Protection   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Eph. 5:25, Titus 2:4- 5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Typify Christ &amp; The church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Eph. 5: 31-33</a:t>
            </a:r>
          </a:p>
          <a:p>
            <a:pPr>
              <a:buNone/>
            </a:pPr>
            <a:endParaRPr lang="en-US" sz="32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Identity in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What conclusion can we draw right now?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-People here on earth are the same people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in eternity.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-People are identifiable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-God is identifiable 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-We have been given a specific identity </a:t>
            </a:r>
          </a:p>
          <a:p>
            <a:pPr>
              <a:buNone/>
            </a:pPr>
            <a:endParaRPr lang="en-US" sz="32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</a:t>
            </a:r>
            <a:r>
              <a:rPr lang="en-US" dirty="0" smtClean="0"/>
              <a:t>Identity As A Citizen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United States Great Seal: E Pluribus Unum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We live in a great melting pot</a:t>
            </a: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Our greatest citizenship is in heaven.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Phil. 3:20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Offered to all people, all places, at all times</a:t>
            </a: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         We can choose not to be a citizen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Identity As A Citizen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Privileges of being a citizen of heaven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A new start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A great relationship with God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A great family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Live forever in your place prepared by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Jesus.</a:t>
            </a: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Identity As A Citizen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We are Christ’s ambassadors here. 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      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Corinthians 5:20</a:t>
            </a:r>
          </a:p>
          <a:p>
            <a:pPr>
              <a:buNone/>
            </a:pPr>
            <a:endParaRPr lang="en-US" sz="32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An ambassador has to understand the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relationship between his country and the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one he is stationed in.</a:t>
            </a:r>
          </a:p>
          <a:p>
            <a:pPr>
              <a:buNone/>
            </a:pPr>
            <a:r>
              <a:rPr lang="en-US" sz="3200" dirty="0" smtClean="0">
                <a:solidFill>
                  <a:srgbClr val="FFFF00"/>
                </a:solidFill>
              </a:rPr>
              <a:t>                  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15: 19</a:t>
            </a: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Identity As A Citizen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We are not of this world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Corinthians  6:14 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Righteousness – Lawlessness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Light – Darkness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Christ – Satan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What do these things share together?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           </a:t>
            </a:r>
            <a:endParaRPr lang="en-US" sz="3200" b="1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unshin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90800" y="2687122"/>
            <a:ext cx="3966802" cy="215443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Lesson 3</a:t>
            </a:r>
          </a:p>
          <a:p>
            <a:pPr algn="ctr"/>
            <a:r>
              <a:rPr lang="en-US" sz="32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Identity In Heaven</a:t>
            </a:r>
            <a:endParaRPr lang="en-US" sz="1100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  <a:p>
            <a:pPr algn="ctr"/>
            <a:endParaRPr lang="en-US" sz="48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Identity As A Citizen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We are not of this world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 18:36</a:t>
            </a:r>
          </a:p>
          <a:p>
            <a:pPr>
              <a:buNone/>
            </a:pPr>
            <a:r>
              <a:rPr lang="en-US" sz="3200" b="1" dirty="0" err="1" smtClean="0">
                <a:solidFill>
                  <a:schemeClr val="bg1"/>
                </a:solidFill>
              </a:rPr>
              <a:t>Aion</a:t>
            </a:r>
            <a:r>
              <a:rPr lang="en-US" sz="3200" b="1" dirty="0" smtClean="0">
                <a:solidFill>
                  <a:schemeClr val="bg1"/>
                </a:solidFill>
              </a:rPr>
              <a:t> -  unbroken age</a:t>
            </a:r>
          </a:p>
          <a:p>
            <a:pPr>
              <a:buNone/>
            </a:pPr>
            <a:r>
              <a:rPr lang="en-US" sz="3200" b="1" dirty="0" err="1" smtClean="0">
                <a:solidFill>
                  <a:schemeClr val="bg1"/>
                </a:solidFill>
              </a:rPr>
              <a:t>Oikoumene</a:t>
            </a:r>
            <a:r>
              <a:rPr lang="en-US" sz="3200" b="1" dirty="0" smtClean="0">
                <a:solidFill>
                  <a:schemeClr val="bg1"/>
                </a:solidFill>
              </a:rPr>
              <a:t>-  world of the Greeks</a:t>
            </a:r>
          </a:p>
          <a:p>
            <a:pPr>
              <a:buNone/>
            </a:pPr>
            <a:r>
              <a:rPr lang="en-US" sz="3200" b="1" dirty="0" err="1" smtClean="0">
                <a:solidFill>
                  <a:schemeClr val="bg1"/>
                </a:solidFill>
              </a:rPr>
              <a:t>Ge</a:t>
            </a:r>
            <a:r>
              <a:rPr lang="en-US" sz="3200" b="1" dirty="0" smtClean="0">
                <a:solidFill>
                  <a:schemeClr val="bg1"/>
                </a:solidFill>
              </a:rPr>
              <a:t> – can be translated as planet</a:t>
            </a:r>
          </a:p>
          <a:p>
            <a:pPr>
              <a:buNone/>
            </a:pPr>
            <a:r>
              <a:rPr lang="en-US" sz="3200" b="1" dirty="0" err="1" smtClean="0">
                <a:solidFill>
                  <a:schemeClr val="bg1"/>
                </a:solidFill>
              </a:rPr>
              <a:t>Kosmos</a:t>
            </a:r>
            <a:r>
              <a:rPr lang="en-US" sz="3200" b="1" dirty="0" smtClean="0">
                <a:solidFill>
                  <a:schemeClr val="bg1"/>
                </a:solidFill>
              </a:rPr>
              <a:t> – orderly arrangement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           </a:t>
            </a:r>
            <a:endParaRPr lang="en-US" sz="3200" b="1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Identity As A Citizen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Monasticism- Living apart from the 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world to concentrate on God.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            ( being a monk)</a:t>
            </a:r>
          </a:p>
          <a:p>
            <a:pPr>
              <a:buNone/>
            </a:pP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Matthieu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Ricard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molecular geneticist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Tibetan monk dubbed 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“Happiest man on the Earth”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(bbncommunity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.com)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</a:t>
            </a: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Awesome Discussion Questions And Interesting 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</a:rPr>
              <a:t>Why did Jesus use the term “kingdom”</a:t>
            </a:r>
          </a:p>
          <a:p>
            <a:pPr marL="651510" indent="-51435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</a:rPr>
              <a:t>Do the monks have the right idea?</a:t>
            </a:r>
          </a:p>
          <a:p>
            <a:pPr marL="651510" indent="-51435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</a:rPr>
              <a:t>How can a Christian be unstained by the world around him or her?</a:t>
            </a:r>
          </a:p>
          <a:p>
            <a:pPr marL="651510" indent="-51435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</a:rPr>
              <a:t>How should we live as citizen of</a:t>
            </a:r>
          </a:p>
          <a:p>
            <a:pPr marL="651510" indent="-514350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 heaven?</a:t>
            </a:r>
          </a:p>
          <a:p>
            <a:pPr marL="651510" indent="-514350">
              <a:buNone/>
            </a:pPr>
            <a:r>
              <a:rPr lang="en-US" b="1" dirty="0" smtClean="0">
                <a:solidFill>
                  <a:schemeClr val="bg1"/>
                </a:solidFill>
              </a:rPr>
              <a:t>      </a:t>
            </a:r>
          </a:p>
          <a:p>
            <a:pPr marL="651510" indent="-514350">
              <a:buAutoNum type="arabicPeriod"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</a:t>
            </a:r>
            <a:r>
              <a:rPr lang="en-US" dirty="0" smtClean="0"/>
              <a:t>Main Goals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   </a:t>
            </a:r>
            <a:r>
              <a:rPr lang="en-US" b="1" dirty="0" smtClean="0">
                <a:solidFill>
                  <a:schemeClr val="bg1"/>
                </a:solidFill>
              </a:rPr>
              <a:t>1. To lead us to a greater desire to be in heaven     with our God.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   </a:t>
            </a:r>
            <a:r>
              <a:rPr lang="en-US" b="1" dirty="0" smtClean="0">
                <a:solidFill>
                  <a:schemeClr val="bg1"/>
                </a:solidFill>
              </a:rPr>
              <a:t>2</a:t>
            </a:r>
            <a:r>
              <a:rPr lang="en-US" b="1" dirty="0" smtClean="0">
                <a:solidFill>
                  <a:schemeClr val="bg1"/>
                </a:solidFill>
              </a:rPr>
              <a:t>. To gain a true, Biblical understanding of 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         Heaven. 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Point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800" b="1" dirty="0" smtClean="0">
                <a:solidFill>
                  <a:schemeClr val="bg1"/>
                </a:solidFill>
              </a:rPr>
              <a:t>There is only one expert on</a:t>
            </a:r>
          </a:p>
          <a:p>
            <a:pPr>
              <a:buNone/>
            </a:pPr>
            <a:r>
              <a:rPr lang="en-US" sz="4800" b="1" dirty="0" smtClean="0">
                <a:solidFill>
                  <a:schemeClr val="bg1"/>
                </a:solidFill>
              </a:rPr>
              <a:t>the topic of heaven, and that</a:t>
            </a:r>
          </a:p>
          <a:p>
            <a:pPr>
              <a:buNone/>
            </a:pPr>
            <a:r>
              <a:rPr lang="en-US" sz="4800" b="1" dirty="0" smtClean="0">
                <a:solidFill>
                  <a:schemeClr val="bg1"/>
                </a:solidFill>
              </a:rPr>
              <a:t>is God.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The only true perception of</a:t>
            </a:r>
          </a:p>
          <a:p>
            <a:pPr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heaven is what God reveals to us</a:t>
            </a:r>
          </a:p>
          <a:p>
            <a:pPr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through His Holy </a:t>
            </a:r>
            <a:r>
              <a:rPr lang="en-US" sz="4000" b="1" dirty="0" smtClean="0">
                <a:solidFill>
                  <a:schemeClr val="bg1"/>
                </a:solidFill>
              </a:rPr>
              <a:t>Word</a:t>
            </a:r>
            <a:r>
              <a:rPr lang="en-US" sz="4000" b="1" dirty="0" smtClean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/>
              <a:t>Look </a:t>
            </a:r>
            <a:r>
              <a:rPr lang="en-US" dirty="0"/>
              <a:t>A</a:t>
            </a:r>
            <a:r>
              <a:rPr lang="en-US" dirty="0" smtClean="0"/>
              <a:t>t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We have looked at ……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Ancient cultures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Modern views of heaven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Heaven in the light of our faith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Inside heaven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The nature of God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Who is in heaven</a:t>
            </a:r>
          </a:p>
          <a:p>
            <a:pPr>
              <a:buNone/>
            </a:pPr>
            <a:endParaRPr lang="en-US" sz="3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Look At Heaven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We have looked at ……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Heaven is a home for children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Heaven is a home of books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Heaven is a home of glory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What won’t be in heaven</a:t>
            </a:r>
          </a:p>
          <a:p>
            <a:pPr>
              <a:buNone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sz="3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 Speculation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Some points to ponder…….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-Is there time in heaven?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-Will there be day and night?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-Will we sleep or always be in a state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of consciousness?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-What about relationships?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</a:t>
            </a:r>
            <a:r>
              <a:rPr lang="en-US" dirty="0"/>
              <a:t>F</a:t>
            </a:r>
            <a:r>
              <a:rPr lang="en-US" dirty="0" smtClean="0"/>
              <a:t>inal Victory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We shall be changed in a twinkling of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an eye.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Our mortal bodies are corruptible. 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Corinthians 15: 50-53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1644</TotalTime>
  <Words>741</Words>
  <Application>Microsoft Office PowerPoint</Application>
  <PresentationFormat>On-screen Show (4:3)</PresentationFormat>
  <Paragraphs>144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Apex</vt:lpstr>
      <vt:lpstr> </vt:lpstr>
      <vt:lpstr> </vt:lpstr>
      <vt:lpstr>Two Main Goals:</vt:lpstr>
      <vt:lpstr>First Point </vt:lpstr>
      <vt:lpstr>Second Point</vt:lpstr>
      <vt:lpstr>A Look At Heaven</vt:lpstr>
      <vt:lpstr>A Look At Heaven</vt:lpstr>
      <vt:lpstr>Just Speculation</vt:lpstr>
      <vt:lpstr>Our Final Victory</vt:lpstr>
      <vt:lpstr>Our Identity in Heaven</vt:lpstr>
      <vt:lpstr>Our Identity in Heaven</vt:lpstr>
      <vt:lpstr>Our Identity in Heaven</vt:lpstr>
      <vt:lpstr>Our Identity in Heaven</vt:lpstr>
      <vt:lpstr>Our Identity in Heaven</vt:lpstr>
      <vt:lpstr>Our Identity in Heaven</vt:lpstr>
      <vt:lpstr>Our Identity As A Citizen</vt:lpstr>
      <vt:lpstr>Our Identity As A Citizen</vt:lpstr>
      <vt:lpstr>Our Identity As A Citizen</vt:lpstr>
      <vt:lpstr>Our Identity As A Citizen</vt:lpstr>
      <vt:lpstr>Our Identity As A Citizen</vt:lpstr>
      <vt:lpstr>Our Identity As A Citizen</vt:lpstr>
      <vt:lpstr>Awesome Discussion Questions And Interesting Remarks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fuller</dc:creator>
  <cp:lastModifiedBy>Cindy Nelson</cp:lastModifiedBy>
  <cp:revision>89</cp:revision>
  <dcterms:created xsi:type="dcterms:W3CDTF">2013-11-10T09:48:33Z</dcterms:created>
  <dcterms:modified xsi:type="dcterms:W3CDTF">2013-12-17T13:43:10Z</dcterms:modified>
</cp:coreProperties>
</file>