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1" r:id="rId3"/>
    <p:sldId id="272" r:id="rId4"/>
    <p:sldId id="273" r:id="rId5"/>
    <p:sldId id="274" r:id="rId6"/>
    <p:sldId id="275" r:id="rId7"/>
    <p:sldId id="292" r:id="rId8"/>
    <p:sldId id="276" r:id="rId9"/>
    <p:sldId id="277" r:id="rId10"/>
    <p:sldId id="278" r:id="rId11"/>
    <p:sldId id="279" r:id="rId12"/>
    <p:sldId id="283" r:id="rId13"/>
    <p:sldId id="290" r:id="rId14"/>
    <p:sldId id="280" r:id="rId15"/>
    <p:sldId id="281" r:id="rId16"/>
    <p:sldId id="282" r:id="rId17"/>
    <p:sldId id="291" r:id="rId18"/>
    <p:sldId id="284" r:id="rId19"/>
    <p:sldId id="285" r:id="rId20"/>
    <p:sldId id="287" r:id="rId21"/>
    <p:sldId id="288" r:id="rId22"/>
    <p:sldId id="286" r:id="rId23"/>
    <p:sldId id="289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9" d="100"/>
          <a:sy n="99" d="100"/>
        </p:scale>
        <p:origin x="-20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879A-A493-432A-8219-3E2BFAF5397D}" type="datetimeFigureOut">
              <a:rPr lang="en-US" smtClean="0"/>
              <a:pPr/>
              <a:t>12/30/2013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9C30-ADA7-4EEA-B873-F533D54B096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879A-A493-432A-8219-3E2BFAF5397D}" type="datetimeFigureOut">
              <a:rPr lang="en-US" smtClean="0"/>
              <a:pPr/>
              <a:t>12/30/2013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9C30-ADA7-4EEA-B873-F533D54B0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879A-A493-432A-8219-3E2BFAF5397D}" type="datetimeFigureOut">
              <a:rPr lang="en-US" smtClean="0"/>
              <a:pPr/>
              <a:t>12/30/2013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9C30-ADA7-4EEA-B873-F533D54B0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879A-A493-432A-8219-3E2BFAF5397D}" type="datetimeFigureOut">
              <a:rPr lang="en-US" smtClean="0"/>
              <a:pPr/>
              <a:t>12/30/2013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9C30-ADA7-4EEA-B873-F533D54B0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879A-A493-432A-8219-3E2BFAF5397D}" type="datetimeFigureOut">
              <a:rPr lang="en-US" smtClean="0"/>
              <a:pPr/>
              <a:t>12/30/2013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F34C9C30-ADA7-4EEA-B873-F533D54B0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879A-A493-432A-8219-3E2BFAF5397D}" type="datetimeFigureOut">
              <a:rPr lang="en-US" smtClean="0"/>
              <a:pPr/>
              <a:t>12/30/2013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9C30-ADA7-4EEA-B873-F533D54B0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879A-A493-432A-8219-3E2BFAF5397D}" type="datetimeFigureOut">
              <a:rPr lang="en-US" smtClean="0"/>
              <a:pPr/>
              <a:t>12/30/2013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9C30-ADA7-4EEA-B873-F533D54B0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879A-A493-432A-8219-3E2BFAF5397D}" type="datetimeFigureOut">
              <a:rPr lang="en-US" smtClean="0"/>
              <a:pPr/>
              <a:t>12/30/2013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9C30-ADA7-4EEA-B873-F533D54B0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879A-A493-432A-8219-3E2BFAF5397D}" type="datetimeFigureOut">
              <a:rPr lang="en-US" smtClean="0"/>
              <a:pPr/>
              <a:t>12/30/2013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9C30-ADA7-4EEA-B873-F533D54B0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879A-A493-432A-8219-3E2BFAF5397D}" type="datetimeFigureOut">
              <a:rPr lang="en-US" smtClean="0"/>
              <a:pPr/>
              <a:t>12/30/2013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9C30-ADA7-4EEA-B873-F533D54B0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879A-A493-432A-8219-3E2BFAF5397D}" type="datetimeFigureOut">
              <a:rPr lang="en-US" smtClean="0"/>
              <a:pPr/>
              <a:t>12/30/2013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9C30-ADA7-4EEA-B873-F533D54B0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F7E879A-A493-432A-8219-3E2BFAF5397D}" type="datetimeFigureOut">
              <a:rPr lang="en-US" smtClean="0"/>
              <a:pPr/>
              <a:t>12/30/2013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34C9C30-ADA7-4EEA-B873-F533D54B0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unshine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7620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267797" y="2667000"/>
            <a:ext cx="2608407" cy="289310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Heaven</a:t>
            </a:r>
          </a:p>
          <a:p>
            <a:pPr algn="ctr"/>
            <a:r>
              <a:rPr lang="en-US" sz="20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Wednesday Night Bible Study</a:t>
            </a:r>
          </a:p>
          <a:p>
            <a:pPr algn="ctr"/>
            <a:r>
              <a:rPr lang="en-US" sz="2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Palm Beach Lakes church of Christ</a:t>
            </a:r>
          </a:p>
          <a:p>
            <a:pPr algn="ctr"/>
            <a:endParaRPr lang="en-US" sz="48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Jesus </a:t>
            </a:r>
            <a:r>
              <a:rPr lang="en-US" dirty="0" smtClean="0"/>
              <a:t>Talks </a:t>
            </a:r>
            <a:r>
              <a:rPr lang="en-US" dirty="0" smtClean="0"/>
              <a:t>to </a:t>
            </a:r>
            <a:r>
              <a:rPr lang="en-US" dirty="0" smtClean="0"/>
              <a:t>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600" dirty="0" smtClean="0"/>
              <a:t>                          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14:2</a:t>
            </a:r>
          </a:p>
          <a:p>
            <a:pPr>
              <a:buNone/>
            </a:pPr>
            <a:r>
              <a:rPr lang="en-US" sz="3600" dirty="0" smtClean="0">
                <a:solidFill>
                  <a:schemeClr val="bg1"/>
                </a:solidFill>
              </a:rPr>
              <a:t>Mansions should be “dwelling places”</a:t>
            </a:r>
          </a:p>
          <a:p>
            <a:pPr>
              <a:buNone/>
            </a:pPr>
            <a:r>
              <a:rPr lang="en-US" sz="3600" dirty="0" smtClean="0">
                <a:solidFill>
                  <a:schemeClr val="bg1"/>
                </a:solidFill>
              </a:rPr>
              <a:t>Latin </a:t>
            </a:r>
            <a:r>
              <a:rPr lang="en-US" sz="3600" dirty="0" smtClean="0">
                <a:solidFill>
                  <a:schemeClr val="bg1"/>
                </a:solidFill>
              </a:rPr>
              <a:t>word, </a:t>
            </a:r>
            <a:r>
              <a:rPr lang="en-US" sz="3600" b="1" i="1" dirty="0" err="1" smtClean="0">
                <a:solidFill>
                  <a:schemeClr val="bg1"/>
                </a:solidFill>
              </a:rPr>
              <a:t>mansiones</a:t>
            </a:r>
            <a:r>
              <a:rPr lang="en-US" sz="3600" dirty="0" smtClean="0">
                <a:solidFill>
                  <a:schemeClr val="bg1"/>
                </a:solidFill>
              </a:rPr>
              <a:t>, </a:t>
            </a:r>
            <a:r>
              <a:rPr lang="en-US" sz="3600" dirty="0" smtClean="0">
                <a:solidFill>
                  <a:schemeClr val="bg1"/>
                </a:solidFill>
              </a:rPr>
              <a:t>meant </a:t>
            </a:r>
          </a:p>
          <a:p>
            <a:pPr>
              <a:buNone/>
            </a:pPr>
            <a:r>
              <a:rPr lang="en-US" sz="3600" dirty="0" smtClean="0">
                <a:solidFill>
                  <a:schemeClr val="bg1"/>
                </a:solidFill>
              </a:rPr>
              <a:t>“living places”.</a:t>
            </a:r>
          </a:p>
          <a:p>
            <a:pPr>
              <a:buNone/>
            </a:pPr>
            <a:r>
              <a:rPr lang="en-US" sz="3600" dirty="0" smtClean="0">
                <a:solidFill>
                  <a:schemeClr val="bg1"/>
                </a:solidFill>
              </a:rPr>
              <a:t>Notice Jesus says that He </a:t>
            </a:r>
          </a:p>
          <a:p>
            <a:pPr>
              <a:buNone/>
            </a:pPr>
            <a:r>
              <a:rPr lang="en-US" sz="3600" b="1" dirty="0" smtClean="0">
                <a:solidFill>
                  <a:schemeClr val="bg1"/>
                </a:solidFill>
              </a:rPr>
              <a:t>“prepares a place”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smtClean="0"/>
              <a:t>Place </a:t>
            </a:r>
            <a:r>
              <a:rPr lang="en-US" dirty="0"/>
              <a:t>F</a:t>
            </a:r>
            <a:r>
              <a:rPr lang="en-US" dirty="0" smtClean="0"/>
              <a:t>or 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“ A prepared place for a prepared people”</a:t>
            </a:r>
          </a:p>
          <a:p>
            <a:pPr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-There will be nothing second rate about</a:t>
            </a:r>
          </a:p>
          <a:p>
            <a:pPr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  the place He is preparing.</a:t>
            </a:r>
          </a:p>
          <a:p>
            <a:pPr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- God knows us best. He knows what gives us joy &amp; happiness.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/>
              <a:t>Resurrection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Few people in our modern society understand</a:t>
            </a:r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what the resurrection is and how it fits into</a:t>
            </a:r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God’s plan for humanity. </a:t>
            </a:r>
          </a:p>
          <a:p>
            <a:pPr>
              <a:buNone/>
            </a:pPr>
            <a:endParaRPr lang="en-US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Paul and Agrippa </a:t>
            </a:r>
            <a:r>
              <a:rPr lang="en-US" b="1" dirty="0" smtClean="0">
                <a:solidFill>
                  <a:schemeClr val="bg1"/>
                </a:solidFill>
              </a:rPr>
              <a:t>II -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Acts 26:8,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Acts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26:22-23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The </a:t>
            </a:r>
            <a:r>
              <a:rPr lang="en-US" b="1" dirty="0" smtClean="0">
                <a:solidFill>
                  <a:schemeClr val="bg1"/>
                </a:solidFill>
              </a:rPr>
              <a:t>Apostles -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Acts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4:33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Resurrection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51510" indent="-514350">
              <a:buNone/>
            </a:pPr>
            <a:r>
              <a:rPr lang="en-US" sz="3200" b="1" dirty="0" err="1" smtClean="0">
                <a:solidFill>
                  <a:schemeClr val="bg1"/>
                </a:solidFill>
              </a:rPr>
              <a:t>Rasmussan</a:t>
            </a:r>
            <a:r>
              <a:rPr lang="en-US" sz="3200" b="1" dirty="0" smtClean="0">
                <a:solidFill>
                  <a:schemeClr val="bg1"/>
                </a:solidFill>
              </a:rPr>
              <a:t> Poll, 2012  77% of Americans</a:t>
            </a:r>
          </a:p>
          <a:p>
            <a:pPr marL="651510" indent="-514350"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believed in the Resurrection.</a:t>
            </a:r>
          </a:p>
          <a:p>
            <a:pPr marL="651510" indent="-514350"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April, 2013 – The poll showed 64%</a:t>
            </a:r>
          </a:p>
          <a:p>
            <a:pPr marL="651510" indent="-514350"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Scripts Survey Research Center</a:t>
            </a:r>
          </a:p>
          <a:p>
            <a:pPr marL="651510" indent="-514350"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36 out of 1007 Adults (April 2006)</a:t>
            </a:r>
          </a:p>
          <a:p>
            <a:pPr marL="651510" indent="-514350"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believed in the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ressurection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Resurrection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-Our hope is in an empty tomb.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-Great and prominent men have died,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  but Jesus lives.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                        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19, 20</a:t>
            </a:r>
          </a:p>
          <a:p>
            <a:pPr>
              <a:buNone/>
            </a:pPr>
            <a:endParaRPr lang="en-US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Resurrection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sz="3200" b="1" dirty="0" smtClean="0">
                <a:solidFill>
                  <a:schemeClr val="bg1"/>
                </a:solidFill>
              </a:rPr>
              <a:t>We are connected with Jesus and His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     resurrection.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    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Romans 6: 1-11</a:t>
            </a:r>
          </a:p>
          <a:p>
            <a:pPr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1 Peter 3:21</a:t>
            </a:r>
          </a:p>
          <a:p>
            <a:pPr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John 11:25</a:t>
            </a:r>
          </a:p>
          <a:p>
            <a:pPr>
              <a:buNone/>
            </a:pPr>
            <a:r>
              <a:rPr lang="en-US" sz="3200" b="1" dirty="0" smtClean="0">
                <a:solidFill>
                  <a:srgbClr val="FFFF00"/>
                </a:solidFill>
              </a:rPr>
              <a:t>     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Wrong </a:t>
            </a:r>
            <a:r>
              <a:rPr lang="en-US" dirty="0" smtClean="0"/>
              <a:t>Attitude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This kind of attitude separates us from the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resurrection and the hope of heaven.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“ Water baptism is not necessary for salvation, but I have found that it is essential for growth and maturity.”</a:t>
            </a:r>
          </a:p>
          <a:p>
            <a:pPr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    - Jim </a:t>
            </a:r>
            <a:r>
              <a:rPr lang="en-US" sz="3200" dirty="0" smtClean="0">
                <a:solidFill>
                  <a:schemeClr val="bg1"/>
                </a:solidFill>
              </a:rPr>
              <a:t>Wright, </a:t>
            </a:r>
            <a:r>
              <a:rPr lang="en-US" sz="3200" dirty="0" smtClean="0">
                <a:solidFill>
                  <a:schemeClr val="bg1"/>
                </a:solidFill>
              </a:rPr>
              <a:t>crossroadsjunction.com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/>
              <a:t>Right Attitude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b="1" dirty="0" smtClean="0">
                <a:solidFill>
                  <a:schemeClr val="bg1"/>
                </a:solidFill>
              </a:rPr>
              <a:t>“There is also an antitype which now saves us- baptism….”              </a:t>
            </a:r>
          </a:p>
          <a:p>
            <a:pPr>
              <a:buNone/>
            </a:pPr>
            <a:r>
              <a:rPr lang="en-US" sz="2400" b="1" dirty="0" smtClean="0"/>
              <a:t>                            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Peter 3:21</a:t>
            </a:r>
          </a:p>
          <a:p>
            <a:pPr>
              <a:buNone/>
            </a:pPr>
            <a:r>
              <a:rPr lang="en-US" sz="2400" b="1" dirty="0" smtClean="0">
                <a:solidFill>
                  <a:schemeClr val="bg1"/>
                </a:solidFill>
              </a:rPr>
              <a:t>“arise and be baptized and wash away</a:t>
            </a:r>
          </a:p>
          <a:p>
            <a:pPr>
              <a:buNone/>
            </a:pPr>
            <a:r>
              <a:rPr lang="en-US" sz="2400" b="1" dirty="0" smtClean="0">
                <a:solidFill>
                  <a:schemeClr val="bg1"/>
                </a:solidFill>
              </a:rPr>
              <a:t> your sins”…</a:t>
            </a:r>
            <a:r>
              <a:rPr lang="en-US" sz="2400" b="1" dirty="0" smtClean="0"/>
              <a:t>    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Acts  22:16</a:t>
            </a:r>
          </a:p>
          <a:p>
            <a:pPr>
              <a:buNone/>
            </a:pPr>
            <a:endParaRPr lang="en-US" sz="2400" b="1" dirty="0" smtClean="0"/>
          </a:p>
          <a:p>
            <a:pPr>
              <a:buNone/>
            </a:pPr>
            <a:r>
              <a:rPr lang="en-US" sz="2400" b="1" dirty="0" smtClean="0">
                <a:solidFill>
                  <a:schemeClr val="bg1"/>
                </a:solidFill>
              </a:rPr>
              <a:t>“For as many of you as were baptized into Christ</a:t>
            </a:r>
          </a:p>
          <a:p>
            <a:pPr>
              <a:buNone/>
            </a:pPr>
            <a:r>
              <a:rPr lang="en-US" sz="2400" b="1" dirty="0" smtClean="0">
                <a:solidFill>
                  <a:schemeClr val="bg1"/>
                </a:solidFill>
              </a:rPr>
              <a:t>  have put on Christ”.</a:t>
            </a:r>
          </a:p>
          <a:p>
            <a:pPr>
              <a:buNone/>
            </a:pPr>
            <a:r>
              <a:rPr lang="en-US" sz="2400" b="1" dirty="0" smtClean="0">
                <a:solidFill>
                  <a:schemeClr val="bg1"/>
                </a:solidFill>
              </a:rPr>
              <a:t>                           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Galatians 3:27</a:t>
            </a:r>
          </a:p>
          <a:p>
            <a:pPr>
              <a:buNone/>
            </a:pPr>
            <a:r>
              <a:rPr lang="en-US" sz="2400" b="1" dirty="0" smtClean="0"/>
              <a:t> </a:t>
            </a:r>
            <a:r>
              <a:rPr lang="en-US" sz="2400" b="1" dirty="0"/>
              <a:t> </a:t>
            </a:r>
            <a:r>
              <a:rPr lang="en-US" sz="2400" b="1" dirty="0" smtClean="0"/>
              <a:t>                        </a:t>
            </a:r>
          </a:p>
          <a:p>
            <a:pPr>
              <a:buNone/>
            </a:pPr>
            <a:r>
              <a:rPr lang="en-US" sz="2400" b="1" dirty="0" smtClean="0"/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Jesus, </a:t>
            </a:r>
            <a:r>
              <a:rPr lang="en-US" dirty="0" smtClean="0"/>
              <a:t>Our Judge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600" b="1" dirty="0" smtClean="0">
                <a:solidFill>
                  <a:schemeClr val="bg1"/>
                </a:solidFill>
              </a:rPr>
              <a:t>Jesus is in a position to say if</a:t>
            </a:r>
          </a:p>
          <a:p>
            <a:pPr>
              <a:buNone/>
            </a:pPr>
            <a:r>
              <a:rPr lang="en-US" sz="3600" b="1" dirty="0" smtClean="0">
                <a:solidFill>
                  <a:schemeClr val="bg1"/>
                </a:solidFill>
              </a:rPr>
              <a:t>someone is going to heaven or not.</a:t>
            </a:r>
          </a:p>
          <a:p>
            <a:pPr>
              <a:buNone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Corinthians 5: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9,10</a:t>
            </a:r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Our job is to teach the way to heaven.</a:t>
            </a:r>
          </a:p>
          <a:p>
            <a:pPr>
              <a:buNone/>
            </a:pPr>
            <a:r>
              <a:rPr lang="en-US" sz="3200" b="1" dirty="0" smtClean="0">
                <a:solidFill>
                  <a:srgbClr val="FFFF00"/>
                </a:solidFill>
              </a:rPr>
              <a:t>                 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Matthew 28: 16-20</a:t>
            </a:r>
          </a:p>
          <a:p>
            <a:pPr>
              <a:buNone/>
            </a:pPr>
            <a:endParaRPr lang="en-US" sz="3200" b="1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en-US" sz="3200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/>
              <a:t>Word </a:t>
            </a:r>
            <a:r>
              <a:rPr lang="en-US" dirty="0" smtClean="0"/>
              <a:t>of God </a:t>
            </a:r>
            <a:r>
              <a:rPr lang="en-US" dirty="0" smtClean="0"/>
              <a:t>Judges 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1:14</a:t>
            </a:r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12:48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50</a:t>
            </a:r>
          </a:p>
          <a:p>
            <a:pPr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James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1:21-25</a:t>
            </a:r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Hebrews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4:1-2</a:t>
            </a:r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Thessalonians  2:13     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C:\Program Files\Microsoft Office\MEDIA\CAGCAT10\j030084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62600" y="2209800"/>
            <a:ext cx="2514600" cy="2667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unshine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86000" y="2667000"/>
            <a:ext cx="4580803" cy="215443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5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Lesson 4</a:t>
            </a:r>
          </a:p>
          <a:p>
            <a:pPr algn="ctr"/>
            <a:r>
              <a:rPr lang="en-US" sz="32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Jesus and Heaven</a:t>
            </a:r>
            <a:endParaRPr lang="en-US" sz="1100" b="1" cap="none" spc="0" dirty="0" smtClean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  <a:p>
            <a:pPr algn="ctr"/>
            <a:endParaRPr lang="en-US" sz="48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Jesus </a:t>
            </a:r>
            <a:r>
              <a:rPr lang="en-US" dirty="0" smtClean="0"/>
              <a:t>Had </a:t>
            </a:r>
            <a:r>
              <a:rPr lang="en-US" dirty="0" smtClean="0"/>
              <a:t>a </a:t>
            </a:r>
            <a:r>
              <a:rPr lang="en-US" dirty="0" smtClean="0"/>
              <a:t>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From the beginning, Jesus had a purpose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to His life.</a:t>
            </a:r>
          </a:p>
          <a:p>
            <a:pPr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Hebrews 5:9                Luke 4:43</a:t>
            </a:r>
          </a:p>
          <a:p>
            <a:pPr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Hebrews 9:26              Acts 20:28</a:t>
            </a:r>
          </a:p>
          <a:p>
            <a:pPr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Peter 1:20                  Luke 19:10</a:t>
            </a:r>
          </a:p>
          <a:p>
            <a:pPr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Tim. 1:15</a:t>
            </a:r>
          </a:p>
          <a:p>
            <a:pPr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Romans 5: 8</a:t>
            </a:r>
          </a:p>
          <a:p>
            <a:pPr>
              <a:buNone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n-US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your purpose?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We can put our faith into the wrong things 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which clouds our sense of purpose.</a:t>
            </a:r>
          </a:p>
          <a:p>
            <a:pPr>
              <a:buFontTx/>
              <a:buChar char="-"/>
            </a:pPr>
            <a:r>
              <a:rPr lang="en-US" sz="3200" b="1" dirty="0" smtClean="0">
                <a:solidFill>
                  <a:schemeClr val="bg1"/>
                </a:solidFill>
              </a:rPr>
              <a:t>Money</a:t>
            </a:r>
          </a:p>
          <a:p>
            <a:pPr>
              <a:buFontTx/>
              <a:buChar char="-"/>
            </a:pPr>
            <a:r>
              <a:rPr lang="en-US" sz="3200" b="1" dirty="0" smtClean="0">
                <a:solidFill>
                  <a:schemeClr val="bg1"/>
                </a:solidFill>
              </a:rPr>
              <a:t>Relationships</a:t>
            </a:r>
          </a:p>
          <a:p>
            <a:pPr>
              <a:buFontTx/>
              <a:buChar char="-"/>
            </a:pPr>
            <a:r>
              <a:rPr lang="en-US" sz="3200" b="1" dirty="0" smtClean="0">
                <a:solidFill>
                  <a:schemeClr val="bg1"/>
                </a:solidFill>
              </a:rPr>
              <a:t>Jobs</a:t>
            </a:r>
          </a:p>
          <a:p>
            <a:pPr>
              <a:buFontTx/>
              <a:buChar char="-"/>
            </a:pPr>
            <a:r>
              <a:rPr lang="en-US" sz="3200" b="1" dirty="0" smtClean="0">
                <a:solidFill>
                  <a:schemeClr val="bg1"/>
                </a:solidFill>
              </a:rPr>
              <a:t>Entertainment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You can’t live faithfully </a:t>
            </a:r>
            <a:r>
              <a:rPr lang="en-US" dirty="0" smtClean="0"/>
              <a:t>outside </a:t>
            </a:r>
            <a:r>
              <a:rPr lang="en-US" dirty="0" smtClean="0"/>
              <a:t>the </a:t>
            </a:r>
            <a:r>
              <a:rPr lang="en-US" dirty="0" smtClean="0"/>
              <a:t>Word </a:t>
            </a:r>
            <a:r>
              <a:rPr lang="en-US" dirty="0" smtClean="0"/>
              <a:t>of God.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Many people think of themselves as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religious and “good with God.” But they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do not know His word.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USA Today – Average score- 50%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Gallop poll -  Less than 50% of teens</a:t>
            </a:r>
          </a:p>
          <a:p>
            <a:pPr>
              <a:buNone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Other Bible polling can be found at</a:t>
            </a:r>
          </a:p>
          <a:p>
            <a:pPr>
              <a:buNone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 Americanbible.org. “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Barna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Group, state of the Bible”</a:t>
            </a:r>
          </a:p>
          <a:p>
            <a:pPr>
              <a:buNone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Awesome Discussion Questions and Interesting Remarks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51510" indent="-514350">
              <a:buAutoNum type="arabicPeriod"/>
            </a:pPr>
            <a:r>
              <a:rPr lang="en-US" sz="3200" b="1" dirty="0" smtClean="0">
                <a:solidFill>
                  <a:schemeClr val="bg1"/>
                </a:solidFill>
              </a:rPr>
              <a:t>What purpose do you have?</a:t>
            </a:r>
          </a:p>
          <a:p>
            <a:pPr marL="651510" indent="-514350">
              <a:buAutoNum type="arabicPeriod"/>
            </a:pPr>
            <a:r>
              <a:rPr lang="en-US" sz="3200" b="1" dirty="0" smtClean="0">
                <a:solidFill>
                  <a:schemeClr val="bg1"/>
                </a:solidFill>
              </a:rPr>
              <a:t>How does LTWG fit in?</a:t>
            </a:r>
          </a:p>
          <a:p>
            <a:pPr marL="651510" indent="-514350">
              <a:buAutoNum type="arabicPeriod"/>
            </a:pPr>
            <a:r>
              <a:rPr lang="en-US" sz="3200" b="1" dirty="0" smtClean="0">
                <a:solidFill>
                  <a:schemeClr val="bg1"/>
                </a:solidFill>
              </a:rPr>
              <a:t> How do we keep our priorities</a:t>
            </a:r>
          </a:p>
          <a:p>
            <a:pPr marL="651510" indent="-514350"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       straight?</a:t>
            </a:r>
          </a:p>
          <a:p>
            <a:pPr marL="651510" indent="-514350">
              <a:buAutoNum type="arabicPeriod" startAt="3"/>
            </a:pPr>
            <a:r>
              <a:rPr lang="en-US" sz="3200" b="1" smtClean="0">
                <a:solidFill>
                  <a:schemeClr val="bg1"/>
                </a:solidFill>
              </a:rPr>
              <a:t>Are </a:t>
            </a:r>
            <a:r>
              <a:rPr lang="en-US" sz="3200" b="1" dirty="0" smtClean="0">
                <a:solidFill>
                  <a:schemeClr val="bg1"/>
                </a:solidFill>
              </a:rPr>
              <a:t>the terms, “Jesus is </a:t>
            </a:r>
            <a:r>
              <a:rPr lang="en-US" sz="3200" b="1" smtClean="0">
                <a:solidFill>
                  <a:schemeClr val="bg1"/>
                </a:solidFill>
              </a:rPr>
              <a:t>our judge”,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 marL="651510" indent="-514350"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     and “the word of God judges us”,</a:t>
            </a:r>
          </a:p>
          <a:p>
            <a:pPr marL="651510" indent="-514350"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     synonymous?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</a:t>
            </a:r>
            <a:r>
              <a:rPr lang="en-US" dirty="0" smtClean="0"/>
              <a:t>We Have Learned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Many cultures have thought about eternity</a:t>
            </a:r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Our citizenship is in heaven.</a:t>
            </a:r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Jesus said we are not of this world.</a:t>
            </a:r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We will in some way know each other.</a:t>
            </a:r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We will not be married in heaven.</a:t>
            </a:r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Little children will be in heaven.</a:t>
            </a:r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We are not of this world.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Death, Burial &amp; Resurrection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                    </a:t>
            </a:r>
            <a:r>
              <a:rPr lang="en-US" sz="3200" b="1" dirty="0" smtClean="0">
                <a:solidFill>
                  <a:schemeClr val="bg1"/>
                </a:solidFill>
              </a:rPr>
              <a:t>What Jesus did for us</a:t>
            </a:r>
          </a:p>
          <a:p>
            <a:pPr marL="651510" indent="-514350">
              <a:buAutoNum type="arabicPeriod"/>
            </a:pPr>
            <a:r>
              <a:rPr lang="en-US" sz="3200" b="1" dirty="0" smtClean="0">
                <a:solidFill>
                  <a:schemeClr val="bg1"/>
                </a:solidFill>
              </a:rPr>
              <a:t>Jesus is our victor. </a:t>
            </a:r>
            <a:r>
              <a:rPr lang="en-US" sz="3200" b="1" dirty="0" smtClean="0">
                <a:solidFill>
                  <a:schemeClr val="bg1"/>
                </a:solidFill>
              </a:rPr>
              <a:t>    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Eph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2:1, Col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2:13-15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51510" indent="-514350">
              <a:buAutoNum type="arabicPeriod"/>
            </a:pPr>
            <a:r>
              <a:rPr lang="en-US" sz="3200" b="1" dirty="0" smtClean="0">
                <a:solidFill>
                  <a:schemeClr val="bg1"/>
                </a:solidFill>
              </a:rPr>
              <a:t>Jesus is our redeemer</a:t>
            </a:r>
          </a:p>
          <a:p>
            <a:pPr marL="651510" indent="-514350">
              <a:buAutoNum type="arabicPeriod"/>
            </a:pPr>
            <a:r>
              <a:rPr lang="en-US" sz="3200" b="1" dirty="0" smtClean="0">
                <a:solidFill>
                  <a:schemeClr val="bg1"/>
                </a:solidFill>
              </a:rPr>
              <a:t>Jesus is our propitiation   </a:t>
            </a:r>
            <a:r>
              <a:rPr lang="en-US" sz="3200" b="1" dirty="0" smtClean="0">
                <a:solidFill>
                  <a:schemeClr val="bg1"/>
                </a:solidFill>
              </a:rPr>
              <a:t>       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4:10</a:t>
            </a:r>
          </a:p>
          <a:p>
            <a:pPr marL="651510" indent="-514350">
              <a:buAutoNum type="arabicPeriod"/>
            </a:pPr>
            <a:r>
              <a:rPr lang="en-US" sz="3200" b="1" dirty="0" smtClean="0">
                <a:solidFill>
                  <a:schemeClr val="bg1"/>
                </a:solidFill>
              </a:rPr>
              <a:t>Jesus is our expiation   </a:t>
            </a:r>
            <a:r>
              <a:rPr lang="en-US" sz="3200" b="1" dirty="0" smtClean="0">
                <a:solidFill>
                  <a:schemeClr val="bg1"/>
                </a:solidFill>
              </a:rPr>
              <a:t>             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1:7</a:t>
            </a:r>
          </a:p>
          <a:p>
            <a:pPr marL="651510" indent="-514350">
              <a:buAutoNum type="arabicPeriod"/>
            </a:pPr>
            <a:r>
              <a:rPr lang="en-US" sz="3200" b="1" dirty="0" smtClean="0">
                <a:solidFill>
                  <a:schemeClr val="bg1"/>
                </a:solidFill>
              </a:rPr>
              <a:t>Jesus is our ransom      </a:t>
            </a:r>
            <a:r>
              <a:rPr lang="en-US" sz="3200" b="1" dirty="0" smtClean="0">
                <a:solidFill>
                  <a:schemeClr val="bg1"/>
                </a:solidFill>
              </a:rPr>
              <a:t>           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Tim. 2:5-6</a:t>
            </a:r>
          </a:p>
          <a:p>
            <a:pPr marL="651510" indent="-514350">
              <a:buAutoNum type="arabicPeriod"/>
            </a:pPr>
            <a:r>
              <a:rPr lang="en-US" sz="3200" b="1" dirty="0" smtClean="0">
                <a:solidFill>
                  <a:schemeClr val="bg1"/>
                </a:solidFill>
              </a:rPr>
              <a:t>Jesus is our </a:t>
            </a:r>
            <a:r>
              <a:rPr lang="en-US" sz="3200" b="1" dirty="0" smtClean="0">
                <a:solidFill>
                  <a:schemeClr val="bg1"/>
                </a:solidFill>
              </a:rPr>
              <a:t>reconciliation  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Eph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4:31 – 5:2</a:t>
            </a:r>
          </a:p>
          <a:p>
            <a:pPr marL="651510" indent="-514350">
              <a:buAutoNum type="arabicPeriod"/>
            </a:pPr>
            <a:endParaRPr lang="en-US" sz="32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Death, Burial &amp; Resurrection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                    </a:t>
            </a:r>
            <a:r>
              <a:rPr lang="en-US" sz="3200" b="1" dirty="0" smtClean="0">
                <a:solidFill>
                  <a:schemeClr val="bg1"/>
                </a:solidFill>
              </a:rPr>
              <a:t>What Jesus </a:t>
            </a:r>
            <a:r>
              <a:rPr lang="en-US" sz="3200" b="1" dirty="0" smtClean="0">
                <a:solidFill>
                  <a:schemeClr val="bg1"/>
                </a:solidFill>
              </a:rPr>
              <a:t>Did For Us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 marL="651510" indent="-514350">
              <a:buAutoNum type="arabicPeriod" startAt="7"/>
            </a:pPr>
            <a:r>
              <a:rPr lang="en-US" sz="3200" b="1" dirty="0" smtClean="0">
                <a:solidFill>
                  <a:schemeClr val="bg1"/>
                </a:solidFill>
              </a:rPr>
              <a:t>Jesus is our revelation</a:t>
            </a:r>
          </a:p>
          <a:p>
            <a:pPr marL="651510" indent="-514350"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     Jesus reveals to us what God is like</a:t>
            </a:r>
          </a:p>
          <a:p>
            <a:pPr marL="651510" indent="-514350"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     -God’s wrath &amp; God’s love</a:t>
            </a:r>
          </a:p>
          <a:p>
            <a:pPr marL="651510" indent="-514350"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     -Justice</a:t>
            </a:r>
          </a:p>
          <a:p>
            <a:pPr marL="651510" indent="-514350"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     -Mercy</a:t>
            </a:r>
          </a:p>
          <a:p>
            <a:pPr marL="651510" indent="-514350"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     -Holiness</a:t>
            </a:r>
          </a:p>
          <a:p>
            <a:pPr marL="651510" indent="-514350"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     -Compassion</a:t>
            </a:r>
          </a:p>
          <a:p>
            <a:pPr marL="651510" indent="-514350">
              <a:buNone/>
            </a:pPr>
            <a:endParaRPr lang="en-US" sz="3200" b="1" dirty="0" smtClean="0">
              <a:solidFill>
                <a:srgbClr val="FFFF00"/>
              </a:solidFill>
            </a:endParaRPr>
          </a:p>
          <a:p>
            <a:pPr marL="651510" indent="-514350">
              <a:buAutoNum type="arabicPeriod"/>
            </a:pPr>
            <a:endParaRPr lang="en-US" sz="32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Death, Burial &amp; Resurrection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    </a:t>
            </a:r>
            <a:r>
              <a:rPr lang="en-US" sz="3600" b="1" dirty="0" smtClean="0">
                <a:solidFill>
                  <a:schemeClr val="bg1"/>
                </a:solidFill>
              </a:rPr>
              <a:t>Our answer to what Jesus did for us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 marL="651510" indent="-514350">
              <a:buNone/>
            </a:pPr>
            <a:r>
              <a:rPr lang="en-US" sz="3200" b="1" dirty="0" smtClean="0">
                <a:solidFill>
                  <a:srgbClr val="FFFF00"/>
                </a:solidFill>
              </a:rPr>
              <a:t>                          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Galatians  2: 20</a:t>
            </a:r>
          </a:p>
          <a:p>
            <a:pPr marL="651510" indent="-514350"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“ I have been crucified with Christ; it is no</a:t>
            </a:r>
          </a:p>
          <a:p>
            <a:pPr marL="651510" indent="-514350"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longer I who live, but Christ lives in me;</a:t>
            </a:r>
          </a:p>
          <a:p>
            <a:pPr marL="651510" indent="-514350"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and the life which I now live in the flesh I</a:t>
            </a:r>
          </a:p>
          <a:p>
            <a:pPr marL="651510" indent="-514350"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live by faith in the Son of God, who loved</a:t>
            </a:r>
          </a:p>
          <a:p>
            <a:pPr marL="651510" indent="-514350"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me and gave Himself for me.”</a:t>
            </a:r>
          </a:p>
          <a:p>
            <a:pPr marL="651510" indent="-514350">
              <a:buAutoNum type="arabicPeriod"/>
            </a:pPr>
            <a:endParaRPr lang="en-US" sz="32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Death, Burial &amp; Resurrection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    </a:t>
            </a:r>
            <a:r>
              <a:rPr lang="en-US" sz="3600" b="1" dirty="0" smtClean="0">
                <a:solidFill>
                  <a:schemeClr val="bg1"/>
                </a:solidFill>
              </a:rPr>
              <a:t>Our answer to what Jesus did for us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 marL="651510" indent="-514350">
              <a:buNone/>
            </a:pPr>
            <a:r>
              <a:rPr lang="en-US" sz="3200" b="1" dirty="0" smtClean="0">
                <a:solidFill>
                  <a:srgbClr val="FFFF00"/>
                </a:solidFill>
              </a:rPr>
              <a:t>    </a:t>
            </a:r>
            <a:r>
              <a:rPr lang="en-US" sz="3200" b="1" dirty="0" smtClean="0">
                <a:solidFill>
                  <a:schemeClr val="bg1"/>
                </a:solidFill>
              </a:rPr>
              <a:t>Obeying His commands </a:t>
            </a:r>
          </a:p>
          <a:p>
            <a:pPr marL="651510" indent="-514350"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    </a:t>
            </a:r>
            <a:r>
              <a:rPr lang="en-US" sz="2400" b="1" dirty="0" smtClean="0">
                <a:solidFill>
                  <a:schemeClr val="bg1"/>
                </a:solidFill>
              </a:rPr>
              <a:t>- How we deal with our enemies.  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Matthew 5:44</a:t>
            </a:r>
          </a:p>
          <a:p>
            <a:pPr marL="651510" indent="-514350">
              <a:buNone/>
            </a:pPr>
            <a:r>
              <a:rPr lang="en-US" sz="2400" b="1" dirty="0" smtClean="0"/>
              <a:t>     -  </a:t>
            </a:r>
            <a:r>
              <a:rPr lang="en-US" sz="2400" b="1" dirty="0" smtClean="0">
                <a:solidFill>
                  <a:schemeClr val="bg1"/>
                </a:solidFill>
              </a:rPr>
              <a:t>How we deal with others.   </a:t>
            </a:r>
            <a:r>
              <a:rPr lang="en-US" sz="2400" b="1" dirty="0" smtClean="0"/>
              <a:t>          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Matthew 22:39 </a:t>
            </a:r>
          </a:p>
          <a:p>
            <a:pPr marL="651510" indent="-514350">
              <a:buNone/>
            </a:pPr>
            <a:r>
              <a:rPr lang="en-US" sz="2400" b="1" dirty="0" smtClean="0"/>
              <a:t>     </a:t>
            </a:r>
            <a:r>
              <a:rPr lang="en-US" sz="2400" b="1" dirty="0" smtClean="0">
                <a:solidFill>
                  <a:schemeClr val="bg1"/>
                </a:solidFill>
              </a:rPr>
              <a:t>-  When some one wrongs you</a:t>
            </a:r>
            <a:r>
              <a:rPr lang="en-US" sz="2400" b="1" dirty="0" smtClean="0"/>
              <a:t>        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Matthew 18: 15-17</a:t>
            </a:r>
          </a:p>
          <a:p>
            <a:pPr marL="651510" indent="-514350">
              <a:buNone/>
            </a:pPr>
            <a:r>
              <a:rPr lang="en-US" sz="2400" b="1" dirty="0" smtClean="0"/>
              <a:t>     </a:t>
            </a:r>
            <a:endParaRPr lang="en-US" sz="3200" b="1" dirty="0" smtClean="0"/>
          </a:p>
          <a:p>
            <a:pPr marL="651510" indent="-514350">
              <a:buNone/>
            </a:pPr>
            <a:r>
              <a:rPr lang="en-US" sz="3200" b="1" dirty="0" smtClean="0">
                <a:solidFill>
                  <a:srgbClr val="FFFF00"/>
                </a:solidFill>
              </a:rPr>
              <a:t>    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Unique </a:t>
            </a:r>
            <a:r>
              <a:rPr lang="en-US" sz="3600" dirty="0" smtClean="0"/>
              <a:t>Stages In </a:t>
            </a:r>
            <a:r>
              <a:rPr lang="en-US" sz="3600" dirty="0" smtClean="0"/>
              <a:t>Jesus’ </a:t>
            </a:r>
            <a:r>
              <a:rPr lang="en-US" sz="3600" dirty="0" smtClean="0"/>
              <a:t>Life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10600" cy="4709160"/>
          </a:xfrm>
        </p:spPr>
        <p:txBody>
          <a:bodyPr/>
          <a:lstStyle/>
          <a:p>
            <a:pPr marL="651510" indent="-51435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Jesus, before He became flesh 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1:1-3</a:t>
            </a:r>
          </a:p>
          <a:p>
            <a:pPr marL="651510" indent="-51435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Jesus, God with us in the flesh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1:14, Phil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2:5-8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51510" indent="-51435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Jesus, the guest of Paradise </a:t>
            </a:r>
            <a:r>
              <a:rPr lang="en-US" dirty="0" smtClean="0">
                <a:solidFill>
                  <a:schemeClr val="bg1"/>
                </a:solidFill>
              </a:rPr>
              <a:t>     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Luke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23:43</a:t>
            </a:r>
          </a:p>
          <a:p>
            <a:pPr marL="651510" indent="-51435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Jesus, the risen Lord. </a:t>
            </a:r>
            <a:r>
              <a:rPr lang="en-US" dirty="0" smtClean="0">
                <a:solidFill>
                  <a:schemeClr val="bg1"/>
                </a:solidFill>
              </a:rPr>
              <a:t>                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Cor.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15:20</a:t>
            </a:r>
          </a:p>
          <a:p>
            <a:pPr marL="651510" indent="-51435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Jesus, the merciful high priest.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Heb. 2:17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7:25-26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51510" indent="-51435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Jesus, the righteous judge. </a:t>
            </a:r>
            <a:r>
              <a:rPr lang="en-US" dirty="0" smtClean="0">
                <a:solidFill>
                  <a:schemeClr val="bg1"/>
                </a:solidFill>
              </a:rPr>
              <a:t>      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Cor.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5:10 </a:t>
            </a:r>
          </a:p>
          <a:p>
            <a:pPr marL="651510" indent="-51435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Jesus, the submissive Son. </a:t>
            </a:r>
            <a:r>
              <a:rPr lang="en-US" dirty="0" smtClean="0">
                <a:solidFill>
                  <a:schemeClr val="bg1"/>
                </a:solidFill>
              </a:rPr>
              <a:t>      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Cor.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15:27-28</a:t>
            </a:r>
          </a:p>
          <a:p>
            <a:pPr marL="651510" indent="-514350">
              <a:buNone/>
            </a:pPr>
            <a:endParaRPr lang="en-US" sz="32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/>
              <a:t>Identity </a:t>
            </a:r>
            <a:r>
              <a:rPr lang="en-US" dirty="0" smtClean="0"/>
              <a:t>of Jesus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           </a:t>
            </a:r>
            <a:r>
              <a:rPr lang="en-US" sz="3600" dirty="0" smtClean="0">
                <a:solidFill>
                  <a:schemeClr val="bg1"/>
                </a:solidFill>
              </a:rPr>
              <a:t>Jesus was Jesus… and still is</a:t>
            </a:r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In His mother’s womb    </a:t>
            </a:r>
            <a:r>
              <a:rPr lang="en-US" dirty="0" smtClean="0">
                <a:solidFill>
                  <a:schemeClr val="bg1"/>
                </a:solidFill>
              </a:rPr>
              <a:t> 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Matthew 1:21</a:t>
            </a:r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Last hours of His life. </a:t>
            </a:r>
            <a:r>
              <a:rPr lang="en-US" dirty="0" smtClean="0">
                <a:solidFill>
                  <a:schemeClr val="bg1"/>
                </a:solidFill>
              </a:rPr>
              <a:t>      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Matthew 27:37</a:t>
            </a:r>
          </a:p>
          <a:p>
            <a:pPr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Jesus was Jesus in life</a:t>
            </a:r>
            <a:r>
              <a:rPr lang="en-US" dirty="0" smtClean="0">
                <a:solidFill>
                  <a:schemeClr val="bg1"/>
                </a:solidFill>
              </a:rPr>
              <a:t>       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Matthew 16:16</a:t>
            </a:r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Jesus was Jesus in death.  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Corinthians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15:3</a:t>
            </a:r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Jesus will be Jesus on the Judgment Day 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</a:p>
          <a:p>
            <a:pPr>
              <a:buNone/>
            </a:pPr>
            <a:r>
              <a:rPr lang="en-US" dirty="0" smtClean="0">
                <a:solidFill>
                  <a:srgbClr val="FFFF00"/>
                </a:solidFill>
              </a:rPr>
              <a:t>                           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Acts 1:11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1039</TotalTime>
  <Words>976</Words>
  <Application>Microsoft Office PowerPoint</Application>
  <PresentationFormat>On-screen Show (4:3)</PresentationFormat>
  <Paragraphs>164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Apex</vt:lpstr>
      <vt:lpstr> </vt:lpstr>
      <vt:lpstr> </vt:lpstr>
      <vt:lpstr>What We Have Learned</vt:lpstr>
      <vt:lpstr>Death, Burial &amp; Resurrection</vt:lpstr>
      <vt:lpstr>Death, Burial &amp; Resurrection</vt:lpstr>
      <vt:lpstr>Death, Burial &amp; Resurrection</vt:lpstr>
      <vt:lpstr>Death, Burial &amp; Resurrection</vt:lpstr>
      <vt:lpstr>Unique Stages In Jesus’ Life</vt:lpstr>
      <vt:lpstr>The Identity of Jesus</vt:lpstr>
      <vt:lpstr>Jesus Talks to Us</vt:lpstr>
      <vt:lpstr>A Place For Us</vt:lpstr>
      <vt:lpstr>The Resurrection</vt:lpstr>
      <vt:lpstr>The Resurrection</vt:lpstr>
      <vt:lpstr>The Resurrection</vt:lpstr>
      <vt:lpstr>The Resurrection</vt:lpstr>
      <vt:lpstr>Wrong Attitude</vt:lpstr>
      <vt:lpstr>The Right Attitude</vt:lpstr>
      <vt:lpstr>Jesus, Our Judge</vt:lpstr>
      <vt:lpstr>The Word of God Judges Us</vt:lpstr>
      <vt:lpstr>Jesus Had a Purpose</vt:lpstr>
      <vt:lpstr>What is your purpose?</vt:lpstr>
      <vt:lpstr>You can’t live faithfully outside the Word of God.</vt:lpstr>
      <vt:lpstr>Awesome Discussion Questions and Interesting Remarks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fuller</dc:creator>
  <cp:lastModifiedBy>Cindy Nelson</cp:lastModifiedBy>
  <cp:revision>128</cp:revision>
  <dcterms:created xsi:type="dcterms:W3CDTF">2013-11-10T09:48:33Z</dcterms:created>
  <dcterms:modified xsi:type="dcterms:W3CDTF">2013-12-30T15:54:39Z</dcterms:modified>
</cp:coreProperties>
</file>