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pblfpr\users\David\Classes\One-on-One with Jesus\_Graphics\One-on-One with Jesus - Mary &amp; Marth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blfpr\users\David\Classes\One-on-One with Jesus\_Graphics\One-on-One with Jesus - text - Mary &amp; Martha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rgbClr val="A3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Disciplined Mary (Luke 10:39)</a:t>
            </a:r>
            <a:endParaRPr lang="en-US" sz="4400" dirty="0" smtClean="0"/>
          </a:p>
          <a:p>
            <a:pPr lvl="1"/>
            <a:r>
              <a:rPr lang="en-US" dirty="0" smtClean="0"/>
              <a:t>Mary sat at Jesus’ feet (ancient posture of pupils, cf. Ac. 22:3)</a:t>
            </a:r>
            <a:endParaRPr lang="en-US" sz="4000" dirty="0" smtClean="0"/>
          </a:p>
          <a:p>
            <a:pPr lvl="1"/>
            <a:r>
              <a:rPr lang="en-US" dirty="0" smtClean="0"/>
              <a:t>Mary was continually listening to His word/teaching</a:t>
            </a:r>
            <a:endParaRPr lang="en-US" sz="4000" dirty="0" smtClean="0"/>
          </a:p>
          <a:p>
            <a:pPr lvl="1"/>
            <a:r>
              <a:rPr lang="en-US" dirty="0" smtClean="0"/>
              <a:t>Mary knew that she could not live by bread alone (Matt. 4:4)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Distracted Martha (Luke 10:40)</a:t>
            </a:r>
            <a:endParaRPr lang="en-US" sz="4400" dirty="0" smtClean="0"/>
          </a:p>
          <a:p>
            <a:pPr lvl="1"/>
            <a:r>
              <a:rPr lang="en-US" dirty="0" smtClean="0"/>
              <a:t>Martha was continually drawn away, distracted &amp; over-occupied with much serving</a:t>
            </a:r>
            <a:endParaRPr lang="en-US" sz="4000" dirty="0" smtClean="0"/>
          </a:p>
          <a:p>
            <a:pPr lvl="1"/>
            <a:r>
              <a:rPr lang="en-US" dirty="0" smtClean="0"/>
              <a:t>Martha, in her anger and encumbered state, complained to Jesus about her sister</a:t>
            </a:r>
            <a:endParaRPr lang="en-US" sz="4000" dirty="0" smtClean="0"/>
          </a:p>
          <a:p>
            <a:pPr lvl="2"/>
            <a:r>
              <a:rPr lang="en-US" dirty="0" smtClean="0"/>
              <a:t>Appears to reproach Jesus for monopolizing Mary to Martha’s hurt</a:t>
            </a:r>
            <a:endParaRPr lang="en-US" sz="3600" dirty="0" smtClean="0"/>
          </a:p>
          <a:p>
            <a:pPr lvl="2"/>
            <a:r>
              <a:rPr lang="en-US" dirty="0" smtClean="0"/>
              <a:t>Fussed that Mary was neglecting serving duties, leaving all to Martha</a:t>
            </a:r>
            <a:endParaRPr lang="en-US" sz="3600" dirty="0" smtClean="0"/>
          </a:p>
          <a:p>
            <a:pPr lvl="2"/>
            <a:r>
              <a:rPr lang="en-US" dirty="0" smtClean="0"/>
              <a:t>Ordered Jesus to order Mary to help her in her serving duties</a:t>
            </a:r>
            <a:endParaRPr lang="en-US" sz="3600" dirty="0" smtClean="0"/>
          </a:p>
          <a:p>
            <a:pPr lvl="1"/>
            <a:r>
              <a:rPr lang="en-US" dirty="0" smtClean="0"/>
              <a:t>Absorbed in what she could do for Jesus, Martha forgot about what Jesus could do for her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Discerning Jesus (Luke 10:41-42)</a:t>
            </a:r>
            <a:endParaRPr lang="en-US" sz="4400" dirty="0" smtClean="0"/>
          </a:p>
          <a:p>
            <a:pPr lvl="1"/>
            <a:r>
              <a:rPr lang="en-US" dirty="0" smtClean="0"/>
              <a:t>Jesus’ evaluation of Martha: </a:t>
            </a:r>
            <a:br>
              <a:rPr lang="en-US" dirty="0" smtClean="0"/>
            </a:br>
            <a:r>
              <a:rPr lang="en-US" dirty="0" smtClean="0"/>
              <a:t>Worried and troubled about too many things</a:t>
            </a:r>
            <a:endParaRPr lang="en-US" sz="4000" dirty="0" smtClean="0"/>
          </a:p>
          <a:p>
            <a:pPr lvl="2"/>
            <a:r>
              <a:rPr lang="en-US" dirty="0" smtClean="0"/>
              <a:t>Martha was overly-concerned to entertain Jesus</a:t>
            </a:r>
            <a:endParaRPr lang="en-US" sz="3600" dirty="0" smtClean="0"/>
          </a:p>
          <a:p>
            <a:pPr lvl="3"/>
            <a:r>
              <a:rPr lang="en-US" sz="2000" dirty="0" smtClean="0"/>
              <a:t>She was rebuked by Jesus for was stressing the material</a:t>
            </a:r>
            <a:endParaRPr lang="en-US" sz="3600" dirty="0" smtClean="0"/>
          </a:p>
          <a:p>
            <a:pPr lvl="2"/>
            <a:r>
              <a:rPr lang="en-US" dirty="0" smtClean="0"/>
              <a:t>Jesus, who loved Martha, called her by name and chastened her (cf. Heb. 12:5-9)</a:t>
            </a:r>
            <a:endParaRPr lang="en-US" sz="3600" dirty="0" smtClean="0"/>
          </a:p>
          <a:p>
            <a:pPr lvl="2"/>
            <a:r>
              <a:rPr lang="en-US" dirty="0" smtClean="0"/>
              <a:t>Martha worried about “many things” in contrast to the “one thing” that is truly important (cf. Mt. 6:25-34)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Discerning Jesus (Luke 10:41-42)</a:t>
            </a:r>
            <a:endParaRPr lang="en-US" sz="4400" dirty="0" smtClean="0"/>
          </a:p>
          <a:p>
            <a:pPr lvl="1"/>
            <a:r>
              <a:rPr lang="en-US" dirty="0" smtClean="0"/>
              <a:t>Jesus’ evaluation of Mary:  </a:t>
            </a:r>
            <a:br>
              <a:rPr lang="en-US" dirty="0" smtClean="0"/>
            </a:br>
            <a:r>
              <a:rPr lang="en-US" dirty="0" smtClean="0"/>
              <a:t>Chose the one needed, good, eternal thing</a:t>
            </a:r>
            <a:endParaRPr lang="en-US" sz="4000" dirty="0" smtClean="0"/>
          </a:p>
          <a:p>
            <a:pPr lvl="2"/>
            <a:r>
              <a:rPr lang="en-US" dirty="0" smtClean="0"/>
              <a:t>There is one duty or privilege that is pre-eminent</a:t>
            </a:r>
          </a:p>
          <a:p>
            <a:pPr lvl="3"/>
            <a:r>
              <a:rPr lang="en-US" sz="2000" dirty="0" smtClean="0"/>
              <a:t>Food for the soul is the ONE thing needful</a:t>
            </a:r>
          </a:p>
          <a:p>
            <a:pPr lvl="3"/>
            <a:r>
              <a:rPr lang="en-US" sz="2000" dirty="0" smtClean="0"/>
              <a:t>It is a matter of prioritizing matters</a:t>
            </a:r>
          </a:p>
          <a:p>
            <a:pPr lvl="2"/>
            <a:r>
              <a:rPr lang="en-US" dirty="0" smtClean="0"/>
              <a:t>Mary chose the “good part” and kept on listening to Jesus</a:t>
            </a:r>
          </a:p>
          <a:p>
            <a:pPr lvl="3"/>
            <a:r>
              <a:rPr lang="en-US" sz="2000" dirty="0" smtClean="0"/>
              <a:t>Commended by Jesus for emphasizing the spiritual over material</a:t>
            </a:r>
          </a:p>
          <a:p>
            <a:pPr lvl="2"/>
            <a:r>
              <a:rPr lang="en-US" dirty="0" smtClean="0"/>
              <a:t>Mary’s feast would not be taken away from her</a:t>
            </a:r>
          </a:p>
          <a:p>
            <a:pPr lvl="3"/>
            <a:r>
              <a:rPr lang="en-US" sz="2000" dirty="0" smtClean="0"/>
              <a:t>Live by the living word (1 Pet. 1:25) &amp; you’ll live forever (Jn. 8:51)</a:t>
            </a:r>
          </a:p>
          <a:p>
            <a:pPr lvl="3"/>
            <a:r>
              <a:rPr lang="en-US" sz="2000" dirty="0" smtClean="0"/>
              <a:t>There is eternal value in placing first things first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155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20</cp:revision>
  <dcterms:created xsi:type="dcterms:W3CDTF">2013-03-16T22:37:26Z</dcterms:created>
  <dcterms:modified xsi:type="dcterms:W3CDTF">2013-04-21T12:42:00Z</dcterms:modified>
</cp:coreProperties>
</file>