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Classes\One-on-One with Jesus\_Graphics\One-on-One with Jesus - Sime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Classes\One-on-One with Jesus\_Graphics\One-on-One with Jesus - text - Simeo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A3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Jesus’ First Visit to the Temple (Luke 2:22-24)</a:t>
            </a:r>
            <a:endParaRPr lang="en-US" sz="4400" dirty="0" smtClean="0"/>
          </a:p>
          <a:p>
            <a:pPr lvl="1"/>
            <a:r>
              <a:rPr lang="en-US" dirty="0" smtClean="0"/>
              <a:t>As one “born under the law” (Gal. 4:4), Jesus’ parents obeyed the law</a:t>
            </a:r>
            <a:endParaRPr lang="en-US" sz="4000" dirty="0" smtClean="0"/>
          </a:p>
          <a:p>
            <a:pPr lvl="1"/>
            <a:r>
              <a:rPr lang="en-US" dirty="0" smtClean="0"/>
              <a:t>Two things had to be accomplished on His first visit:</a:t>
            </a:r>
            <a:endParaRPr lang="en-US" sz="4000" dirty="0" smtClean="0"/>
          </a:p>
          <a:p>
            <a:pPr lvl="2"/>
            <a:r>
              <a:rPr lang="en-US" dirty="0" smtClean="0"/>
              <a:t>As the firstborn, Jesus had to be presented to God and redeemed as on “holy to the Lord” (2:22-23)</a:t>
            </a:r>
            <a:endParaRPr lang="en-US" sz="3600" dirty="0" smtClean="0"/>
          </a:p>
          <a:p>
            <a:pPr lvl="2"/>
            <a:r>
              <a:rPr lang="en-US" dirty="0" smtClean="0"/>
              <a:t>Mary had to be purified at the temple with a sacrifice (2:24; cf. Lev. 12:1-8)</a:t>
            </a:r>
            <a:endParaRPr lang="en-US" sz="3600" dirty="0" smtClean="0"/>
          </a:p>
          <a:p>
            <a:pPr lvl="1"/>
            <a:r>
              <a:rPr lang="en-US" dirty="0" smtClean="0"/>
              <a:t>We learn that Jesus’ parents followed the law &amp; that Jesus was born into poverty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Simeon Is the First to Meet Jesus in Jerusalem (2:25-27)</a:t>
            </a:r>
            <a:endParaRPr lang="en-US" sz="4400" dirty="0" smtClean="0"/>
          </a:p>
          <a:p>
            <a:pPr lvl="1"/>
            <a:r>
              <a:rPr lang="en-US" dirty="0" smtClean="0"/>
              <a:t>Simeon’s character – “just and devout” (2:25)</a:t>
            </a:r>
            <a:endParaRPr lang="en-US" sz="4000" dirty="0" smtClean="0"/>
          </a:p>
          <a:p>
            <a:pPr lvl="1"/>
            <a:r>
              <a:rPr lang="en-US" dirty="0" smtClean="0"/>
              <a:t>Simeon’s hope – waiting patiently &amp; confidently for fulfillment of God’s promise (25)</a:t>
            </a:r>
            <a:endParaRPr lang="en-US" sz="4000" dirty="0" smtClean="0"/>
          </a:p>
          <a:p>
            <a:pPr lvl="2"/>
            <a:r>
              <a:rPr lang="en-US" sz="2200" dirty="0" smtClean="0"/>
              <a:t>“The Consolation of Israel” = the Messianic hope</a:t>
            </a:r>
          </a:p>
          <a:p>
            <a:pPr lvl="2"/>
            <a:r>
              <a:rPr lang="en-US" sz="2200" dirty="0" smtClean="0"/>
              <a:t>His hope was founded upon the promise of the Holy Spirit (2:26)</a:t>
            </a:r>
          </a:p>
          <a:p>
            <a:pPr lvl="1"/>
            <a:r>
              <a:rPr lang="en-US" dirty="0" smtClean="0"/>
              <a:t>Simeon’s compliance – “he came by the Spirit to the temple” (2:27)</a:t>
            </a:r>
          </a:p>
          <a:p>
            <a:pPr lvl="2"/>
            <a:r>
              <a:rPr lang="en-US" sz="2200" dirty="0" smtClean="0"/>
              <a:t>He was led by the Spirit of God, taught by the Word of God, obedient to the will of God; thus he was privileged to see the salvation of God</a:t>
            </a:r>
          </a:p>
          <a:p>
            <a:pPr lvl="1"/>
            <a:r>
              <a:rPr lang="en-US" dirty="0" smtClean="0"/>
              <a:t>Simeon’s privilege – he got to see and hold the Messiah</a:t>
            </a:r>
            <a:endParaRPr lang="en-US" sz="4000" dirty="0" smtClean="0"/>
          </a:p>
          <a:p>
            <a:pPr lvl="2"/>
            <a:r>
              <a:rPr lang="en-US" sz="2200" dirty="0" smtClean="0"/>
              <a:t>He had been waiting for this, ever since the Spirit made the promise</a:t>
            </a:r>
          </a:p>
          <a:p>
            <a:pPr lvl="2"/>
            <a:r>
              <a:rPr lang="en-US" sz="2200" dirty="0" smtClean="0"/>
              <a:t>He had no doubt that God had fulfilled His promise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Simeon Praised God in Song (Luke 2:28-33)</a:t>
            </a:r>
            <a:endParaRPr lang="en-US" sz="4400" dirty="0" smtClean="0"/>
          </a:p>
          <a:p>
            <a:pPr lvl="1"/>
            <a:r>
              <a:rPr lang="en-US" dirty="0" smtClean="0"/>
              <a:t>It was a worship hymn (2:26, 29)</a:t>
            </a:r>
            <a:endParaRPr lang="en-US" sz="4000" dirty="0" smtClean="0"/>
          </a:p>
          <a:p>
            <a:pPr lvl="2"/>
            <a:r>
              <a:rPr lang="en-US" dirty="0" smtClean="0"/>
              <a:t>He praised God for keeping His promise &amp; sending the Messiah</a:t>
            </a:r>
            <a:endParaRPr lang="en-US" sz="3600" dirty="0" smtClean="0"/>
          </a:p>
          <a:p>
            <a:pPr lvl="2"/>
            <a:r>
              <a:rPr lang="en-US" dirty="0" smtClean="0"/>
              <a:t>He praised God that he had the privilege to see the Lord’s Christ</a:t>
            </a:r>
            <a:endParaRPr lang="en-US" sz="3600" dirty="0" smtClean="0"/>
          </a:p>
          <a:p>
            <a:pPr lvl="1"/>
            <a:r>
              <a:rPr lang="en-US" dirty="0" smtClean="0"/>
              <a:t>It was a salvation hymn (2:29-30)</a:t>
            </a:r>
            <a:endParaRPr lang="en-US" sz="4000" dirty="0" smtClean="0"/>
          </a:p>
          <a:p>
            <a:pPr lvl="2"/>
            <a:r>
              <a:rPr lang="en-US" dirty="0" smtClean="0"/>
              <a:t>He was now ready to die as he had seen the Lord’s salvation</a:t>
            </a:r>
            <a:endParaRPr lang="en-US" sz="3600" dirty="0" smtClean="0"/>
          </a:p>
          <a:p>
            <a:pPr lvl="1"/>
            <a:r>
              <a:rPr lang="en-US" dirty="0" smtClean="0"/>
              <a:t>It was a missionary hymn (2:31-32)</a:t>
            </a:r>
            <a:endParaRPr lang="en-US" sz="4000" dirty="0" smtClean="0"/>
          </a:p>
          <a:p>
            <a:pPr lvl="2"/>
            <a:r>
              <a:rPr lang="en-US" dirty="0" smtClean="0"/>
              <a:t>God’s scheme of redemption was prepared before creation of world</a:t>
            </a:r>
            <a:endParaRPr lang="en-US" sz="3600" dirty="0" smtClean="0"/>
          </a:p>
          <a:p>
            <a:pPr lvl="2"/>
            <a:r>
              <a:rPr lang="en-US" dirty="0" smtClean="0"/>
              <a:t>God’s plan of salvation was for all, including the Gentiles</a:t>
            </a:r>
            <a:endParaRPr lang="en-US" sz="3600" dirty="0" smtClean="0"/>
          </a:p>
          <a:p>
            <a:pPr lvl="1"/>
            <a:r>
              <a:rPr lang="en-US" dirty="0" smtClean="0"/>
              <a:t>Joseph and Mary continually marveled at what Simeon was speaking of Jesus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Simeon Prophesied About Jesus (Luke 2:34-35)</a:t>
            </a:r>
            <a:endParaRPr lang="en-US" sz="4400" dirty="0" smtClean="0"/>
          </a:p>
          <a:p>
            <a:pPr lvl="1"/>
            <a:r>
              <a:rPr lang="en-US" dirty="0" smtClean="0"/>
              <a:t>The Prophecy of a Stone</a:t>
            </a:r>
            <a:endParaRPr lang="en-US" sz="4000" dirty="0" smtClean="0"/>
          </a:p>
          <a:p>
            <a:pPr lvl="2"/>
            <a:r>
              <a:rPr lang="en-US" dirty="0" smtClean="0"/>
              <a:t>Jesus: stumbling stone to those who reject Him (Ro. 9:32-33; Ac. 4:11)</a:t>
            </a:r>
            <a:endParaRPr lang="en-US" sz="3600" dirty="0" smtClean="0"/>
          </a:p>
          <a:p>
            <a:pPr lvl="2"/>
            <a:r>
              <a:rPr lang="en-US" dirty="0" smtClean="0"/>
              <a:t>Jesus: stepping or cornerstone to those who obey (1 Pt. 2:7-8; 1C 3:11)</a:t>
            </a:r>
            <a:endParaRPr lang="en-US" sz="3600" dirty="0" smtClean="0"/>
          </a:p>
          <a:p>
            <a:pPr lvl="1"/>
            <a:r>
              <a:rPr lang="en-US" dirty="0" smtClean="0"/>
              <a:t>The Prophecy of a Sign</a:t>
            </a:r>
            <a:endParaRPr lang="en-US" sz="4000" dirty="0" smtClean="0"/>
          </a:p>
          <a:p>
            <a:pPr lvl="2"/>
            <a:r>
              <a:rPr lang="en-US" dirty="0" smtClean="0"/>
              <a:t>Jesus would be a sign from God, revealing divine truths </a:t>
            </a:r>
            <a:endParaRPr lang="en-US" sz="3600" dirty="0" smtClean="0"/>
          </a:p>
          <a:p>
            <a:pPr lvl="1"/>
            <a:r>
              <a:rPr lang="en-US" dirty="0" smtClean="0"/>
              <a:t>The Prophecy of a Sword</a:t>
            </a:r>
            <a:endParaRPr lang="en-US" sz="4000" dirty="0" smtClean="0"/>
          </a:p>
          <a:p>
            <a:pPr lvl="2"/>
            <a:r>
              <a:rPr lang="en-US" dirty="0" smtClean="0"/>
              <a:t>Jesus’ rejection, persecution &amp; death would pierce thru Mary’s soul</a:t>
            </a:r>
            <a:endParaRPr lang="en-US" sz="3600" dirty="0" smtClean="0"/>
          </a:p>
          <a:p>
            <a:pPr lvl="1"/>
            <a:r>
              <a:rPr lang="en-US" dirty="0" smtClean="0"/>
              <a:t>In people’s reaction to Jesus, they reveal their true heart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Lessons to Remember</a:t>
            </a:r>
            <a:endParaRPr lang="en-US" sz="4400" dirty="0" smtClean="0"/>
          </a:p>
          <a:p>
            <a:pPr lvl="1"/>
            <a:r>
              <a:rPr lang="en-US" dirty="0" smtClean="0"/>
              <a:t>May we be numbered among the faithful remnant who are ever waiting before the Lord.</a:t>
            </a:r>
            <a:endParaRPr lang="en-US" sz="4000" dirty="0" smtClean="0"/>
          </a:p>
          <a:p>
            <a:pPr lvl="1"/>
            <a:r>
              <a:rPr lang="en-US" dirty="0" smtClean="0"/>
              <a:t>As Simeon looked for the coming of the Savior, may we anxiously await His final return.</a:t>
            </a:r>
            <a:endParaRPr lang="en-US" sz="4000" dirty="0" smtClean="0"/>
          </a:p>
          <a:p>
            <a:pPr lvl="1"/>
            <a:r>
              <a:rPr lang="en-US" dirty="0" smtClean="0"/>
              <a:t>Ever be grateful that God shared Israel’s Messiah with we Gentiles. We were without God and without hope (Eph. 2:11).</a:t>
            </a:r>
            <a:endParaRPr lang="en-US" sz="4000" dirty="0" smtClean="0"/>
          </a:p>
          <a:p>
            <a:pPr lvl="1"/>
            <a:r>
              <a:rPr lang="en-US" dirty="0" smtClean="0"/>
              <a:t>It is for us to determine if we are among those who </a:t>
            </a:r>
            <a:r>
              <a:rPr lang="en-US" i="1" dirty="0" smtClean="0"/>
              <a:t>rise</a:t>
            </a:r>
            <a:r>
              <a:rPr lang="en-US" dirty="0" smtClean="0"/>
              <a:t> or those who </a:t>
            </a:r>
            <a:r>
              <a:rPr lang="en-US" i="1" dirty="0" smtClean="0"/>
              <a:t>fall</a:t>
            </a:r>
            <a:r>
              <a:rPr lang="en-US" dirty="0" smtClean="0"/>
              <a:t> before the Messiah.</a:t>
            </a:r>
            <a:endParaRPr lang="en-US" sz="4000" dirty="0" smtClean="0"/>
          </a:p>
          <a:p>
            <a:pPr lvl="1"/>
            <a:r>
              <a:rPr lang="en-US" dirty="0" smtClean="0"/>
              <a:t>Let us so live our lives that we can sing Simeon’s lovely song.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541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23</cp:revision>
  <dcterms:created xsi:type="dcterms:W3CDTF">2013-03-16T22:37:26Z</dcterms:created>
  <dcterms:modified xsi:type="dcterms:W3CDTF">2013-04-28T12:42:51Z</dcterms:modified>
</cp:coreProperties>
</file>