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 descr="\\pblfpr\users\David\Classes\One-on-One with Jesus\_Graphics\One-on-One with Jesus - Woman Who Touche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Classes\One-on-One with Jesus\_Graphics\One-on-One with Jesus - text - Woman Who Touched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A3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This Woman’s Disease (and Our “Disease”)</a:t>
            </a:r>
            <a:endParaRPr lang="en-US" sz="4400" dirty="0" smtClean="0"/>
          </a:p>
          <a:p>
            <a:pPr lvl="1"/>
            <a:r>
              <a:rPr lang="en-US" dirty="0" smtClean="0"/>
              <a:t>A chronic hemorrhaging “flow/issue of blood” (Mk. 5:25)</a:t>
            </a:r>
            <a:endParaRPr lang="en-US" sz="4000" dirty="0" smtClean="0"/>
          </a:p>
          <a:p>
            <a:pPr lvl="1"/>
            <a:r>
              <a:rPr lang="en-US" dirty="0" smtClean="0"/>
              <a:t>12 years in duration</a:t>
            </a:r>
            <a:endParaRPr lang="en-US" sz="4000" dirty="0" smtClean="0"/>
          </a:p>
          <a:p>
            <a:pPr lvl="1"/>
            <a:r>
              <a:rPr lang="en-US" dirty="0" smtClean="0"/>
              <a:t>Wasting disease (her strength &amp; money, </a:t>
            </a:r>
            <a:r>
              <a:rPr lang="en-US" dirty="0" err="1" smtClean="0"/>
              <a:t>Lk</a:t>
            </a:r>
            <a:r>
              <a:rPr lang="en-US" dirty="0" smtClean="0"/>
              <a:t>. 8:43b; Mk 5:26)</a:t>
            </a:r>
            <a:endParaRPr lang="en-US" sz="4000" dirty="0" smtClean="0"/>
          </a:p>
          <a:p>
            <a:pPr lvl="1"/>
            <a:r>
              <a:rPr lang="en-US" dirty="0" smtClean="0"/>
              <a:t>Deemed incurable by physicians</a:t>
            </a:r>
            <a:endParaRPr lang="en-US" sz="4000" dirty="0" smtClean="0"/>
          </a:p>
          <a:p>
            <a:pPr lvl="1"/>
            <a:r>
              <a:rPr lang="en-US" dirty="0" smtClean="0"/>
              <a:t>By law, this disease rendered her unclean (Lev. 15:19-27)</a:t>
            </a:r>
            <a:endParaRPr lang="en-US" sz="4000" dirty="0" smtClean="0"/>
          </a:p>
          <a:p>
            <a:pPr lvl="1"/>
            <a:r>
              <a:rPr lang="en-US" dirty="0" smtClean="0"/>
              <a:t>Disease called “affliction/plague” (Mk. 5:29, 34)</a:t>
            </a:r>
            <a:endParaRPr lang="en-US" sz="4000" dirty="0" smtClean="0"/>
          </a:p>
          <a:p>
            <a:pPr lvl="1"/>
            <a:r>
              <a:rPr lang="en-US" i="1" dirty="0" smtClean="0"/>
              <a:t>Compare this disease with the disease of SIN – </a:t>
            </a:r>
            <a:br>
              <a:rPr lang="en-US" i="1" dirty="0" smtClean="0"/>
            </a:br>
            <a:r>
              <a:rPr lang="en-US" i="1" dirty="0" smtClean="0"/>
              <a:t>Are you determined to be made well?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This Woman’s Faith (and Our “Faith”)</a:t>
            </a:r>
            <a:endParaRPr lang="en-US" sz="4400" dirty="0" smtClean="0"/>
          </a:p>
          <a:p>
            <a:pPr lvl="1"/>
            <a:r>
              <a:rPr lang="en-US" dirty="0" smtClean="0"/>
              <a:t>“She heard about Jesus” (Mk. 5:27) – all physicians failed</a:t>
            </a:r>
            <a:endParaRPr lang="en-US" sz="4000" dirty="0" smtClean="0"/>
          </a:p>
          <a:p>
            <a:pPr lvl="1"/>
            <a:r>
              <a:rPr lang="en-US" dirty="0" smtClean="0"/>
              <a:t>“If only I may touch…” (5:28; cf. 6:56) – yearned to be healed</a:t>
            </a:r>
            <a:endParaRPr lang="en-US" sz="4000" dirty="0" smtClean="0"/>
          </a:p>
          <a:p>
            <a:pPr lvl="1"/>
            <a:r>
              <a:rPr lang="en-US" dirty="0" smtClean="0"/>
              <a:t>“Be made well” (5:28) = saved, delivered, preserved</a:t>
            </a:r>
            <a:endParaRPr lang="en-US" sz="4000" dirty="0" smtClean="0"/>
          </a:p>
          <a:p>
            <a:pPr lvl="1"/>
            <a:r>
              <a:rPr lang="en-US" dirty="0" smtClean="0"/>
              <a:t>She came from behind (5:27) – humility</a:t>
            </a:r>
            <a:endParaRPr lang="en-US" sz="4000" dirty="0" smtClean="0"/>
          </a:p>
          <a:p>
            <a:pPr lvl="1"/>
            <a:r>
              <a:rPr lang="en-US" dirty="0" smtClean="0"/>
              <a:t>She made contact &amp; touched garment (5:27)</a:t>
            </a:r>
            <a:endParaRPr lang="en-US" sz="4000" dirty="0" smtClean="0"/>
          </a:p>
          <a:p>
            <a:pPr lvl="1"/>
            <a:r>
              <a:rPr lang="en-US" dirty="0" smtClean="0"/>
              <a:t>Immediately the blood stopped &amp; she felt healed (5:29)</a:t>
            </a:r>
            <a:endParaRPr lang="en-US" sz="4000" dirty="0" smtClean="0"/>
          </a:p>
          <a:p>
            <a:pPr lvl="1"/>
            <a:r>
              <a:rPr lang="en-US" dirty="0" smtClean="0"/>
              <a:t>Immediately Jesus knew power had gone out (5:30; </a:t>
            </a:r>
            <a:r>
              <a:rPr lang="en-US" dirty="0" err="1" smtClean="0"/>
              <a:t>Lk</a:t>
            </a:r>
            <a:r>
              <a:rPr lang="en-US" dirty="0" smtClean="0"/>
              <a:t>. 8:46) </a:t>
            </a:r>
            <a:endParaRPr lang="en-US" sz="4000" dirty="0" smtClean="0"/>
          </a:p>
          <a:p>
            <a:pPr lvl="1"/>
            <a:r>
              <a:rPr lang="en-US" dirty="0" smtClean="0"/>
              <a:t>Jesus willed His power to a touch of faith</a:t>
            </a:r>
            <a:endParaRPr lang="en-US" sz="4000" dirty="0" smtClean="0"/>
          </a:p>
          <a:p>
            <a:pPr lvl="1"/>
            <a:r>
              <a:rPr lang="en-US" i="1" dirty="0" smtClean="0"/>
              <a:t>Compare this with your FAITH – </a:t>
            </a:r>
            <a:br>
              <a:rPr lang="en-US" i="1" dirty="0" smtClean="0"/>
            </a:br>
            <a:r>
              <a:rPr lang="en-US" i="1" dirty="0" smtClean="0"/>
              <a:t>Are you determined to be made well?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This Woman’s Confession (and Our “Confession”)</a:t>
            </a:r>
            <a:endParaRPr lang="en-US" sz="4400" dirty="0" smtClean="0"/>
          </a:p>
          <a:p>
            <a:pPr lvl="1"/>
            <a:r>
              <a:rPr lang="en-US" dirty="0" smtClean="0"/>
              <a:t>“Who touched Me?” (5:30) – He looked around (5:32)</a:t>
            </a:r>
            <a:endParaRPr lang="en-US" sz="4000" dirty="0" smtClean="0"/>
          </a:p>
          <a:p>
            <a:pPr lvl="1"/>
            <a:r>
              <a:rPr lang="en-US" dirty="0" smtClean="0"/>
              <a:t>Peter &amp; disciples respond – “multitude thronging You”</a:t>
            </a:r>
            <a:endParaRPr lang="en-US" sz="4000" dirty="0" smtClean="0"/>
          </a:p>
          <a:p>
            <a:pPr lvl="1"/>
            <a:r>
              <a:rPr lang="en-US" dirty="0" smtClean="0"/>
              <a:t>The question of Jesus was not for info </a:t>
            </a:r>
          </a:p>
          <a:p>
            <a:pPr lvl="1"/>
            <a:r>
              <a:rPr lang="en-US" dirty="0" smtClean="0"/>
              <a:t>The question of Jesus was to test her faith &amp; teach a lesson</a:t>
            </a:r>
            <a:endParaRPr lang="en-US" sz="3600" dirty="0" smtClean="0"/>
          </a:p>
          <a:p>
            <a:pPr lvl="1"/>
            <a:r>
              <a:rPr lang="en-US" dirty="0" smtClean="0"/>
              <a:t>She made a confession of fear, humility &amp; openness (</a:t>
            </a:r>
            <a:r>
              <a:rPr lang="en-US" dirty="0" err="1" smtClean="0"/>
              <a:t>Lk</a:t>
            </a:r>
            <a:r>
              <a:rPr lang="en-US" dirty="0" smtClean="0"/>
              <a:t>. 8:47)</a:t>
            </a:r>
            <a:endParaRPr lang="en-US" sz="4000" dirty="0" smtClean="0"/>
          </a:p>
          <a:p>
            <a:pPr lvl="1"/>
            <a:r>
              <a:rPr lang="en-US" dirty="0" smtClean="0"/>
              <a:t>She confessed the action, reason &amp; immediate result (</a:t>
            </a:r>
            <a:r>
              <a:rPr lang="en-US" dirty="0" err="1" smtClean="0"/>
              <a:t>Lk</a:t>
            </a:r>
            <a:r>
              <a:rPr lang="en-US" dirty="0" smtClean="0"/>
              <a:t>. 8:47)</a:t>
            </a:r>
            <a:endParaRPr lang="en-US" sz="4000" dirty="0" smtClean="0"/>
          </a:p>
          <a:p>
            <a:pPr lvl="1"/>
            <a:r>
              <a:rPr lang="en-US" i="1" dirty="0" smtClean="0"/>
              <a:t>Compare her confession with your daily CONFESSION – </a:t>
            </a:r>
            <a:br>
              <a:rPr lang="en-US" i="1" dirty="0" smtClean="0"/>
            </a:br>
            <a:r>
              <a:rPr lang="en-US" i="1" dirty="0" smtClean="0"/>
              <a:t>Are you determined to be made well?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This Woman’s Blessing (and Our “Blessing”)</a:t>
            </a:r>
            <a:endParaRPr lang="en-US" sz="4400" dirty="0" smtClean="0"/>
          </a:p>
          <a:p>
            <a:pPr lvl="1"/>
            <a:r>
              <a:rPr lang="en-US" dirty="0" smtClean="0"/>
              <a:t>Jesus called her, “Daughter” (Mk. 5:34)</a:t>
            </a:r>
            <a:endParaRPr lang="en-US" sz="4000" dirty="0" smtClean="0"/>
          </a:p>
          <a:p>
            <a:pPr lvl="1"/>
            <a:r>
              <a:rPr lang="en-US" dirty="0" smtClean="0"/>
              <a:t>“Your faith has made you well” = saved, delivered</a:t>
            </a:r>
            <a:endParaRPr lang="en-US" sz="4000" dirty="0" smtClean="0"/>
          </a:p>
          <a:p>
            <a:pPr lvl="1"/>
            <a:r>
              <a:rPr lang="en-US" dirty="0" smtClean="0"/>
              <a:t>“Go in peace” </a:t>
            </a:r>
          </a:p>
          <a:p>
            <a:pPr lvl="1"/>
            <a:r>
              <a:rPr lang="en-US" dirty="0" smtClean="0"/>
              <a:t>Continue to “be healed of your affliction/plague” </a:t>
            </a:r>
            <a:endParaRPr lang="en-US" sz="4000" dirty="0" smtClean="0"/>
          </a:p>
          <a:p>
            <a:pPr lvl="1"/>
            <a:r>
              <a:rPr lang="en-US" i="1" dirty="0" smtClean="0"/>
              <a:t>Compare her blessing with your BLESSING –</a:t>
            </a:r>
            <a:br>
              <a:rPr lang="en-US" i="1" dirty="0" smtClean="0"/>
            </a:br>
            <a:r>
              <a:rPr lang="en-US" i="1" dirty="0" smtClean="0"/>
              <a:t>Are you determined to be made well?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340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27</cp:revision>
  <dcterms:created xsi:type="dcterms:W3CDTF">2013-03-16T22:37:26Z</dcterms:created>
  <dcterms:modified xsi:type="dcterms:W3CDTF">2013-05-12T12:46:21Z</dcterms:modified>
</cp:coreProperties>
</file>