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2D235-386F-482E-8847-5E9D18693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A43D2-19FB-4ED2-A97C-0F1DF3869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92067"/>
            <a:ext cx="8955993" cy="516593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Church Must Follow Sound Doctrine Regarding:</a:t>
            </a:r>
            <a:br>
              <a:rPr lang="en-US" dirty="0"/>
            </a:br>
            <a:r>
              <a:rPr lang="en-US" dirty="0"/>
              <a:t>False Teachers (1:3-20)</a:t>
            </a:r>
          </a:p>
          <a:p>
            <a:pPr lvl="1"/>
            <a:r>
              <a:rPr lang="en-US" dirty="0"/>
              <a:t>Charge to Teach, Uphold &amp; Exclusively Follow Sound Doctrine (1:3-11)</a:t>
            </a:r>
          </a:p>
          <a:p>
            <a:pPr lvl="1"/>
            <a:r>
              <a:rPr lang="en-US" dirty="0"/>
              <a:t>Experiencing the Mercy of God When Turning to Sound Doctrine (1:12-17)</a:t>
            </a:r>
          </a:p>
          <a:p>
            <a:pPr lvl="1"/>
            <a:r>
              <a:rPr lang="en-US" dirty="0"/>
              <a:t>Must Hold to Sound Doctrine Vigorously Lest Fall from the Lord (1:18-20)</a:t>
            </a:r>
          </a:p>
        </p:txBody>
      </p:sp>
    </p:spTree>
    <p:extLst>
      <p:ext uri="{BB962C8B-B14F-4D97-AF65-F5344CB8AC3E}">
        <p14:creationId xmlns:p14="http://schemas.microsoft.com/office/powerpoint/2010/main" val="3353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40</cp:revision>
  <cp:lastPrinted>2018-11-07T22:00:49Z</cp:lastPrinted>
  <dcterms:created xsi:type="dcterms:W3CDTF">2018-08-14T19:05:36Z</dcterms:created>
  <dcterms:modified xsi:type="dcterms:W3CDTF">2018-11-14T23:16:44Z</dcterms:modified>
</cp:coreProperties>
</file>