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4" r:id="rId2"/>
    <p:sldId id="543" r:id="rId3"/>
    <p:sldId id="544" r:id="rId4"/>
    <p:sldId id="545" r:id="rId5"/>
    <p:sldId id="546" r:id="rId6"/>
    <p:sldId id="547" r:id="rId7"/>
  </p:sldIdLst>
  <p:sldSz cx="9144000" cy="6858000" type="screen4x3"/>
  <p:notesSz cx="7023100" cy="93091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453"/>
    <a:srgbClr val="50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7" autoAdjust="0"/>
  </p:normalViewPr>
  <p:slideViewPr>
    <p:cSldViewPr>
      <p:cViewPr>
        <p:scale>
          <a:sx n="90" d="100"/>
          <a:sy n="90" d="100"/>
        </p:scale>
        <p:origin x="-51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30AA7-C737-4BF0-82C9-E369C2036685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CF6CD-3DB5-48C6-8661-939F380B8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4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9644E3A-BFB1-4A65-A8AC-2027774DFE15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9F0514-3EBD-482A-9F2C-E651A59A9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D21D6-ADAD-4130-AEDA-AEE44AA467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477000"/>
            <a:ext cx="91440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477000"/>
            <a:ext cx="91440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6EBA-5A07-40BE-9A68-5187C5F360F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2BA3-893B-4A9A-A35F-85B2A9CDC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Joshua</a:t>
            </a:r>
            <a:endParaRPr lang="en-US" dirty="0"/>
          </a:p>
        </p:txBody>
      </p:sp>
      <p:pic>
        <p:nvPicPr>
          <p:cNvPr id="8" name="Picture 7" descr="book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"/>
            <a:ext cx="9555064" cy="601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244858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50800" dist="50800" dir="2700000" algn="ctr" rotWithShape="0">
                    <a:schemeClr val="bg1">
                      <a:lumMod val="50000"/>
                      <a:lumOff val="50000"/>
                    </a:schemeClr>
                  </a:outerShdw>
                </a:effectLst>
              </a:rPr>
              <a:t>The Old Testament Prophets in Context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50800" dist="50800" dir="2700000" algn="ctr" rotWithShape="0">
                  <a:schemeClr val="bg1">
                    <a:lumMod val="50000"/>
                    <a:lumOff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609600" y="1447800"/>
            <a:ext cx="5867400" cy="1447800"/>
          </a:xfrm>
          <a:prstGeom prst="rightArrowCallout">
            <a:avLst>
              <a:gd name="adj1" fmla="val 13235"/>
              <a:gd name="adj2" fmla="val 25000"/>
              <a:gd name="adj3" fmla="val 25000"/>
              <a:gd name="adj4" fmla="val 61014"/>
            </a:avLst>
          </a:prstGeom>
          <a:solidFill>
            <a:srgbClr val="61A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Prophets to North</a:t>
            </a:r>
          </a:p>
          <a:p>
            <a:pPr algn="ctr"/>
            <a:r>
              <a:rPr lang="en-US" sz="2800" b="1" dirty="0" smtClean="0"/>
              <a:t>Hosea, Amos &amp; Jonah</a:t>
            </a:r>
            <a:endParaRPr lang="en-US" sz="2800" b="1" dirty="0"/>
          </a:p>
        </p:txBody>
      </p:sp>
      <p:pic>
        <p:nvPicPr>
          <p:cNvPr id="1026" name="Picture 2" descr="\\pblfpr\users\David\_Graphics\Bible Maps\israel_and_her_neighb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4019550"/>
          </a:xfrm>
          <a:prstGeom prst="rect">
            <a:avLst/>
          </a:prstGeom>
          <a:noFill/>
        </p:spPr>
      </p:pic>
      <p:pic>
        <p:nvPicPr>
          <p:cNvPr id="1028" name="Picture 4" descr="\\pblfpr\users\David\_Graphics\Bible Maps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7" y="0"/>
            <a:ext cx="9096394" cy="624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307282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Hosea &amp; Amos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429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Daniel &amp;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Ezekiel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60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Jonah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7240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north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28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Nineveh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Babylon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62732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u="sng" dirty="0" smtClean="0">
                <a:latin typeface="Carbon Block" pitchFamily="2" charset="0"/>
              </a:rPr>
              <a:t>Unknown Time</a:t>
            </a:r>
            <a:r>
              <a:rPr lang="en-US" sz="2800" dirty="0" smtClean="0">
                <a:latin typeface="Carbon Block" pitchFamily="2" charset="0"/>
              </a:rPr>
              <a:t>:  </a:t>
            </a:r>
            <a:r>
              <a:rPr lang="en-US" sz="3200" dirty="0" smtClean="0">
                <a:latin typeface="Carbon Block" pitchFamily="2" charset="0"/>
              </a:rPr>
              <a:t>Joel &amp; Obadiah</a:t>
            </a:r>
            <a:endParaRPr lang="en-US" sz="2800" dirty="0">
              <a:latin typeface="Carbon Bloc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231957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Isaiah &amp; Micah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84226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South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b/f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North Fell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105400"/>
            <a:ext cx="3200400" cy="167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Nahum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Habakkuk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Zephaniah</a:t>
            </a:r>
          </a:p>
          <a:p>
            <a:pPr>
              <a:lnSpc>
                <a:spcPct val="7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Jeremiah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ke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648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South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b/f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kee" pitchFamily="18" charset="0"/>
              </a:rPr>
              <a:t> Fall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kee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2819400" y="5105400"/>
            <a:ext cx="22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676400" y="-7827334"/>
            <a:ext cx="7315200" cy="14147467"/>
            <a:chOff x="1676400" y="-7827334"/>
            <a:chExt cx="7315200" cy="14147467"/>
          </a:xfrm>
        </p:grpSpPr>
        <p:sp>
          <p:nvSpPr>
            <p:cNvPr id="23" name="Circular Arrow 22"/>
            <p:cNvSpPr/>
            <p:nvPr/>
          </p:nvSpPr>
          <p:spPr>
            <a:xfrm rot="11131445">
              <a:off x="2707778" y="2309861"/>
              <a:ext cx="5035692" cy="4010272"/>
            </a:xfrm>
            <a:prstGeom prst="circularArrow">
              <a:avLst>
                <a:gd name="adj1" fmla="val 9852"/>
                <a:gd name="adj2" fmla="val 1182544"/>
                <a:gd name="adj3" fmla="val 19887339"/>
                <a:gd name="adj4" fmla="val 10800000"/>
                <a:gd name="adj5" fmla="val 12958"/>
              </a:avLst>
            </a:prstGeom>
            <a:solidFill>
              <a:srgbClr val="501D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76400" y="-7827334"/>
              <a:ext cx="7315200" cy="1373726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736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Walt Disney Script v4.1" pitchFamily="66" charset="0"/>
                </a:rPr>
                <a:t>Haggai, Zechariah &amp; Malachi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 Disney Script v4.1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to the Northern Kingdom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Hosea, Amos &amp; Jonah (Who Preached to Nineveh)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370324">
            <a:off x="3273184" y="890645"/>
            <a:ext cx="3173333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rgbClr val="61A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to the Southern Kingdom Before the Northern Kingdom Fell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9047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Isaiah &amp; Micah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74371">
            <a:off x="2926726" y="2856419"/>
            <a:ext cx="3400137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to the Southern Kingdom Before It Fell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Nahum, Habakkuk, Zephaniah, Jeremiah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1992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of Unknown Time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Joel &amp; Obadiah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562600"/>
            <a:ext cx="4267200" cy="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in Babylonian Captivity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Ezekiel &amp; Daniel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912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Writing Prophets During the Return from Captivity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Haggai, Zechariah, Malachi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2050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15829" r="15418" b="5955"/>
            <a:stretch>
              <a:fillRect/>
            </a:stretch>
          </p:blipFill>
          <p:spPr bwMode="auto">
            <a:xfrm>
              <a:off x="4267200" y="0"/>
              <a:ext cx="4876800" cy="6858000"/>
            </a:xfrm>
            <a:prstGeom prst="rect">
              <a:avLst/>
            </a:prstGeom>
            <a:noFill/>
          </p:spPr>
        </p:pic>
        <p:pic>
          <p:nvPicPr>
            <p:cNvPr id="4" name="Picture 2" descr="\\pblfpr\users\David\_Graphics\Bible Maps\Divided Kingdom-2.jpg"/>
            <p:cNvPicPr>
              <a:picLocks noChangeAspect="1" noChangeArrowheads="1"/>
            </p:cNvPicPr>
            <p:nvPr/>
          </p:nvPicPr>
          <p:blipFill>
            <a:blip r:embed="rId2" cstate="print"/>
            <a:srcRect l="10283" t="30603" r="65338" b="57230"/>
            <a:stretch>
              <a:fillRect/>
            </a:stretch>
          </p:blipFill>
          <p:spPr bwMode="auto">
            <a:xfrm>
              <a:off x="4267200" y="914400"/>
              <a:ext cx="1600200" cy="10668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Names Used for the Northern Kingdom in the Prophets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Israel 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Samaria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Ephraim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41655">
            <a:off x="3024737" y="1549141"/>
            <a:ext cx="3173333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rgbClr val="61A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1168931">
            <a:off x="2401266" y="4552728"/>
            <a:ext cx="3400137" cy="838200"/>
          </a:xfrm>
          <a:prstGeom prst="rightArrow">
            <a:avLst>
              <a:gd name="adj1" fmla="val 50000"/>
              <a:gd name="adj2" fmla="val 6698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37167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</a:rPr>
              <a:t>Names Used for the Southern Kingdom in the Prophets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2098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Judah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Jerusalem</a:t>
            </a:r>
          </a:p>
          <a:p>
            <a:pPr lvl="0"/>
            <a:r>
              <a:rPr lang="en-US" sz="24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Zion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150</Words>
  <Application>Microsoft Office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Joshua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Samuel- Part Dos</dc:title>
  <dc:creator>Lindsey</dc:creator>
  <cp:lastModifiedBy>Cindy</cp:lastModifiedBy>
  <cp:revision>57</cp:revision>
  <dcterms:created xsi:type="dcterms:W3CDTF">2010-03-23T13:52:11Z</dcterms:created>
  <dcterms:modified xsi:type="dcterms:W3CDTF">2011-04-11T14:55:10Z</dcterms:modified>
</cp:coreProperties>
</file>