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45" r:id="rId2"/>
    <p:sldId id="569" r:id="rId3"/>
    <p:sldId id="570" r:id="rId4"/>
    <p:sldId id="571" r:id="rId5"/>
    <p:sldId id="572" r:id="rId6"/>
    <p:sldId id="573" r:id="rId7"/>
    <p:sldId id="546" r:id="rId8"/>
    <p:sldId id="574" r:id="rId9"/>
    <p:sldId id="560" r:id="rId10"/>
    <p:sldId id="561" r:id="rId11"/>
    <p:sldId id="576" r:id="rId12"/>
  </p:sldIdLst>
  <p:sldSz cx="9144000" cy="6858000" type="screen4x3"/>
  <p:notesSz cx="7023100" cy="93091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453"/>
    <a:srgbClr val="501D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83" autoAdjust="0"/>
  </p:normalViewPr>
  <p:slideViewPr>
    <p:cSldViewPr>
      <p:cViewPr>
        <p:scale>
          <a:sx n="90" d="100"/>
          <a:sy n="90" d="100"/>
        </p:scale>
        <p:origin x="-1950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30AA7-C737-4BF0-82C9-E369C2036685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CF6CD-3DB5-48C6-8661-939F380B8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04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9644E3A-BFB1-4A65-A8AC-2027774DFE15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9F0514-3EBD-482A-9F2C-E651A59A9E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93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477000"/>
            <a:ext cx="91440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477000"/>
            <a:ext cx="91440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6EBA-5A07-40BE-9A68-5187C5F360F1}" type="datetimeFigureOut">
              <a:rPr lang="en-US" smtClean="0"/>
              <a:pPr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71 - The book of Micah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42945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87 - Micah foretells Bethlehem's glor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61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81600" y="0"/>
            <a:ext cx="3962400" cy="830997"/>
          </a:xfrm>
          <a:prstGeom prst="rect">
            <a:avLst/>
          </a:prstGeom>
          <a:solidFill>
            <a:srgbClr val="1F497D"/>
          </a:solidFill>
          <a:ln w="12700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Micah's Prophecy About the Birthplace of Jesus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5335"/>
            <a:ext cx="2133600" cy="461665"/>
          </a:xfrm>
          <a:prstGeom prst="rect">
            <a:avLst/>
          </a:prstGeom>
          <a:solidFill>
            <a:srgbClr val="1F497D"/>
          </a:solidFill>
          <a:ln w="12700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Lucida Calligraphy" pitchFamily="66" charset="0"/>
              </a:rPr>
              <a:t>Micah 5:2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042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71 - The book of Micah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61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601533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Main Theme of the Book of Micah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015335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The Lord Requires Judah to Do Justly, Love Mercy &amp; Walk Humbly with God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945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609600" y="1447800"/>
            <a:ext cx="5867400" cy="1447800"/>
          </a:xfrm>
          <a:prstGeom prst="rightArrowCallout">
            <a:avLst>
              <a:gd name="adj1" fmla="val 13235"/>
              <a:gd name="adj2" fmla="val 25000"/>
              <a:gd name="adj3" fmla="val 25000"/>
              <a:gd name="adj4" fmla="val 61014"/>
            </a:avLst>
          </a:prstGeom>
          <a:solidFill>
            <a:srgbClr val="61A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Prophets to North</a:t>
            </a:r>
          </a:p>
          <a:p>
            <a:pPr algn="ctr"/>
            <a:r>
              <a:rPr lang="en-US" sz="2800" b="1" dirty="0" smtClean="0"/>
              <a:t>Hosea, Amos &amp; Jonah</a:t>
            </a:r>
            <a:endParaRPr lang="en-US" sz="2800" b="1" dirty="0"/>
          </a:p>
        </p:txBody>
      </p:sp>
      <p:pic>
        <p:nvPicPr>
          <p:cNvPr id="1026" name="Picture 2" descr="\\pblfpr\users\David\_Graphics\Bible Maps\israel_and_her_neighb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4019550"/>
          </a:xfrm>
          <a:prstGeom prst="rect">
            <a:avLst/>
          </a:prstGeom>
          <a:noFill/>
        </p:spPr>
      </p:pic>
      <p:pic>
        <p:nvPicPr>
          <p:cNvPr id="1028" name="Picture 4" descr="\\pblfpr\users\David\_Graphics\Bible Maps\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7" y="0"/>
            <a:ext cx="9096394" cy="624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" y="307282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Hosea &amp; Amos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429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Daniel &amp;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Ezekiel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60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Jonah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7240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north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28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Nineveh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2971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Babylon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62732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u="sng" dirty="0" smtClean="0">
                <a:latin typeface="Carbon Block" pitchFamily="2" charset="0"/>
              </a:rPr>
              <a:t>Unknown Time</a:t>
            </a:r>
            <a:r>
              <a:rPr lang="en-US" sz="2800" dirty="0" smtClean="0">
                <a:latin typeface="Carbon Block" pitchFamily="2" charset="0"/>
              </a:rPr>
              <a:t>:  </a:t>
            </a:r>
            <a:r>
              <a:rPr lang="en-US" sz="3200" dirty="0" smtClean="0">
                <a:latin typeface="Carbon Block" pitchFamily="2" charset="0"/>
              </a:rPr>
              <a:t>Joel &amp; Obadiah</a:t>
            </a:r>
            <a:endParaRPr lang="en-US" sz="2800" dirty="0">
              <a:latin typeface="Carbon Block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4231957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Isaiah &amp; Micah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384226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South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b/f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North Fell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105400"/>
            <a:ext cx="3200400" cy="1675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Nahum</a:t>
            </a:r>
          </a:p>
          <a:p>
            <a:pPr>
              <a:lnSpc>
                <a:spcPct val="7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Habakkuk</a:t>
            </a:r>
          </a:p>
          <a:p>
            <a:pPr>
              <a:lnSpc>
                <a:spcPct val="7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Zephaniah</a:t>
            </a:r>
          </a:p>
          <a:p>
            <a:pPr>
              <a:lnSpc>
                <a:spcPct val="7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Jeremiah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ke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4648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South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b/f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 Fall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kee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2819400" y="5105400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1676400" y="-7827334"/>
            <a:ext cx="7315200" cy="14147467"/>
            <a:chOff x="1676400" y="-7827334"/>
            <a:chExt cx="7315200" cy="14147467"/>
          </a:xfrm>
        </p:grpSpPr>
        <p:sp>
          <p:nvSpPr>
            <p:cNvPr id="23" name="Circular Arrow 22"/>
            <p:cNvSpPr/>
            <p:nvPr/>
          </p:nvSpPr>
          <p:spPr>
            <a:xfrm rot="11131445">
              <a:off x="2707778" y="2309861"/>
              <a:ext cx="5035692" cy="4010272"/>
            </a:xfrm>
            <a:prstGeom prst="circularArrow">
              <a:avLst>
                <a:gd name="adj1" fmla="val 9852"/>
                <a:gd name="adj2" fmla="val 1182544"/>
                <a:gd name="adj3" fmla="val 19887339"/>
                <a:gd name="adj4" fmla="val 10800000"/>
                <a:gd name="adj5" fmla="val 12958"/>
              </a:avLst>
            </a:prstGeom>
            <a:solidFill>
              <a:srgbClr val="501D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76400" y="-7827334"/>
              <a:ext cx="7315200" cy="13737266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736"/>
                </a:avLst>
              </a:prstTxWarp>
              <a:spAutoFit/>
            </a:bodyPr>
            <a:lstStyle/>
            <a:p>
              <a:pPr algn="ctr"/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alt Disney Script v4.1" pitchFamily="66" charset="0"/>
                </a:rPr>
                <a:t>Haggai, Zechariah &amp; Malachi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lt Disney Script v4.1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2050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15829" r="15418" b="5955"/>
            <a:stretch>
              <a:fillRect/>
            </a:stretch>
          </p:blipFill>
          <p:spPr bwMode="auto">
            <a:xfrm>
              <a:off x="4267200" y="0"/>
              <a:ext cx="4876800" cy="6858000"/>
            </a:xfrm>
            <a:prstGeom prst="rect">
              <a:avLst/>
            </a:prstGeom>
            <a:noFill/>
          </p:spPr>
        </p:pic>
        <p:pic>
          <p:nvPicPr>
            <p:cNvPr id="4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30603" r="65338" b="57230"/>
            <a:stretch>
              <a:fillRect/>
            </a:stretch>
          </p:blipFill>
          <p:spPr bwMode="auto">
            <a:xfrm>
              <a:off x="4267200" y="914400"/>
              <a:ext cx="1600200" cy="10668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to the Northern Kingdom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Hosea, Amos &amp; Jonah (Who Preached to Nineveh)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370324">
            <a:off x="3273184" y="890645"/>
            <a:ext cx="3173333" cy="838200"/>
          </a:xfrm>
          <a:prstGeom prst="rightArrow">
            <a:avLst>
              <a:gd name="adj1" fmla="val 50000"/>
              <a:gd name="adj2" fmla="val 66987"/>
            </a:avLst>
          </a:prstGeom>
          <a:solidFill>
            <a:srgbClr val="61A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2050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15829" r="15418" b="5955"/>
            <a:stretch>
              <a:fillRect/>
            </a:stretch>
          </p:blipFill>
          <p:spPr bwMode="auto">
            <a:xfrm>
              <a:off x="4267200" y="0"/>
              <a:ext cx="4876800" cy="6858000"/>
            </a:xfrm>
            <a:prstGeom prst="rect">
              <a:avLst/>
            </a:prstGeom>
            <a:noFill/>
          </p:spPr>
        </p:pic>
        <p:pic>
          <p:nvPicPr>
            <p:cNvPr id="4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30603" r="65338" b="57230"/>
            <a:stretch>
              <a:fillRect/>
            </a:stretch>
          </p:blipFill>
          <p:spPr bwMode="auto">
            <a:xfrm>
              <a:off x="4267200" y="914400"/>
              <a:ext cx="1600200" cy="10668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0" y="152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to the Southern Kingdom Before the Northern Kingdom Fell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0471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Isaiah &amp; Micah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74371">
            <a:off x="2926726" y="2856419"/>
            <a:ext cx="3400137" cy="838200"/>
          </a:xfrm>
          <a:prstGeom prst="rightArrow">
            <a:avLst>
              <a:gd name="adj1" fmla="val 50000"/>
              <a:gd name="adj2" fmla="val 6698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to the Southern Kingdom Before It Fell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Nahum, Habakkuk, Zephaniah, Jeremiah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1992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of Unknown Time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963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Joel &amp; Obadiah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562600"/>
            <a:ext cx="4267200" cy="0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2050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15829" r="15418" b="5955"/>
            <a:stretch>
              <a:fillRect/>
            </a:stretch>
          </p:blipFill>
          <p:spPr bwMode="auto">
            <a:xfrm>
              <a:off x="4267200" y="0"/>
              <a:ext cx="4876800" cy="6858000"/>
            </a:xfrm>
            <a:prstGeom prst="rect">
              <a:avLst/>
            </a:prstGeom>
            <a:noFill/>
          </p:spPr>
        </p:pic>
        <p:pic>
          <p:nvPicPr>
            <p:cNvPr id="4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30603" r="65338" b="57230"/>
            <a:stretch>
              <a:fillRect/>
            </a:stretch>
          </p:blipFill>
          <p:spPr bwMode="auto">
            <a:xfrm>
              <a:off x="4267200" y="914400"/>
              <a:ext cx="1600200" cy="10668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in Babylonian Captivity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Ezekiel &amp; Daniel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912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During the Return from Captivity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Haggai, Zechariah, Malachi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2050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15829" r="15418" b="5955"/>
            <a:stretch>
              <a:fillRect/>
            </a:stretch>
          </p:blipFill>
          <p:spPr bwMode="auto">
            <a:xfrm>
              <a:off x="4267200" y="0"/>
              <a:ext cx="4876800" cy="6858000"/>
            </a:xfrm>
            <a:prstGeom prst="rect">
              <a:avLst/>
            </a:prstGeom>
            <a:noFill/>
          </p:spPr>
        </p:pic>
        <p:pic>
          <p:nvPicPr>
            <p:cNvPr id="4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30603" r="65338" b="57230"/>
            <a:stretch>
              <a:fillRect/>
            </a:stretch>
          </p:blipFill>
          <p:spPr bwMode="auto">
            <a:xfrm>
              <a:off x="4267200" y="914400"/>
              <a:ext cx="1600200" cy="10668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Names Used for the Northern Kingdom in the Prophets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Israel </a:t>
            </a:r>
          </a:p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Samaria</a:t>
            </a:r>
          </a:p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Ephraim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741655">
            <a:off x="3024737" y="1549141"/>
            <a:ext cx="3173333" cy="838200"/>
          </a:xfrm>
          <a:prstGeom prst="rightArrow">
            <a:avLst>
              <a:gd name="adj1" fmla="val 50000"/>
              <a:gd name="adj2" fmla="val 66987"/>
            </a:avLst>
          </a:prstGeom>
          <a:solidFill>
            <a:srgbClr val="61A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1168931">
            <a:off x="2401266" y="4552728"/>
            <a:ext cx="3400137" cy="838200"/>
          </a:xfrm>
          <a:prstGeom prst="rightArrow">
            <a:avLst>
              <a:gd name="adj1" fmla="val 50000"/>
              <a:gd name="adj2" fmla="val 6698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37167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Names Used for the Southern Kingdom in the Prophets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20987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Judah</a:t>
            </a:r>
          </a:p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Jerusalem</a:t>
            </a:r>
          </a:p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Zion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72 - Map Prophet's home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61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60153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Micah Prophesied To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015335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The Southern Kingdom, Judah (Before the Northern Kingdom Fell)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02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88 - Micah cries to the mountain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61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6015335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Location &amp; Time of the Messianic Kingdom Prophesied By Micah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015335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The Last Days in Jerusalem (Zion)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134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86 - Born in Bethlehem (Luke 2 vs 4-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61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60153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The Birth City of Jesus Prophesied By Micah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0153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Bethlehem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658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215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PBL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Samuel- Part Dos</dc:title>
  <dc:creator>Lindsey</dc:creator>
  <cp:lastModifiedBy>David</cp:lastModifiedBy>
  <cp:revision>64</cp:revision>
  <dcterms:created xsi:type="dcterms:W3CDTF">2010-03-23T13:52:11Z</dcterms:created>
  <dcterms:modified xsi:type="dcterms:W3CDTF">2011-07-03T21:00:12Z</dcterms:modified>
</cp:coreProperties>
</file>