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3E3F-6009-4063-A596-97FB99E5BCD1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989A7-8490-4AF5-86B6-24F1F29CC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ts_roll sh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9" y="0"/>
            <a:ext cx="91407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76200"/>
            <a:ext cx="4953000" cy="99060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315200" cy="3276600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741363" indent="-280988"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144588" indent="-231775"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0" y="5334000"/>
            <a:ext cx="5334000" cy="1524000"/>
          </a:xfrm>
        </p:spPr>
        <p:txBody>
          <a:bodyPr>
            <a:noAutofit/>
          </a:bodyPr>
          <a:lstStyle>
            <a:lvl1pPr marL="230188" indent="-230188">
              <a:buFont typeface="Calibri" pitchFamily="34" charset="0"/>
              <a:buChar char="‒"/>
              <a:defRPr sz="24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8325" indent="-222250">
              <a:buFont typeface="Arial" pitchFamily="34" charset="0"/>
              <a:buChar char="•"/>
              <a:defRPr sz="20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28700" indent="-228600">
              <a:defRPr sz="20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9F50-793B-4754-9EA8-8D039FBB7076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2908-E6B5-4F62-A32B-305D05882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the Situation</a:t>
            </a:r>
          </a:p>
          <a:p>
            <a:r>
              <a:rPr lang="en-US" dirty="0" smtClean="0"/>
              <a:t>Formulated a Strategy</a:t>
            </a:r>
          </a:p>
          <a:p>
            <a:r>
              <a:rPr lang="en-US" dirty="0" smtClean="0"/>
              <a:t>Actuated the Strategy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0" y="5334000"/>
            <a:ext cx="5334000" cy="1524000"/>
          </a:xfrm>
        </p:spPr>
        <p:txBody>
          <a:bodyPr/>
          <a:lstStyle/>
          <a:p>
            <a:r>
              <a:rPr lang="en-US" dirty="0" smtClean="0"/>
              <a:t>Similar flights have crashed</a:t>
            </a:r>
          </a:p>
          <a:p>
            <a:r>
              <a:rPr lang="en-US" dirty="0" smtClean="0"/>
              <a:t>Terrorists hijacked our plane</a:t>
            </a:r>
          </a:p>
          <a:p>
            <a:r>
              <a:rPr lang="en-US" dirty="0" smtClean="0"/>
              <a:t>Innocent people on board &amp; on 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7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running out, doomed to die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Will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not sit and do nothing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terrorist, storm the cockpit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Todd Beamer: “Pray with me!”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“God help me.  Jesus help me.”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noProof="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Are you guys ready?”</a:t>
            </a:r>
            <a:endParaRPr lang="en-US" sz="2400" b="1" noProof="0" dirty="0" smtClean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Told Ananias:</a:t>
            </a:r>
            <a:br>
              <a:rPr lang="en-US" dirty="0" smtClean="0"/>
            </a:br>
            <a:r>
              <a:rPr lang="en-US" dirty="0" smtClean="0"/>
              <a:t>“Arise &amp; go!” – Acts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620000" cy="3276600"/>
          </a:xfrm>
        </p:spPr>
        <p:txBody>
          <a:bodyPr/>
          <a:lstStyle/>
          <a:p>
            <a:r>
              <a:rPr lang="en-US" dirty="0" smtClean="0"/>
              <a:t>Ananias Evaluated the Situation – v. 10-14</a:t>
            </a:r>
          </a:p>
          <a:p>
            <a:r>
              <a:rPr lang="en-US" dirty="0" smtClean="0"/>
              <a:t>Ananias Formulated a Strategy – v. 15-16</a:t>
            </a:r>
          </a:p>
          <a:p>
            <a:r>
              <a:rPr lang="en-US" dirty="0" smtClean="0"/>
              <a:t>Ananias Actuated the Strategy – v. 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0" y="5334000"/>
            <a:ext cx="5334000" cy="1524000"/>
          </a:xfrm>
        </p:spPr>
        <p:txBody>
          <a:bodyPr/>
          <a:lstStyle/>
          <a:p>
            <a:r>
              <a:rPr lang="en-US" dirty="0" smtClean="0"/>
              <a:t>“In a vision, Saul has seen Ananias”</a:t>
            </a:r>
          </a:p>
          <a:p>
            <a:r>
              <a:rPr lang="en-US" dirty="0" smtClean="0"/>
              <a:t>Saul has done “much harm to saints”</a:t>
            </a:r>
          </a:p>
          <a:p>
            <a:r>
              <a:rPr lang="en-US" dirty="0" smtClean="0"/>
              <a:t>Has authority to “bind all” saints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7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God said it!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God said it again!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Who am I?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must go!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 “went his way and entered”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noProof="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To Saul: “God chose you…” – 22:14-15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“Arise and be baptized” – 22:16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tells us:</a:t>
            </a:r>
            <a:br>
              <a:rPr lang="en-US" dirty="0" smtClean="0"/>
            </a:br>
            <a:r>
              <a:rPr lang="en-US" dirty="0" smtClean="0"/>
              <a:t>“Arise &amp; be baptized!”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620000" cy="3276600"/>
          </a:xfrm>
        </p:spPr>
        <p:txBody>
          <a:bodyPr/>
          <a:lstStyle/>
          <a:p>
            <a:r>
              <a:rPr lang="en-US" dirty="0" smtClean="0"/>
              <a:t>Evaluate the Situation</a:t>
            </a:r>
          </a:p>
          <a:p>
            <a:r>
              <a:rPr lang="en-US" dirty="0" smtClean="0"/>
              <a:t>Formulate a Strategy</a:t>
            </a:r>
          </a:p>
          <a:p>
            <a:r>
              <a:rPr lang="en-US" dirty="0" smtClean="0"/>
              <a:t>Actuate the Strategy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0" y="5334000"/>
            <a:ext cx="5334000" cy="1524000"/>
          </a:xfrm>
        </p:spPr>
        <p:txBody>
          <a:bodyPr/>
          <a:lstStyle/>
          <a:p>
            <a:r>
              <a:rPr lang="en-US" dirty="0" smtClean="0"/>
              <a:t>Sins separate until washed away</a:t>
            </a:r>
          </a:p>
          <a:p>
            <a:r>
              <a:rPr lang="en-US" dirty="0" smtClean="0"/>
              <a:t>Not baptized? Still have sins, not saved</a:t>
            </a:r>
          </a:p>
          <a:p>
            <a:r>
              <a:rPr lang="en-US" dirty="0" smtClean="0"/>
              <a:t>God has done His part.  It’s up to you.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27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is running out &amp; doomed to die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“Today is the day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of salvation”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–2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Cor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 6:2</a:t>
            </a:r>
            <a:endParaRPr lang="en-US" sz="2400" b="1" dirty="0" smtClean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Say,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will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repent &amp; be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baptized today!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When we sing invitation song…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Promise: You will not come alone!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Begin life anew before lunch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today!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tells us:</a:t>
            </a:r>
            <a:br>
              <a:rPr lang="en-US" dirty="0" smtClean="0"/>
            </a:br>
            <a:r>
              <a:rPr lang="en-US" dirty="0" smtClean="0"/>
              <a:t>“Arise &amp; go!”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7620000" cy="3276600"/>
          </a:xfrm>
        </p:spPr>
        <p:txBody>
          <a:bodyPr/>
          <a:lstStyle/>
          <a:p>
            <a:r>
              <a:rPr lang="en-US" dirty="0" smtClean="0"/>
              <a:t>Evaluate the Situation</a:t>
            </a:r>
          </a:p>
          <a:p>
            <a:r>
              <a:rPr lang="en-US" dirty="0" smtClean="0"/>
              <a:t>Formulate a Strategy</a:t>
            </a:r>
          </a:p>
          <a:p>
            <a:r>
              <a:rPr lang="en-US" dirty="0" smtClean="0"/>
              <a:t>Actuate the Strategy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0" y="5334000"/>
            <a:ext cx="53340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“The whole world lies under sway of wicked one” – 1 John 5:19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 have been charged to “go into all the world and preach the gospel”!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27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lvl="0" indent="-230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 will identify contacts</a:t>
            </a:r>
          </a:p>
          <a:p>
            <a:pPr marL="230188" lvl="0" indent="-230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 will initiate conversations</a:t>
            </a:r>
          </a:p>
          <a:p>
            <a:pPr marL="230188" lvl="0" indent="-230188">
              <a:spcBef>
                <a:spcPct val="20000"/>
              </a:spcBef>
              <a:buFont typeface="Calibri" pitchFamily="34" charset="0"/>
              <a:buChar char="‒"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I will impart chapter-and-verse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10000" y="533400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“Pray with me!”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“God, please help me.”</a:t>
            </a: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‒"/>
              <a:tabLst/>
              <a:defRPr/>
            </a:pPr>
            <a:r>
              <a:rPr lang="en-US" sz="2400" b="1" noProof="0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“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Are you guys ready?”</a:t>
            </a:r>
            <a:endParaRPr lang="en-US" sz="2400" b="1" noProof="0" dirty="0" smtClean="0">
              <a:solidFill>
                <a:srgbClr val="FFFF00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" y="0"/>
            <a:ext cx="4245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nguiat Bk BT" pitchFamily="18" charset="0"/>
              </a:rPr>
              <a:t>Let’s Roll!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nguiat Bk BT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351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United 93</vt:lpstr>
      <vt:lpstr>God Told Ananias: “Arise &amp; go!” – Acts 9</vt:lpstr>
      <vt:lpstr>God tells us: “Arise &amp; be baptized!”</vt:lpstr>
      <vt:lpstr>God tells us: “Arise &amp; go!”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19</cp:revision>
  <dcterms:created xsi:type="dcterms:W3CDTF">2011-09-09T17:52:51Z</dcterms:created>
  <dcterms:modified xsi:type="dcterms:W3CDTF">2011-09-11T12:51:08Z</dcterms:modified>
</cp:coreProperties>
</file>