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1305A1-2763-430E-B68D-3860D507AF9F}" type="datetimeFigureOut">
              <a:rPr lang="en-US" smtClean="0"/>
              <a:pPr/>
              <a:t>10/20/2013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94E91-074E-455D-968D-9A0CB59FF9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\\pblfpr\users\David\_Graphics\Lesson-Event PPT Graphics\The Wonder of God's Providenc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1305A1-2763-430E-B68D-3860D507AF9F}" type="datetimeFigureOut">
              <a:rPr lang="en-US" smtClean="0"/>
              <a:pPr/>
              <a:t>10/20/2013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94E91-074E-455D-968D-9A0CB59FF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1305A1-2763-430E-B68D-3860D507AF9F}" type="datetimeFigureOut">
              <a:rPr lang="en-US" smtClean="0"/>
              <a:pPr/>
              <a:t>10/20/2013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94E91-074E-455D-968D-9A0CB59FF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1305A1-2763-430E-B68D-3860D507AF9F}" type="datetimeFigureOut">
              <a:rPr lang="en-US" smtClean="0"/>
              <a:pPr/>
              <a:t>10/20/2013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94E91-074E-455D-968D-9A0CB59FF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pblfpr\users\David\_Graphics\Lesson-Event PPT Graphics\The Wonder of God's Providence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52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u="sng" baseline="0">
                <a:uFill>
                  <a:solidFill>
                    <a:srgbClr val="FFFF99"/>
                  </a:solidFill>
                </a:u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1305A1-2763-430E-B68D-3860D507AF9F}" type="datetimeFigureOut">
              <a:rPr lang="en-US" smtClean="0"/>
              <a:pPr/>
              <a:t>10/20/2013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94E91-074E-455D-968D-9A0CB59FF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u="sng" baseline="0">
                <a:uFill>
                  <a:solidFill>
                    <a:srgbClr val="FFFF99"/>
                  </a:solidFill>
                </a:u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1305A1-2763-430E-B68D-3860D507AF9F}" type="datetimeFigureOut">
              <a:rPr lang="en-US" smtClean="0"/>
              <a:pPr/>
              <a:t>10/20/2013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94E91-074E-455D-968D-9A0CB59FF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1305A1-2763-430E-B68D-3860D507AF9F}" type="datetimeFigureOut">
              <a:rPr lang="en-US" smtClean="0"/>
              <a:pPr/>
              <a:t>10/20/2013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94E91-074E-455D-968D-9A0CB59FF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1305A1-2763-430E-B68D-3860D507AF9F}" type="datetimeFigureOut">
              <a:rPr lang="en-US" smtClean="0"/>
              <a:pPr/>
              <a:t>10/20/2013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94E91-074E-455D-968D-9A0CB59FF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1305A1-2763-430E-B68D-3860D507AF9F}" type="datetimeFigureOut">
              <a:rPr lang="en-US" smtClean="0"/>
              <a:pPr/>
              <a:t>10/20/2013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94E91-074E-455D-968D-9A0CB59FF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1305A1-2763-430E-B68D-3860D507AF9F}" type="datetimeFigureOut">
              <a:rPr lang="en-US" smtClean="0"/>
              <a:pPr/>
              <a:t>10/20/2013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94E91-074E-455D-968D-9A0CB59FF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1305A1-2763-430E-B68D-3860D507AF9F}" type="datetimeFigureOut">
              <a:rPr lang="en-US" smtClean="0"/>
              <a:pPr/>
              <a:t>10/20/2013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94E91-074E-455D-968D-9A0CB59FF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1305A1-2763-430E-B68D-3860D507AF9F}" type="datetimeFigureOut">
              <a:rPr lang="en-US" smtClean="0"/>
              <a:pPr/>
              <a:t>10/20/2013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94E91-074E-455D-968D-9A0CB59FF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Lesson-Event PPT Graphics\The Wonder of God's Providence - text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527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9154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b="1" kern="1200"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His Presence</a:t>
            </a:r>
            <a:endParaRPr lang="en-US" sz="4800" dirty="0" smtClean="0"/>
          </a:p>
          <a:p>
            <a:pPr lvl="1"/>
            <a:r>
              <a:rPr lang="en-US" dirty="0" smtClean="0"/>
              <a:t>The Lord was with Joseph (Gen. 39:2, 3, 21, 23)</a:t>
            </a:r>
          </a:p>
          <a:p>
            <a:pPr lvl="1"/>
            <a:r>
              <a:rPr lang="en-US" dirty="0" smtClean="0"/>
              <a:t>The Lord is with you today (Heb. 13:5-6; Deut. 31:6; Matt. 28:20b; 2 Tim. 4:16-17)</a:t>
            </a:r>
          </a:p>
          <a:p>
            <a:pPr lvl="0"/>
            <a:r>
              <a:rPr lang="en-US" smtClean="0"/>
              <a:t>His Protection</a:t>
            </a:r>
            <a:endParaRPr lang="en-US" sz="4800" smtClean="0"/>
          </a:p>
          <a:p>
            <a:pPr lvl="1"/>
            <a:r>
              <a:rPr lang="en-US" smtClean="0"/>
              <a:t>The Lord took care of Joseph (39:21; 49:24-26)</a:t>
            </a:r>
            <a:endParaRPr lang="en-US" sz="4000" smtClean="0"/>
          </a:p>
          <a:p>
            <a:pPr lvl="1"/>
            <a:r>
              <a:rPr lang="en-US" smtClean="0"/>
              <a:t>The Lord takes care of you today (Psa. 33:20; 34:7, 15; 37:23-25; 118:6; Rom. 8:31; Mt. 6:19-34; 1 Pet. 5:6-7)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His Provision</a:t>
            </a:r>
            <a:endParaRPr lang="en-US" sz="4800" dirty="0" smtClean="0"/>
          </a:p>
          <a:p>
            <a:pPr lvl="1"/>
            <a:r>
              <a:rPr lang="en-US" dirty="0" smtClean="0"/>
              <a:t>The Lord provided for Joseph so he could survive &amp; thrive (Gen. 39:2, 3, 5, 23) + favor (39:4, 5, 6, 21, 22)</a:t>
            </a:r>
            <a:endParaRPr lang="en-US" sz="4000" dirty="0" smtClean="0"/>
          </a:p>
          <a:p>
            <a:pPr lvl="1"/>
            <a:r>
              <a:rPr lang="en-US" dirty="0" smtClean="0"/>
              <a:t>The Lord provides for you today (cf. Jas. 1:17; Gen. 22:8; Matt. 7:7-11; Phil. 4:19; 1 Tim. 6:17; John 10:10)</a:t>
            </a:r>
          </a:p>
          <a:p>
            <a:pPr lvl="0"/>
            <a:r>
              <a:rPr lang="en-US" dirty="0" smtClean="0"/>
              <a:t>His Promise</a:t>
            </a:r>
            <a:endParaRPr lang="en-US" sz="4800" dirty="0" smtClean="0"/>
          </a:p>
          <a:p>
            <a:pPr lvl="1"/>
            <a:r>
              <a:rPr lang="en-US" dirty="0" smtClean="0"/>
              <a:t>The Lord had promised “good” to Joseph (Gen. 50:20)</a:t>
            </a:r>
            <a:endParaRPr lang="en-US" sz="4400" dirty="0" smtClean="0"/>
          </a:p>
          <a:p>
            <a:pPr lvl="1"/>
            <a:r>
              <a:rPr lang="en-US" dirty="0" smtClean="0"/>
              <a:t>The Lord has promised “good” to you today (Ro. 8:28)</a:t>
            </a:r>
            <a:endParaRPr lang="en-US" sz="44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His Purpose</a:t>
            </a:r>
            <a:endParaRPr lang="en-US" sz="4800" dirty="0" smtClean="0"/>
          </a:p>
          <a:p>
            <a:pPr lvl="1"/>
            <a:r>
              <a:rPr lang="en-US" dirty="0" smtClean="0"/>
              <a:t>The Lord had a purpose in mind for Joseph – to preserve life and save (45:5-7)</a:t>
            </a:r>
            <a:endParaRPr lang="en-US" sz="4400" dirty="0" smtClean="0"/>
          </a:p>
          <a:p>
            <a:pPr lvl="2"/>
            <a:r>
              <a:rPr lang="en-US" dirty="0" smtClean="0"/>
              <a:t>The Lord placed Joseph in a position to accomplish His purpose (45:8)</a:t>
            </a:r>
            <a:endParaRPr lang="en-US" sz="4000" dirty="0" smtClean="0"/>
          </a:p>
          <a:p>
            <a:pPr lvl="2"/>
            <a:r>
              <a:rPr lang="en-US" dirty="0" smtClean="0"/>
              <a:t>God was working in Joseph to accomplish His purpose </a:t>
            </a:r>
            <a:endParaRPr lang="en-US" sz="4000" dirty="0" smtClean="0"/>
          </a:p>
          <a:p>
            <a:pPr lvl="1"/>
            <a:r>
              <a:rPr lang="en-US" dirty="0" smtClean="0"/>
              <a:t>The Lord has a purpose in mind for us &amp; His providence will work toward it</a:t>
            </a:r>
            <a:endParaRPr lang="en-US" sz="4400" dirty="0" smtClean="0"/>
          </a:p>
          <a:p>
            <a:pPr lvl="2"/>
            <a:r>
              <a:rPr lang="en-US" dirty="0" smtClean="0"/>
              <a:t>God has an “end” in mind for us – “salvation of [our] souls” (1 Pet. 1:9; Rom. 6:22; cf. Gen. 50:20; Jas. 5:11) </a:t>
            </a:r>
          </a:p>
          <a:p>
            <a:pPr lvl="2"/>
            <a:r>
              <a:rPr lang="en-US" dirty="0" smtClean="0"/>
              <a:t>Let’s trust that as we fulfill His purpose, He fulfills His purpose in us (Phil. 2:12-13)</a:t>
            </a:r>
            <a:endParaRPr lang="en-US" sz="40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His Power</a:t>
            </a:r>
            <a:endParaRPr lang="en-US" sz="4800" dirty="0" smtClean="0"/>
          </a:p>
          <a:p>
            <a:pPr lvl="1"/>
            <a:r>
              <a:rPr lang="en-US" dirty="0" smtClean="0"/>
              <a:t>The Lord’s power preserved Joseph, </a:t>
            </a:r>
            <a:br>
              <a:rPr lang="en-US" dirty="0" smtClean="0"/>
            </a:br>
            <a:r>
              <a:rPr lang="en-US" dirty="0" smtClean="0"/>
              <a:t>and he knew it (Gen. 41:51-52)</a:t>
            </a:r>
            <a:endParaRPr lang="en-US" sz="4400" dirty="0" smtClean="0"/>
          </a:p>
          <a:p>
            <a:pPr lvl="1"/>
            <a:r>
              <a:rPr lang="en-US" dirty="0" smtClean="0"/>
              <a:t>The Lord’s power preserves His people today, </a:t>
            </a:r>
            <a:br>
              <a:rPr lang="en-US" dirty="0" smtClean="0"/>
            </a:br>
            <a:r>
              <a:rPr lang="en-US" dirty="0" smtClean="0"/>
              <a:t>and we need to know it!</a:t>
            </a:r>
            <a:endParaRPr lang="en-US" sz="4400" dirty="0" smtClean="0"/>
          </a:p>
          <a:p>
            <a:pPr lvl="2"/>
            <a:r>
              <a:rPr lang="en-US" dirty="0" smtClean="0"/>
              <a:t>The power to deliver you – 2 Pet. 2:9; Mt. 6:13; 1 Cor. 10:13</a:t>
            </a:r>
            <a:endParaRPr lang="en-US" sz="4000" dirty="0" smtClean="0"/>
          </a:p>
          <a:p>
            <a:pPr lvl="2"/>
            <a:r>
              <a:rPr lang="en-US" dirty="0" smtClean="0"/>
              <a:t>The power to keep what you commit unto Him – 2 Ti. 1:12</a:t>
            </a:r>
            <a:endParaRPr lang="en-US" sz="4000" dirty="0" smtClean="0"/>
          </a:p>
          <a:p>
            <a:pPr lvl="2"/>
            <a:r>
              <a:rPr lang="en-US" dirty="0" smtClean="0"/>
              <a:t>The power to reserve heaven for you </a:t>
            </a:r>
            <a:r>
              <a:rPr lang="en-US" sz="2300" dirty="0" smtClean="0"/>
              <a:t>– 1 Pet. 1:4-5; 2 Ti. 4:18</a:t>
            </a:r>
          </a:p>
          <a:p>
            <a:pPr lvl="2"/>
            <a:r>
              <a:rPr lang="en-US" dirty="0" smtClean="0"/>
              <a:t>The power to do all things for you – Eph. 3:20-21</a:t>
            </a:r>
            <a:endParaRPr lang="en-US" sz="4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200" u="none" dirty="0" smtClean="0"/>
              <a:t>Through the Wonder of God’s</a:t>
            </a:r>
            <a:br>
              <a:rPr lang="en-US" sz="3200" u="none" dirty="0" smtClean="0"/>
            </a:br>
            <a:r>
              <a:rPr lang="en-US" sz="4400" i="1" u="none" dirty="0" smtClean="0"/>
              <a:t>Presence, Protection, Provision,</a:t>
            </a:r>
            <a:br>
              <a:rPr lang="en-US" sz="4400" i="1" u="none" dirty="0" smtClean="0"/>
            </a:br>
            <a:r>
              <a:rPr lang="en-US" sz="4400" i="1" u="none" dirty="0" smtClean="0"/>
              <a:t>Promise, Purpose &amp; Power,</a:t>
            </a:r>
            <a:r>
              <a:rPr lang="en-US" sz="3200" u="none" dirty="0" smtClean="0"/>
              <a:t/>
            </a:r>
            <a:br>
              <a:rPr lang="en-US" sz="3200" u="none" dirty="0" smtClean="0"/>
            </a:br>
            <a:r>
              <a:rPr lang="en-US" sz="3200" u="none" dirty="0" smtClean="0"/>
              <a:t>He Wants You to Be Saved With Him Eternally!</a:t>
            </a:r>
          </a:p>
          <a:p>
            <a:pPr lvl="1"/>
            <a:r>
              <a:rPr lang="en-US" u="sng" dirty="0" smtClean="0">
                <a:uFill>
                  <a:solidFill>
                    <a:srgbClr val="FFFF99"/>
                  </a:solidFill>
                </a:uFill>
              </a:rPr>
              <a:t>Believe that Jesus is God’s Son</a:t>
            </a:r>
            <a:r>
              <a:rPr lang="en-US" dirty="0" smtClean="0"/>
              <a:t> – Romans 10:9</a:t>
            </a:r>
          </a:p>
          <a:p>
            <a:pPr lvl="1"/>
            <a:r>
              <a:rPr lang="en-US" u="sng" dirty="0" smtClean="0">
                <a:uFill>
                  <a:solidFill>
                    <a:srgbClr val="FFFF99"/>
                  </a:solidFill>
                </a:uFill>
              </a:rPr>
              <a:t>Repent of your sins &amp; turn to God</a:t>
            </a:r>
            <a:r>
              <a:rPr lang="en-US" dirty="0" smtClean="0"/>
              <a:t> – Acts 2:38</a:t>
            </a:r>
          </a:p>
          <a:p>
            <a:pPr lvl="1"/>
            <a:r>
              <a:rPr lang="en-US" u="sng" dirty="0" smtClean="0">
                <a:uFill>
                  <a:solidFill>
                    <a:srgbClr val="FFFF99"/>
                  </a:solidFill>
                </a:uFill>
              </a:rPr>
              <a:t>Confess your heart’s faith in Jesus</a:t>
            </a:r>
            <a:r>
              <a:rPr lang="en-US" dirty="0" smtClean="0"/>
              <a:t> – Romans 10:10</a:t>
            </a:r>
          </a:p>
          <a:p>
            <a:pPr lvl="1"/>
            <a:r>
              <a:rPr lang="en-US" u="sng" dirty="0" smtClean="0">
                <a:uFill>
                  <a:solidFill>
                    <a:srgbClr val="FFFF99"/>
                  </a:solidFill>
                </a:uFill>
              </a:rPr>
              <a:t>Be immersed into Christ to be saved</a:t>
            </a:r>
            <a:r>
              <a:rPr lang="en-US" dirty="0" smtClean="0"/>
              <a:t> – Acts 22:16</a:t>
            </a:r>
          </a:p>
          <a:p>
            <a:pPr lvl="1"/>
            <a:r>
              <a:rPr lang="en-US" u="sng" dirty="0" smtClean="0">
                <a:uFill>
                  <a:solidFill>
                    <a:srgbClr val="FFFF99"/>
                  </a:solidFill>
                </a:uFill>
              </a:rPr>
              <a:t>Live everyday to fulfill His purpose in you</a:t>
            </a:r>
            <a:r>
              <a:rPr lang="en-US" dirty="0" smtClean="0"/>
              <a:t> – Phil. 2:13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320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5</cp:revision>
  <dcterms:created xsi:type="dcterms:W3CDTF">2013-10-18T20:11:01Z</dcterms:created>
  <dcterms:modified xsi:type="dcterms:W3CDTF">2013-10-20T19:50:49Z</dcterms:modified>
</cp:coreProperties>
</file>