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128058"/>
            <a:ext cx="8707507" cy="800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2928730"/>
            <a:ext cx="8706543" cy="39292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D84-4688-4C21-A9D4-0C65BDDEB91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E5ED-F13D-44DB-80F2-CC23204B4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Greatness of the Kingdom I Love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884" y="2928730"/>
            <a:ext cx="8828116" cy="392927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kingdom belongs to the Lord (Acts 20:28; Matt. </a:t>
            </a:r>
            <a:r>
              <a:rPr lang="en-US" dirty="0" smtClean="0"/>
              <a:t>16:18)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kingdom is the church (Matt. 16:18-19; Col. 1:13)</a:t>
            </a:r>
          </a:p>
          <a:p>
            <a:r>
              <a:rPr lang="en-US" dirty="0" smtClean="0"/>
              <a:t>The </a:t>
            </a:r>
            <a:r>
              <a:rPr lang="en-US" dirty="0"/>
              <a:t>kingdom is the dwelling of God (</a:t>
            </a:r>
            <a:r>
              <a:rPr lang="en-US" dirty="0" smtClean="0"/>
              <a:t>Eph. </a:t>
            </a:r>
            <a:r>
              <a:rPr lang="en-US" dirty="0"/>
              <a:t>2:18-22; 1 </a:t>
            </a:r>
            <a:r>
              <a:rPr lang="en-US" dirty="0" err="1" smtClean="0"/>
              <a:t>Ti</a:t>
            </a:r>
            <a:r>
              <a:rPr lang="en-US" dirty="0" smtClean="0"/>
              <a:t>. </a:t>
            </a:r>
            <a:r>
              <a:rPr lang="en-US" dirty="0"/>
              <a:t>3:15)</a:t>
            </a:r>
          </a:p>
          <a:p>
            <a:r>
              <a:rPr lang="en-US" dirty="0" smtClean="0"/>
              <a:t>The </a:t>
            </a:r>
            <a:r>
              <a:rPr lang="en-US" dirty="0"/>
              <a:t>kingdom is the </a:t>
            </a:r>
            <a:r>
              <a:rPr lang="en-US" dirty="0" smtClean="0"/>
              <a:t>saved (</a:t>
            </a:r>
            <a:r>
              <a:rPr lang="en-US" dirty="0"/>
              <a:t>Acts 2:47; 20:28; Eph. 1:7; 5:23)</a:t>
            </a:r>
          </a:p>
          <a:p>
            <a:r>
              <a:rPr lang="en-US" dirty="0" smtClean="0"/>
              <a:t>The </a:t>
            </a:r>
            <a:r>
              <a:rPr lang="en-US" dirty="0"/>
              <a:t>kingdom needs to mean as much to me as it does to God (cf. Eph. 5:23-33)!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is always contemplating </a:t>
            </a:r>
            <a:r>
              <a:rPr lang="en-US" dirty="0" smtClean="0"/>
              <a:t>it (Isa</a:t>
            </a:r>
            <a:r>
              <a:rPr lang="en-US" dirty="0"/>
              <a:t>. </a:t>
            </a:r>
            <a:r>
              <a:rPr lang="en-US" dirty="0" smtClean="0"/>
              <a:t>49:14-16)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always cherishing it </a:t>
            </a:r>
            <a:r>
              <a:rPr lang="en-US" dirty="0" smtClean="0"/>
              <a:t>(Psa</a:t>
            </a:r>
            <a:r>
              <a:rPr lang="en-US" dirty="0"/>
              <a:t>. 17:8; Zech. </a:t>
            </a:r>
            <a:r>
              <a:rPr lang="en-US" dirty="0" smtClean="0"/>
              <a:t>2:8)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always close to </a:t>
            </a:r>
            <a:r>
              <a:rPr lang="en-US" dirty="0" smtClean="0"/>
              <a:t>it (Deut</a:t>
            </a:r>
            <a:r>
              <a:rPr lang="en-US" dirty="0"/>
              <a:t>. 6:8; Isa. </a:t>
            </a:r>
            <a:r>
              <a:rPr lang="en-US" dirty="0" smtClean="0"/>
              <a:t>49:16)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Joys of the Kingdom I Love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</a:t>
            </a:r>
            <a:r>
              <a:rPr lang="en-US" dirty="0"/>
              <a:t>must want the very best for His kingdom (Acts 20:18-19, 31; 2 </a:t>
            </a:r>
            <a:r>
              <a:rPr lang="en-US" dirty="0" smtClean="0"/>
              <a:t>Cor. </a:t>
            </a:r>
            <a:r>
              <a:rPr lang="en-US" dirty="0"/>
              <a:t>2:4; 11:28-29; Phil. 3:18; 1 </a:t>
            </a:r>
            <a:r>
              <a:rPr lang="en-US" dirty="0" smtClean="0"/>
              <a:t>Thess. </a:t>
            </a:r>
            <a:r>
              <a:rPr lang="en-US" dirty="0"/>
              <a:t>3:9-10; Heb. 6:9)</a:t>
            </a:r>
          </a:p>
          <a:p>
            <a:r>
              <a:rPr lang="en-US" dirty="0" smtClean="0"/>
              <a:t>I </a:t>
            </a:r>
            <a:r>
              <a:rPr lang="en-US" dirty="0"/>
              <a:t>must give my very best for His kingdom (Matt. 6:33; 1 Thess. 1:3; 2:4-12; 1 Cor. 15:58; 2 Pet. 1:10; 3:14; Rom. 12:1)</a:t>
            </a:r>
          </a:p>
          <a:p>
            <a:r>
              <a:rPr lang="en-US" dirty="0" smtClean="0"/>
              <a:t>I </a:t>
            </a:r>
            <a:r>
              <a:rPr lang="en-US" dirty="0"/>
              <a:t>must </a:t>
            </a:r>
            <a:r>
              <a:rPr lang="en-US" dirty="0" smtClean="0"/>
              <a:t>value </a:t>
            </a:r>
            <a:r>
              <a:rPr lang="en-US" dirty="0"/>
              <a:t>the very best of His kingdom (Matt. 13:44; cf. </a:t>
            </a:r>
            <a:r>
              <a:rPr lang="en-US" dirty="0" smtClean="0"/>
              <a:t>Psa. </a:t>
            </a:r>
            <a:r>
              <a:rPr lang="en-US" dirty="0"/>
              <a:t>137:1-6)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authorized ways of His church bring the highest joy (Acts 8:39; 15:31; 16:34; </a:t>
            </a:r>
            <a:r>
              <a:rPr lang="en-US" dirty="0" smtClean="0"/>
              <a:t>Philippians)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authorized worship of His church brings the highest joy (John </a:t>
            </a:r>
            <a:r>
              <a:rPr lang="en-US" dirty="0" smtClean="0"/>
              <a:t>4:23-24; Acts 16:25; Psa. 122:1)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Blessings of the Kingdom I Love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blessing of Jesus’ friendship (John 15:13-15)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friend is our Savior (1 John 4:14; 2:1-2; Tit. 1:4; 2:13; 3:6)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friends is our King (1 Tim. 1:17; 6:15; Rev. 17:14)</a:t>
            </a:r>
          </a:p>
          <a:p>
            <a:r>
              <a:rPr lang="en-US" dirty="0" smtClean="0"/>
              <a:t>The </a:t>
            </a:r>
            <a:r>
              <a:rPr lang="en-US" dirty="0"/>
              <a:t>blessing of Jesus’ deliverance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the devil (1 Pet. 5:8-9; 2 Tim. 2:26)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temptations (1 Cor. 10:13; 2 Pet. 2:9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From sin (Col. 1:13; Heb. 1:3)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blessing of Jesus’ rewards </a:t>
            </a:r>
          </a:p>
          <a:p>
            <a:pPr lvl="1"/>
            <a:r>
              <a:rPr lang="en-US" dirty="0" smtClean="0"/>
              <a:t>Blessed </a:t>
            </a:r>
            <a:r>
              <a:rPr lang="en-US" dirty="0"/>
              <a:t>with an abundant life on this earth (John 10:10)</a:t>
            </a:r>
          </a:p>
          <a:p>
            <a:pPr lvl="1"/>
            <a:r>
              <a:rPr lang="en-US" dirty="0" smtClean="0"/>
              <a:t>Blessed </a:t>
            </a:r>
            <a:r>
              <a:rPr lang="en-US" dirty="0"/>
              <a:t>with an eternal reward in heaven (1 Cor. 15:24)</a:t>
            </a:r>
          </a:p>
        </p:txBody>
      </p:sp>
    </p:spTree>
    <p:extLst>
      <p:ext uri="{BB962C8B-B14F-4D97-AF65-F5344CB8AC3E}">
        <p14:creationId xmlns:p14="http://schemas.microsoft.com/office/powerpoint/2010/main" val="8114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in His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Acts 22:16</a:t>
            </a:r>
          </a:p>
          <a:p>
            <a:pPr lvl="1"/>
            <a:r>
              <a:rPr lang="en-US" dirty="0" smtClean="0"/>
              <a:t>God will forgive all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Serve Him faithfully in His kingdom – Hebrews 12:28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4060</TotalTime>
  <Words>476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Greatness of the Kingdom I Love</vt:lpstr>
      <vt:lpstr>The Joys of the Kingdom I Love</vt:lpstr>
      <vt:lpstr>The Blessings of the Kingdom I Love</vt:lpstr>
      <vt:lpstr>Are You in His Kingdom?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23</cp:revision>
  <dcterms:created xsi:type="dcterms:W3CDTF">2016-01-08T01:47:06Z</dcterms:created>
  <dcterms:modified xsi:type="dcterms:W3CDTF">2016-04-10T19:47:23Z</dcterms:modified>
</cp:coreProperties>
</file>