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C73-4D40-4046-91E3-AABE4F9F65C9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3224-9E90-472F-AAE0-418CB7BAC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C73-4D40-4046-91E3-AABE4F9F65C9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3224-9E90-472F-AAE0-418CB7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7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C73-4D40-4046-91E3-AABE4F9F65C9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3224-9E90-472F-AAE0-418CB7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C73-4D40-4046-91E3-AABE4F9F65C9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3224-9E90-472F-AAE0-418CB7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1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C73-4D40-4046-91E3-AABE4F9F65C9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3224-9E90-472F-AAE0-418CB7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0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97" y="2234153"/>
            <a:ext cx="8835862" cy="4623846"/>
          </a:xfrm>
        </p:spPr>
        <p:txBody>
          <a:bodyPr/>
          <a:lstStyle>
            <a:lvl1pPr>
              <a:defRPr b="1"/>
            </a:lvl1pPr>
            <a:lvl2pPr marL="57467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7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97" y="2234153"/>
            <a:ext cx="8835862" cy="4623846"/>
          </a:xfrm>
        </p:spPr>
        <p:txBody>
          <a:bodyPr/>
          <a:lstStyle>
            <a:lvl1pPr>
              <a:defRPr b="1"/>
            </a:lvl1pPr>
            <a:lvl2pPr marL="57467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97" y="2234153"/>
            <a:ext cx="8835862" cy="4623846"/>
          </a:xfrm>
        </p:spPr>
        <p:txBody>
          <a:bodyPr/>
          <a:lstStyle>
            <a:lvl1pPr>
              <a:defRPr b="1"/>
            </a:lvl1pPr>
            <a:lvl2pPr marL="57467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2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C73-4D40-4046-91E3-AABE4F9F65C9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3224-9E90-472F-AAE0-418CB7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C73-4D40-4046-91E3-AABE4F9F65C9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3224-9E90-472F-AAE0-418CB7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8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C73-4D40-4046-91E3-AABE4F9F65C9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3224-9E90-472F-AAE0-418CB7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2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C73-4D40-4046-91E3-AABE4F9F65C9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3224-9E90-472F-AAE0-418CB7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6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EC73-4D40-4046-91E3-AABE4F9F65C9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C3224-9E90-472F-AAE0-418CB7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7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6EC73-4D40-4046-91E3-AABE4F9F65C9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C3224-9E90-472F-AAE0-418CB7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636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/>
              <a:t>“days of rejoicing” in the history of PBL</a:t>
            </a:r>
          </a:p>
          <a:p>
            <a:pPr lvl="1"/>
            <a:r>
              <a:rPr lang="en-US" dirty="0" smtClean="0"/>
              <a:t>Baptisms (cf. Acts </a:t>
            </a:r>
            <a:r>
              <a:rPr lang="en-US" dirty="0"/>
              <a:t>8:39; 16:34)</a:t>
            </a:r>
          </a:p>
          <a:p>
            <a:pPr lvl="1"/>
            <a:r>
              <a:rPr lang="en-US" dirty="0" smtClean="0"/>
              <a:t>Restorations (</a:t>
            </a:r>
            <a:r>
              <a:rPr lang="en-US" dirty="0"/>
              <a:t>cf. </a:t>
            </a:r>
            <a:r>
              <a:rPr lang="en-US" dirty="0" smtClean="0"/>
              <a:t>Luke </a:t>
            </a:r>
            <a:r>
              <a:rPr lang="en-US" dirty="0"/>
              <a:t>15)</a:t>
            </a:r>
          </a:p>
          <a:p>
            <a:pPr lvl="1"/>
            <a:r>
              <a:rPr lang="en-US" dirty="0" smtClean="0"/>
              <a:t>Weddings (</a:t>
            </a:r>
            <a:r>
              <a:rPr lang="en-US" dirty="0"/>
              <a:t>cf. </a:t>
            </a:r>
            <a:r>
              <a:rPr lang="en-US" dirty="0" smtClean="0"/>
              <a:t>Gen</a:t>
            </a:r>
            <a:r>
              <a:rPr lang="en-US" dirty="0"/>
              <a:t>. 2:22-25; Song 1:1-14; 3:6-11)</a:t>
            </a:r>
          </a:p>
          <a:p>
            <a:pPr lvl="1"/>
            <a:r>
              <a:rPr lang="en-US" dirty="0" smtClean="0"/>
              <a:t>Births (</a:t>
            </a:r>
            <a:r>
              <a:rPr lang="en-US" dirty="0"/>
              <a:t>cf. </a:t>
            </a:r>
            <a:r>
              <a:rPr lang="en-US" dirty="0" smtClean="0"/>
              <a:t>Matt</a:t>
            </a:r>
            <a:r>
              <a:rPr lang="en-US" dirty="0"/>
              <a:t>. 2:10; Luke 1:14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Deaths (</a:t>
            </a:r>
            <a:r>
              <a:rPr lang="en-US" dirty="0"/>
              <a:t>cf. </a:t>
            </a:r>
            <a:r>
              <a:rPr lang="en-US" dirty="0" smtClean="0"/>
              <a:t>Psa</a:t>
            </a:r>
            <a:r>
              <a:rPr lang="en-US" dirty="0"/>
              <a:t>. 116:15; Rev. 14:13)</a:t>
            </a:r>
          </a:p>
          <a:p>
            <a:pPr lvl="1"/>
            <a:r>
              <a:rPr lang="en-US" dirty="0" smtClean="0"/>
              <a:t>Mission </a:t>
            </a:r>
            <a:r>
              <a:rPr lang="en-US" dirty="0"/>
              <a:t>works &amp; missionaries </a:t>
            </a:r>
            <a:r>
              <a:rPr lang="en-US" dirty="0" smtClean="0"/>
              <a:t>(</a:t>
            </a:r>
            <a:r>
              <a:rPr lang="en-US" dirty="0"/>
              <a:t>cf. </a:t>
            </a:r>
            <a:r>
              <a:rPr lang="en-US" dirty="0" smtClean="0"/>
              <a:t>Phil</a:t>
            </a:r>
            <a:r>
              <a:rPr lang="en-US" dirty="0"/>
              <a:t>. 4:10-20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greater day of rejoicing than when we get to heaven!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will see Jesus (Rev. 22:4; 1 John 3:2)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will worship Jesus (Rev. 5:8-14; </a:t>
            </a:r>
            <a:r>
              <a:rPr lang="en-US" dirty="0" smtClean="0"/>
              <a:t>15:3)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will be with Jesus (</a:t>
            </a:r>
            <a:r>
              <a:rPr lang="en-US" dirty="0" smtClean="0"/>
              <a:t>Jn. </a:t>
            </a:r>
            <a:r>
              <a:rPr lang="en-US" dirty="0"/>
              <a:t>14:3; 2 Cor. 5:8; 1 </a:t>
            </a:r>
            <a:r>
              <a:rPr lang="en-US" dirty="0" smtClean="0"/>
              <a:t>Th. </a:t>
            </a:r>
            <a:r>
              <a:rPr lang="en-US" dirty="0"/>
              <a:t>4:17; Phil. 1:23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9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will be “reunited” with faithful Bible heroes (</a:t>
            </a:r>
            <a:r>
              <a:rPr lang="en-US" dirty="0" smtClean="0"/>
              <a:t>Matt</a:t>
            </a:r>
            <a:r>
              <a:rPr lang="en-US" dirty="0"/>
              <a:t>. 8:11; Heb. 11:13-16, 39-40)</a:t>
            </a:r>
          </a:p>
          <a:p>
            <a:r>
              <a:rPr lang="en-US" dirty="0" smtClean="0"/>
              <a:t>We </a:t>
            </a:r>
            <a:r>
              <a:rPr lang="en-US" dirty="0"/>
              <a:t>will be “reunited” with faithful Christians of old (Rev. 14:3-4, 13; 2 Cor. 4:14)</a:t>
            </a:r>
          </a:p>
          <a:p>
            <a:r>
              <a:rPr lang="en-US" dirty="0" smtClean="0"/>
              <a:t>We </a:t>
            </a:r>
            <a:r>
              <a:rPr lang="en-US" dirty="0"/>
              <a:t>will be reunited with faithful Christians we have known (1 Thess. 3:13; 4:14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Who do you want to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6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we all get to heaven, will you be there?</a:t>
            </a:r>
          </a:p>
          <a:p>
            <a:r>
              <a:rPr lang="en-US" dirty="0" smtClean="0"/>
              <a:t>Will </a:t>
            </a:r>
            <a:r>
              <a:rPr lang="en-US" dirty="0"/>
              <a:t>it be a day of rejoicing for you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Will </a:t>
            </a:r>
            <a:r>
              <a:rPr lang="en-US" dirty="0"/>
              <a:t>it be a day of reunion for you</a:t>
            </a:r>
            <a:r>
              <a:rPr lang="en-US" dirty="0" smtClean="0"/>
              <a:t>?</a:t>
            </a:r>
          </a:p>
          <a:p>
            <a:r>
              <a:rPr lang="en-US" dirty="0" smtClean="0"/>
              <a:t>Are you ready?</a:t>
            </a:r>
          </a:p>
          <a:p>
            <a:pPr lvl="1"/>
            <a:r>
              <a:rPr lang="en-US" dirty="0" smtClean="0"/>
              <a:t>Do you believe that Jesus is God’s Son (John 20:30-31)?</a:t>
            </a:r>
          </a:p>
          <a:p>
            <a:pPr lvl="1"/>
            <a:r>
              <a:rPr lang="en-US" dirty="0" smtClean="0"/>
              <a:t>Have you repented of your sins and turned to God (Acts 3:19)?</a:t>
            </a:r>
          </a:p>
          <a:p>
            <a:pPr lvl="1"/>
            <a:r>
              <a:rPr lang="en-US" dirty="0" smtClean="0"/>
              <a:t>Have you confessed your faith in Jesus (Romans 10:9-10)?</a:t>
            </a:r>
          </a:p>
          <a:p>
            <a:pPr lvl="1"/>
            <a:r>
              <a:rPr lang="en-US" dirty="0" smtClean="0"/>
              <a:t>Have you been immersed for the remission of sins (Acts 2:38)?</a:t>
            </a:r>
          </a:p>
          <a:p>
            <a:pPr lvl="1"/>
            <a:r>
              <a:rPr lang="en-US" dirty="0" smtClean="0"/>
              <a:t>Are you living faithfully to the Lord (Revelation 2:10)?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1850</TotalTime>
  <Words>300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2016-07-01T14:23:24Z</dcterms:created>
  <dcterms:modified xsi:type="dcterms:W3CDTF">2016-07-03T12:40:44Z</dcterms:modified>
</cp:coreProperties>
</file>