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319" r:id="rId4"/>
    <p:sldId id="315" r:id="rId5"/>
    <p:sldId id="320" r:id="rId6"/>
    <p:sldId id="321" r:id="rId7"/>
    <p:sldId id="322" r:id="rId8"/>
    <p:sldId id="318" r:id="rId9"/>
    <p:sldId id="332" r:id="rId10"/>
    <p:sldId id="334" r:id="rId11"/>
    <p:sldId id="290" r:id="rId12"/>
    <p:sldId id="289" r:id="rId13"/>
    <p:sldId id="316" r:id="rId14"/>
    <p:sldId id="291" r:id="rId15"/>
    <p:sldId id="323" r:id="rId16"/>
    <p:sldId id="292" r:id="rId17"/>
    <p:sldId id="324" r:id="rId18"/>
    <p:sldId id="325" r:id="rId19"/>
    <p:sldId id="326" r:id="rId20"/>
    <p:sldId id="293" r:id="rId21"/>
    <p:sldId id="294" r:id="rId22"/>
    <p:sldId id="333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94660"/>
  </p:normalViewPr>
  <p:slideViewPr>
    <p:cSldViewPr snapToGrid="0">
      <p:cViewPr varScale="1">
        <p:scale>
          <a:sx n="87" d="100"/>
          <a:sy n="87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5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1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1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76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8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078182"/>
            <a:ext cx="8743950" cy="477982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0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929812"/>
            <a:ext cx="8743950" cy="3928189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7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5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9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1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78336-1BCE-41BF-904D-213081BFB67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2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41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8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8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30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59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5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0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37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15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4186" y="2078182"/>
            <a:ext cx="8939813" cy="477982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 smtClean="0"/>
              <a:t>Refuses </a:t>
            </a:r>
            <a:r>
              <a:rPr lang="en-US" dirty="0"/>
              <a:t>to see skin color (Jas. 2:9; Acts 17:24-28)</a:t>
            </a:r>
          </a:p>
          <a:p>
            <a:pPr lvl="0"/>
            <a:r>
              <a:rPr lang="en-US" dirty="0" smtClean="0"/>
              <a:t>Refuses </a:t>
            </a:r>
            <a:r>
              <a:rPr lang="en-US" dirty="0"/>
              <a:t>to be let </a:t>
            </a:r>
            <a:r>
              <a:rPr lang="en-US" dirty="0" smtClean="0"/>
              <a:t>one’s class/status </a:t>
            </a:r>
            <a:r>
              <a:rPr lang="en-US" dirty="0"/>
              <a:t>define him (Acts 10:34-35; Gal. 3:28)</a:t>
            </a:r>
          </a:p>
          <a:p>
            <a:pPr lvl="0"/>
            <a:r>
              <a:rPr lang="en-US" dirty="0" smtClean="0"/>
              <a:t>Moves one </a:t>
            </a:r>
            <a:r>
              <a:rPr lang="en-US" dirty="0"/>
              <a:t>to act when no one else </a:t>
            </a:r>
            <a:r>
              <a:rPr lang="en-US" dirty="0" smtClean="0"/>
              <a:t>does or will (Jas</a:t>
            </a:r>
            <a:r>
              <a:rPr lang="en-US" dirty="0"/>
              <a:t>. 4:17; 2:14-17; 1:22; Prov. 3:27-28; 1 John 3:18; </a:t>
            </a:r>
            <a:r>
              <a:rPr lang="en-US" dirty="0" err="1"/>
              <a:t>Ecc</a:t>
            </a:r>
            <a:r>
              <a:rPr lang="en-US" dirty="0"/>
              <a:t>. 9:10)</a:t>
            </a:r>
          </a:p>
          <a:p>
            <a:pPr lvl="0"/>
            <a:r>
              <a:rPr lang="en-US" dirty="0" smtClean="0"/>
              <a:t>Knows no </a:t>
            </a:r>
            <a:r>
              <a:rPr lang="en-US" dirty="0"/>
              <a:t>limits for </a:t>
            </a:r>
            <a:r>
              <a:rPr lang="en-US" dirty="0" smtClean="0"/>
              <a:t>an important </a:t>
            </a:r>
            <a:r>
              <a:rPr lang="en-US" dirty="0"/>
              <a:t>message (Acts 4:20; 8:4; 9:15; Mark 16:15; Rom. 1:16)</a:t>
            </a:r>
          </a:p>
          <a:p>
            <a:pPr lvl="0"/>
            <a:r>
              <a:rPr lang="en-US" dirty="0" smtClean="0"/>
              <a:t>Puts </a:t>
            </a:r>
            <a:r>
              <a:rPr lang="en-US" dirty="0"/>
              <a:t>the well-being of another above </a:t>
            </a:r>
            <a:r>
              <a:rPr lang="en-US" dirty="0" smtClean="0"/>
              <a:t>self </a:t>
            </a:r>
            <a:r>
              <a:rPr lang="en-US" dirty="0"/>
              <a:t>(Rom. 12:10; Phil </a:t>
            </a:r>
            <a:r>
              <a:rPr lang="en-US" dirty="0" smtClean="0"/>
              <a:t>2:3-4, 29-30</a:t>
            </a:r>
            <a:r>
              <a:rPr lang="en-US" dirty="0"/>
              <a:t>; 1 Thess. 2:8-9)</a:t>
            </a:r>
          </a:p>
          <a:p>
            <a:pPr lvl="0"/>
            <a:r>
              <a:rPr lang="en-US" dirty="0" smtClean="0"/>
              <a:t>Labels </a:t>
            </a:r>
            <a:r>
              <a:rPr lang="en-US" dirty="0"/>
              <a:t>evil as evil (Isa. 5:20; Matt. 7:1-20; John 7:24; Gal. 5:19-21; Eph. 5:11-13; Ezek. 3:17-21)</a:t>
            </a:r>
          </a:p>
          <a:p>
            <a:pPr lvl="0"/>
            <a:r>
              <a:rPr lang="en-US" dirty="0" smtClean="0"/>
              <a:t>Knows the </a:t>
            </a:r>
            <a:r>
              <a:rPr lang="en-US" dirty="0"/>
              <a:t>power </a:t>
            </a:r>
            <a:r>
              <a:rPr lang="en-US" dirty="0" smtClean="0"/>
              <a:t>is in </a:t>
            </a:r>
            <a:r>
              <a:rPr lang="en-US" dirty="0"/>
              <a:t>God and not in man (Rom. 8:31; Eph. 6:10; 3:16-21; Psa. 18:1-2, 31-34)</a:t>
            </a:r>
          </a:p>
          <a:p>
            <a:pPr lvl="0"/>
            <a:r>
              <a:rPr lang="en-US" dirty="0" smtClean="0"/>
              <a:t>Is </a:t>
            </a:r>
            <a:r>
              <a:rPr lang="en-US" dirty="0"/>
              <a:t>divinely rewarded (Jer. 39:15-18; </a:t>
            </a:r>
            <a:r>
              <a:rPr lang="en-US" dirty="0" smtClean="0"/>
              <a:t>1 Cor. 15:58; Rev. 2:10; Heb. 5:9)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862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531" y="2929812"/>
            <a:ext cx="8515544" cy="3928189"/>
          </a:xfrm>
        </p:spPr>
        <p:txBody>
          <a:bodyPr/>
          <a:lstStyle/>
          <a:p>
            <a:r>
              <a:rPr lang="en-US" dirty="0" smtClean="0"/>
              <a:t>Believe Jesus is God’s Son – John 20:30-31</a:t>
            </a:r>
          </a:p>
          <a:p>
            <a:r>
              <a:rPr lang="en-US" dirty="0" smtClean="0"/>
              <a:t>Repent of your sins and turn to God – Acts 2:38</a:t>
            </a:r>
          </a:p>
          <a:p>
            <a:r>
              <a:rPr lang="en-US" dirty="0" smtClean="0"/>
              <a:t>Confess your faith in Jesus – Romans 10:9-10</a:t>
            </a:r>
          </a:p>
          <a:p>
            <a:r>
              <a:rPr lang="en-US" dirty="0" smtClean="0"/>
              <a:t>Be immersed into Christ – Galatians 3:27</a:t>
            </a:r>
          </a:p>
          <a:p>
            <a:pPr lvl="1"/>
            <a:r>
              <a:rPr lang="en-US" dirty="0" smtClean="0"/>
              <a:t>God will forgive all of your sins – Acts 22:16</a:t>
            </a:r>
          </a:p>
          <a:p>
            <a:pPr lvl="1"/>
            <a:r>
              <a:rPr lang="en-US" dirty="0" smtClean="0"/>
              <a:t>God will add you to His church – Acts 2:47</a:t>
            </a:r>
          </a:p>
          <a:p>
            <a:pPr lvl="1"/>
            <a:r>
              <a:rPr lang="en-US" dirty="0" smtClean="0"/>
              <a:t>God will register you in heaven – Hebrews 12:23</a:t>
            </a:r>
          </a:p>
          <a:p>
            <a:r>
              <a:rPr lang="en-US" dirty="0" smtClean="0"/>
              <a:t>Serve the Lord faithfully – 1 Corinthians 15:58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2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5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88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31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9600"/>
            <a:ext cx="948547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04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8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42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624</TotalTime>
  <Words>252</Words>
  <Application>Microsoft Office PowerPoint</Application>
  <PresentationFormat>On-screen Show (4:3)</PresentationFormat>
  <Paragraphs>16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 Sproule</cp:lastModifiedBy>
  <cp:revision>48</cp:revision>
  <dcterms:created xsi:type="dcterms:W3CDTF">2016-01-16T20:57:20Z</dcterms:created>
  <dcterms:modified xsi:type="dcterms:W3CDTF">2016-08-07T21:35:07Z</dcterms:modified>
</cp:coreProperties>
</file>