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5"/>
  </p:handoutMasterIdLst>
  <p:sldIdLst>
    <p:sldId id="256" r:id="rId2"/>
    <p:sldId id="260" r:id="rId3"/>
    <p:sldId id="342" r:id="rId4"/>
    <p:sldId id="339" r:id="rId5"/>
    <p:sldId id="348" r:id="rId6"/>
    <p:sldId id="345" r:id="rId7"/>
    <p:sldId id="349" r:id="rId8"/>
    <p:sldId id="347" r:id="rId9"/>
    <p:sldId id="350" r:id="rId10"/>
    <p:sldId id="353" r:id="rId11"/>
    <p:sldId id="346" r:id="rId12"/>
    <p:sldId id="359" r:id="rId13"/>
    <p:sldId id="370"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106" d="100"/>
          <a:sy n="106" d="100"/>
        </p:scale>
        <p:origin x="160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315246E-766A-45BC-AE3D-E61D338B6791}" type="datetimeFigureOut">
              <a:rPr lang="en-US" smtClean="0"/>
              <a:t>10/10/2016</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10/10/2016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10/10/2016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10/10/2016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10/10/2016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10/10/2016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10/10/2016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150000"/>
              </a:lnSpc>
            </a:pPr>
            <a:r>
              <a:rPr lang="en-US" sz="4400" b="1" dirty="0" smtClean="0"/>
              <a:t>Paul, Providence</a:t>
            </a:r>
            <a:br>
              <a:rPr lang="en-US" sz="4400" b="1" dirty="0" smtClean="0"/>
            </a:br>
            <a:r>
              <a:rPr lang="en-US" sz="4400" b="1" dirty="0" smtClean="0"/>
              <a:t>and</a:t>
            </a:r>
            <a:br>
              <a:rPr lang="en-US" sz="4400" b="1" dirty="0" smtClean="0"/>
            </a:br>
            <a:r>
              <a:rPr lang="en-US" sz="4400" b="1" dirty="0" smtClean="0"/>
              <a:t>Palm Beach Lakes</a:t>
            </a:r>
            <a:endParaRPr lang="en-US" sz="4400" b="1" dirty="0"/>
          </a:p>
        </p:txBody>
      </p:sp>
      <p:sp>
        <p:nvSpPr>
          <p:cNvPr id="3" name="Subtitle 2"/>
          <p:cNvSpPr>
            <a:spLocks noGrp="1"/>
          </p:cNvSpPr>
          <p:nvPr>
            <p:ph type="subTitle" idx="1"/>
          </p:nvPr>
        </p:nvSpPr>
        <p:spPr/>
        <p:txBody>
          <a:bodyPr/>
          <a:lstStyle/>
          <a:p>
            <a:r>
              <a:rPr lang="en-US" b="1" dirty="0" smtClean="0"/>
              <a:t>Acts 27:20-25</a:t>
            </a:r>
            <a:endParaRPr lang="en-US" b="1" dirty="0"/>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18160"/>
            <a:ext cx="8122920" cy="6001643"/>
          </a:xfrm>
          <a:prstGeom prst="rect">
            <a:avLst/>
          </a:prstGeom>
          <a:noFill/>
        </p:spPr>
        <p:txBody>
          <a:bodyPr wrap="square" rtlCol="0">
            <a:spAutoFit/>
          </a:bodyPr>
          <a:lstStyle/>
          <a:p>
            <a:pPr algn="ctr"/>
            <a:r>
              <a:rPr lang="en-US" sz="4400" b="1" dirty="0" smtClean="0">
                <a:solidFill>
                  <a:srgbClr val="FFFF00"/>
                </a:solidFill>
              </a:rPr>
              <a:t>Paul’s Journey Toward Rome</a:t>
            </a:r>
            <a:endParaRPr lang="en-US" sz="3400" b="1" dirty="0" smtClean="0">
              <a:solidFill>
                <a:schemeClr val="bg1"/>
              </a:solidFill>
            </a:endParaRPr>
          </a:p>
          <a:p>
            <a:pPr marL="457200" indent="-457200" algn="just">
              <a:buFont typeface="Arial" panose="020B0604020202020204" pitchFamily="34" charset="0"/>
              <a:buChar char="•"/>
            </a:pPr>
            <a:r>
              <a:rPr lang="en-US" sz="3400" b="1" dirty="0" smtClean="0">
                <a:solidFill>
                  <a:schemeClr val="bg1"/>
                </a:solidFill>
              </a:rPr>
              <a:t>Two years in prison in Caesarea</a:t>
            </a:r>
          </a:p>
          <a:p>
            <a:pPr marL="457200" indent="-457200" algn="just">
              <a:buFont typeface="Arial" panose="020B0604020202020204" pitchFamily="34" charset="0"/>
              <a:buChar char="•"/>
            </a:pPr>
            <a:r>
              <a:rPr lang="en-US" sz="3400" b="1" dirty="0" smtClean="0">
                <a:solidFill>
                  <a:schemeClr val="bg1"/>
                </a:solidFill>
              </a:rPr>
              <a:t>Taken by Roman centurion to Rome</a:t>
            </a:r>
          </a:p>
          <a:p>
            <a:pPr marL="457200" indent="-457200" algn="just">
              <a:buFont typeface="Arial" panose="020B0604020202020204" pitchFamily="34" charset="0"/>
              <a:buChar char="•"/>
            </a:pPr>
            <a:r>
              <a:rPr lang="en-US" sz="3400" b="1" dirty="0" smtClean="0">
                <a:solidFill>
                  <a:schemeClr val="bg1"/>
                </a:solidFill>
              </a:rPr>
              <a:t>At Myra, transferred to grain ship</a:t>
            </a:r>
          </a:p>
          <a:p>
            <a:pPr marL="457200" indent="-457200" algn="just">
              <a:buFont typeface="Arial" panose="020B0604020202020204" pitchFamily="34" charset="0"/>
              <a:buChar char="•"/>
            </a:pPr>
            <a:r>
              <a:rPr lang="en-US" sz="3400" b="1" dirty="0" smtClean="0">
                <a:solidFill>
                  <a:schemeClr val="bg1"/>
                </a:solidFill>
              </a:rPr>
              <a:t>Arrival in Crete—Paul’s advice ignored</a:t>
            </a:r>
          </a:p>
          <a:p>
            <a:pPr marL="457200" indent="-457200" algn="just">
              <a:buFont typeface="Arial" panose="020B0604020202020204" pitchFamily="34" charset="0"/>
              <a:buChar char="•"/>
            </a:pPr>
            <a:r>
              <a:rPr lang="en-US" sz="3400" b="1" dirty="0" smtClean="0">
                <a:solidFill>
                  <a:schemeClr val="bg1"/>
                </a:solidFill>
              </a:rPr>
              <a:t>Driven by the wind--All hope was lost</a:t>
            </a:r>
          </a:p>
          <a:p>
            <a:pPr marL="457200" indent="-457200" algn="just">
              <a:buFont typeface="Arial" panose="020B0604020202020204" pitchFamily="34" charset="0"/>
              <a:buChar char="•"/>
            </a:pPr>
            <a:r>
              <a:rPr lang="en-US" sz="3400" b="1" dirty="0" smtClean="0">
                <a:solidFill>
                  <a:schemeClr val="bg1"/>
                </a:solidFill>
              </a:rPr>
              <a:t>Ship undergirded, ship lightened</a:t>
            </a:r>
          </a:p>
          <a:p>
            <a:pPr marL="457200" indent="-457200" algn="just">
              <a:buFont typeface="Arial" panose="020B0604020202020204" pitchFamily="34" charset="0"/>
              <a:buChar char="•"/>
            </a:pPr>
            <a:r>
              <a:rPr lang="en-US" sz="3400" b="1" dirty="0" smtClean="0">
                <a:solidFill>
                  <a:schemeClr val="bg1"/>
                </a:solidFill>
              </a:rPr>
              <a:t>Fearful of perishing on </a:t>
            </a:r>
            <a:r>
              <a:rPr lang="en-US" sz="3400" b="1" dirty="0" err="1" smtClean="0">
                <a:solidFill>
                  <a:schemeClr val="bg1"/>
                </a:solidFill>
              </a:rPr>
              <a:t>Syrtis</a:t>
            </a:r>
            <a:r>
              <a:rPr lang="en-US" sz="3400" b="1" dirty="0" smtClean="0">
                <a:solidFill>
                  <a:schemeClr val="bg1"/>
                </a:solidFill>
              </a:rPr>
              <a:t> Sands</a:t>
            </a:r>
          </a:p>
          <a:p>
            <a:pPr marL="457200" indent="-457200" algn="just">
              <a:buFont typeface="Arial" panose="020B0604020202020204" pitchFamily="34" charset="0"/>
              <a:buChar char="•"/>
            </a:pPr>
            <a:r>
              <a:rPr lang="en-US" sz="3400" b="1" dirty="0" smtClean="0">
                <a:solidFill>
                  <a:schemeClr val="bg1"/>
                </a:solidFill>
              </a:rPr>
              <a:t>Fourteen days of terror and fasting</a:t>
            </a:r>
          </a:p>
          <a:p>
            <a:pPr marL="457200" indent="-457200" algn="just">
              <a:buFont typeface="Arial" panose="020B0604020202020204" pitchFamily="34" charset="0"/>
              <a:buChar char="•"/>
            </a:pPr>
            <a:r>
              <a:rPr lang="en-US" sz="3400" b="1" dirty="0" smtClean="0">
                <a:solidFill>
                  <a:schemeClr val="bg1"/>
                </a:solidFill>
              </a:rPr>
              <a:t>The message from God by His angel</a:t>
            </a:r>
          </a:p>
          <a:p>
            <a:pPr marL="457200" indent="-457200" algn="just">
              <a:buFont typeface="Arial" panose="020B0604020202020204" pitchFamily="34" charset="0"/>
              <a:buChar char="•"/>
            </a:pPr>
            <a:r>
              <a:rPr lang="en-US" sz="3400" b="1" dirty="0" smtClean="0">
                <a:solidFill>
                  <a:schemeClr val="bg1"/>
                </a:solidFill>
              </a:rPr>
              <a:t>Shipwreck!</a:t>
            </a:r>
            <a:endParaRPr lang="en-US" sz="2000" b="1" i="1" dirty="0">
              <a:solidFill>
                <a:srgbClr val="FFFF00"/>
              </a:solidFill>
            </a:endParaRPr>
          </a:p>
        </p:txBody>
      </p:sp>
    </p:spTree>
    <p:extLst>
      <p:ext uri="{BB962C8B-B14F-4D97-AF65-F5344CB8AC3E}">
        <p14:creationId xmlns:p14="http://schemas.microsoft.com/office/powerpoint/2010/main" val="3039482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3"/>
          <p:cNvSpPr>
            <a:spLocks noChangeArrowheads="1"/>
          </p:cNvSpPr>
          <p:nvPr/>
        </p:nvSpPr>
        <p:spPr bwMode="auto">
          <a:xfrm>
            <a:off x="-228598" y="-112294"/>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6" name="Rectangle 2"/>
          <p:cNvSpPr>
            <a:spLocks noChangeArrowheads="1"/>
          </p:cNvSpPr>
          <p:nvPr/>
        </p:nvSpPr>
        <p:spPr bwMode="auto">
          <a:xfrm>
            <a:off x="-3594" y="59386"/>
            <a:ext cx="8970662" cy="53340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r>
              <a:rPr lang="en-US" altLang="en-US" sz="2400" b="1" dirty="0" smtClean="0">
                <a:latin typeface="Arial" panose="020B0604020202020204" pitchFamily="34" charset="0"/>
              </a:rPr>
              <a:t>``1</a:t>
            </a:r>
            <a:endParaRPr lang="en-US" altLang="en-US" sz="2400" b="1" dirty="0">
              <a:latin typeface="Arial" panose="020B0604020202020204" pitchFamily="34" charset="0"/>
            </a:endParaRPr>
          </a:p>
        </p:txBody>
      </p:sp>
      <p:sp>
        <p:nvSpPr>
          <p:cNvPr id="7" name="Freeform 3" descr="Stationery"/>
          <p:cNvSpPr>
            <a:spLocks/>
          </p:cNvSpPr>
          <p:nvPr/>
        </p:nvSpPr>
        <p:spPr bwMode="auto">
          <a:xfrm>
            <a:off x="2590802" y="21056"/>
            <a:ext cx="3429000" cy="2990850"/>
          </a:xfrm>
          <a:custGeom>
            <a:avLst/>
            <a:gdLst>
              <a:gd name="T0" fmla="*/ 2147483646 w 2160"/>
              <a:gd name="T1" fmla="*/ 536794075 h 1884"/>
              <a:gd name="T2" fmla="*/ 2147483646 w 2160"/>
              <a:gd name="T3" fmla="*/ 831651563 h 1884"/>
              <a:gd name="T4" fmla="*/ 2147483646 w 2160"/>
              <a:gd name="T5" fmla="*/ 1141631575 h 1884"/>
              <a:gd name="T6" fmla="*/ 2147483646 w 2160"/>
              <a:gd name="T7" fmla="*/ 1499493763 h 1884"/>
              <a:gd name="T8" fmla="*/ 2147483646 w 2160"/>
              <a:gd name="T9" fmla="*/ 1529735638 h 1884"/>
              <a:gd name="T10" fmla="*/ 2147483646 w 2160"/>
              <a:gd name="T11" fmla="*/ 1769149688 h 1884"/>
              <a:gd name="T12" fmla="*/ 2147483646 w 2160"/>
              <a:gd name="T13" fmla="*/ 2033766888 h 1884"/>
              <a:gd name="T14" fmla="*/ 2147483646 w 2160"/>
              <a:gd name="T15" fmla="*/ 1794351250 h 1884"/>
              <a:gd name="T16" fmla="*/ 2147483646 w 2160"/>
              <a:gd name="T17" fmla="*/ 1670864388 h 1884"/>
              <a:gd name="T18" fmla="*/ 2147483646 w 2160"/>
              <a:gd name="T19" fmla="*/ 1547375938 h 1884"/>
              <a:gd name="T20" fmla="*/ 2147483646 w 2160"/>
              <a:gd name="T21" fmla="*/ 1499493763 h 1884"/>
              <a:gd name="T22" fmla="*/ 2147483646 w 2160"/>
              <a:gd name="T23" fmla="*/ 1794351250 h 1884"/>
              <a:gd name="T24" fmla="*/ 2147483646 w 2160"/>
              <a:gd name="T25" fmla="*/ 2089210325 h 1884"/>
              <a:gd name="T26" fmla="*/ 2147483646 w 2160"/>
              <a:gd name="T27" fmla="*/ 2028726575 h 1884"/>
              <a:gd name="T28" fmla="*/ 2147483646 w 2160"/>
              <a:gd name="T29" fmla="*/ 2147483646 h 1884"/>
              <a:gd name="T30" fmla="*/ 2147483646 w 2160"/>
              <a:gd name="T31" fmla="*/ 2058968450 h 1884"/>
              <a:gd name="T32" fmla="*/ 2147483646 w 2160"/>
              <a:gd name="T33" fmla="*/ 1902718763 h 1884"/>
              <a:gd name="T34" fmla="*/ 2147483646 w 2160"/>
              <a:gd name="T35" fmla="*/ 1842235013 h 1884"/>
              <a:gd name="T36" fmla="*/ 2147483646 w 2160"/>
              <a:gd name="T37" fmla="*/ 2147483646 h 1884"/>
              <a:gd name="T38" fmla="*/ 2147483646 w 2160"/>
              <a:gd name="T39" fmla="*/ 2147483646 h 1884"/>
              <a:gd name="T40" fmla="*/ 2147483646 w 2160"/>
              <a:gd name="T41" fmla="*/ 2147483646 h 1884"/>
              <a:gd name="T42" fmla="*/ 2147483646 w 2160"/>
              <a:gd name="T43" fmla="*/ 2147483646 h 1884"/>
              <a:gd name="T44" fmla="*/ 2147483646 w 2160"/>
              <a:gd name="T45" fmla="*/ 2147483646 h 1884"/>
              <a:gd name="T46" fmla="*/ 2147483646 w 2160"/>
              <a:gd name="T47" fmla="*/ 2147483646 h 1884"/>
              <a:gd name="T48" fmla="*/ 2147483646 w 2160"/>
              <a:gd name="T49" fmla="*/ 2147483646 h 1884"/>
              <a:gd name="T50" fmla="*/ 2147483646 w 2160"/>
              <a:gd name="T51" fmla="*/ 2147483646 h 1884"/>
              <a:gd name="T52" fmla="*/ 2147483646 w 2160"/>
              <a:gd name="T53" fmla="*/ 2147483646 h 1884"/>
              <a:gd name="T54" fmla="*/ 2147483646 w 2160"/>
              <a:gd name="T55" fmla="*/ 2147483646 h 1884"/>
              <a:gd name="T56" fmla="*/ 2147483646 w 2160"/>
              <a:gd name="T57" fmla="*/ 2147483646 h 1884"/>
              <a:gd name="T58" fmla="*/ 2147483646 w 2160"/>
              <a:gd name="T59" fmla="*/ 2147483646 h 1884"/>
              <a:gd name="T60" fmla="*/ 2147483646 w 2160"/>
              <a:gd name="T61" fmla="*/ 2147483646 h 1884"/>
              <a:gd name="T62" fmla="*/ 2018645950 w 2160"/>
              <a:gd name="T63" fmla="*/ 2147483646 h 1884"/>
              <a:gd name="T64" fmla="*/ 1880036563 w 2160"/>
              <a:gd name="T65" fmla="*/ 2147483646 h 1884"/>
              <a:gd name="T66" fmla="*/ 1940520313 w 2160"/>
              <a:gd name="T67" fmla="*/ 2147483646 h 1884"/>
              <a:gd name="T68" fmla="*/ 1849794688 w 2160"/>
              <a:gd name="T69" fmla="*/ 2147483646 h 1884"/>
              <a:gd name="T70" fmla="*/ 1832154388 w 2160"/>
              <a:gd name="T71" fmla="*/ 2147483646 h 1884"/>
              <a:gd name="T72" fmla="*/ 2147483646 w 2160"/>
              <a:gd name="T73" fmla="*/ 2147483646 h 1884"/>
              <a:gd name="T74" fmla="*/ 2147483646 w 2160"/>
              <a:gd name="T75" fmla="*/ 2147483646 h 1884"/>
              <a:gd name="T76" fmla="*/ 2147483646 w 2160"/>
              <a:gd name="T77" fmla="*/ 2147483646 h 1884"/>
              <a:gd name="T78" fmla="*/ 2147483646 w 2160"/>
              <a:gd name="T79" fmla="*/ 2147483646 h 1884"/>
              <a:gd name="T80" fmla="*/ 1786791575 w 2160"/>
              <a:gd name="T81" fmla="*/ 2147483646 h 1884"/>
              <a:gd name="T82" fmla="*/ 1602819375 w 2160"/>
              <a:gd name="T83" fmla="*/ 2147483646 h 1884"/>
              <a:gd name="T84" fmla="*/ 1416327813 w 2160"/>
              <a:gd name="T85" fmla="*/ 2147483646 h 1884"/>
              <a:gd name="T86" fmla="*/ 1139110625 w 2160"/>
              <a:gd name="T87" fmla="*/ 2147483646 h 1884"/>
              <a:gd name="T88" fmla="*/ 1048385000 w 2160"/>
              <a:gd name="T89" fmla="*/ 2028726575 h 1884"/>
              <a:gd name="T90" fmla="*/ 1093747813 w 2160"/>
              <a:gd name="T91" fmla="*/ 1779230313 h 1884"/>
              <a:gd name="T92" fmla="*/ 1033264063 w 2160"/>
              <a:gd name="T93" fmla="*/ 1234876563 h 1884"/>
              <a:gd name="T94" fmla="*/ 1108868750 w 2160"/>
              <a:gd name="T95" fmla="*/ 1048385000 h 1884"/>
              <a:gd name="T96" fmla="*/ 940019075 w 2160"/>
              <a:gd name="T97" fmla="*/ 955140013 h 1884"/>
              <a:gd name="T98" fmla="*/ 771167813 w 2160"/>
              <a:gd name="T99" fmla="*/ 723285638 h 1884"/>
              <a:gd name="T100" fmla="*/ 584676250 w 2160"/>
              <a:gd name="T101" fmla="*/ 614918125 h 1884"/>
              <a:gd name="T102" fmla="*/ 370463763 w 2160"/>
              <a:gd name="T103" fmla="*/ 335181575 h 1884"/>
              <a:gd name="T104" fmla="*/ 199093138 w 2160"/>
              <a:gd name="T105" fmla="*/ 163810950 h 1884"/>
              <a:gd name="T106" fmla="*/ 0 w 2160"/>
              <a:gd name="T107" fmla="*/ 7561263 h 18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 h="1884">
                <a:moveTo>
                  <a:pt x="1926" y="15"/>
                </a:moveTo>
                <a:cubicBezTo>
                  <a:pt x="1915" y="45"/>
                  <a:pt x="1923" y="73"/>
                  <a:pt x="1932" y="102"/>
                </a:cubicBezTo>
                <a:cubicBezTo>
                  <a:pt x="1919" y="185"/>
                  <a:pt x="1893" y="189"/>
                  <a:pt x="1822" y="213"/>
                </a:cubicBezTo>
                <a:cubicBezTo>
                  <a:pt x="1787" y="265"/>
                  <a:pt x="1866" y="253"/>
                  <a:pt x="1901" y="256"/>
                </a:cubicBezTo>
                <a:cubicBezTo>
                  <a:pt x="1921" y="286"/>
                  <a:pt x="1911" y="267"/>
                  <a:pt x="1926" y="311"/>
                </a:cubicBezTo>
                <a:cubicBezTo>
                  <a:pt x="1929" y="320"/>
                  <a:pt x="1939" y="323"/>
                  <a:pt x="1944" y="330"/>
                </a:cubicBezTo>
                <a:cubicBezTo>
                  <a:pt x="1956" y="345"/>
                  <a:pt x="1966" y="368"/>
                  <a:pt x="1975" y="385"/>
                </a:cubicBezTo>
                <a:cubicBezTo>
                  <a:pt x="1985" y="405"/>
                  <a:pt x="1981" y="432"/>
                  <a:pt x="1999" y="447"/>
                </a:cubicBezTo>
                <a:cubicBezTo>
                  <a:pt x="2004" y="451"/>
                  <a:pt x="2011" y="450"/>
                  <a:pt x="2017" y="453"/>
                </a:cubicBezTo>
                <a:cubicBezTo>
                  <a:pt x="2052" y="473"/>
                  <a:pt x="2077" y="490"/>
                  <a:pt x="2115" y="503"/>
                </a:cubicBezTo>
                <a:cubicBezTo>
                  <a:pt x="2119" y="509"/>
                  <a:pt x="2124" y="515"/>
                  <a:pt x="2127" y="521"/>
                </a:cubicBezTo>
                <a:cubicBezTo>
                  <a:pt x="2160" y="588"/>
                  <a:pt x="2074" y="591"/>
                  <a:pt x="2036" y="595"/>
                </a:cubicBezTo>
                <a:cubicBezTo>
                  <a:pt x="2023" y="591"/>
                  <a:pt x="2011" y="587"/>
                  <a:pt x="1999" y="583"/>
                </a:cubicBezTo>
                <a:cubicBezTo>
                  <a:pt x="1993" y="581"/>
                  <a:pt x="1981" y="577"/>
                  <a:pt x="1981" y="577"/>
                </a:cubicBezTo>
                <a:cubicBezTo>
                  <a:pt x="1946" y="583"/>
                  <a:pt x="1918" y="588"/>
                  <a:pt x="1889" y="607"/>
                </a:cubicBezTo>
                <a:cubicBezTo>
                  <a:pt x="1844" y="592"/>
                  <a:pt x="1865" y="592"/>
                  <a:pt x="1828" y="601"/>
                </a:cubicBezTo>
                <a:cubicBezTo>
                  <a:pt x="1784" y="667"/>
                  <a:pt x="1852" y="567"/>
                  <a:pt x="1797" y="638"/>
                </a:cubicBezTo>
                <a:cubicBezTo>
                  <a:pt x="1778" y="664"/>
                  <a:pt x="1788" y="690"/>
                  <a:pt x="1761" y="702"/>
                </a:cubicBezTo>
                <a:cubicBezTo>
                  <a:pt x="1743" y="710"/>
                  <a:pt x="1717" y="727"/>
                  <a:pt x="1698" y="735"/>
                </a:cubicBezTo>
                <a:cubicBezTo>
                  <a:pt x="1686" y="740"/>
                  <a:pt x="1656" y="762"/>
                  <a:pt x="1656" y="762"/>
                </a:cubicBezTo>
                <a:cubicBezTo>
                  <a:pt x="1646" y="792"/>
                  <a:pt x="1627" y="789"/>
                  <a:pt x="1602" y="807"/>
                </a:cubicBezTo>
                <a:cubicBezTo>
                  <a:pt x="1590" y="773"/>
                  <a:pt x="1604" y="768"/>
                  <a:pt x="1626" y="750"/>
                </a:cubicBezTo>
                <a:cubicBezTo>
                  <a:pt x="1632" y="745"/>
                  <a:pt x="1620" y="729"/>
                  <a:pt x="1626" y="725"/>
                </a:cubicBezTo>
                <a:cubicBezTo>
                  <a:pt x="1637" y="717"/>
                  <a:pt x="1663" y="712"/>
                  <a:pt x="1663" y="712"/>
                </a:cubicBezTo>
                <a:cubicBezTo>
                  <a:pt x="1671" y="706"/>
                  <a:pt x="1690" y="698"/>
                  <a:pt x="1689" y="690"/>
                </a:cubicBezTo>
                <a:cubicBezTo>
                  <a:pt x="1688" y="682"/>
                  <a:pt x="1675" y="667"/>
                  <a:pt x="1657" y="663"/>
                </a:cubicBezTo>
                <a:cubicBezTo>
                  <a:pt x="1646" y="664"/>
                  <a:pt x="1600" y="676"/>
                  <a:pt x="1583" y="663"/>
                </a:cubicBezTo>
                <a:cubicBezTo>
                  <a:pt x="1572" y="654"/>
                  <a:pt x="1581" y="630"/>
                  <a:pt x="1571" y="620"/>
                </a:cubicBezTo>
                <a:cubicBezTo>
                  <a:pt x="1565" y="614"/>
                  <a:pt x="1555" y="616"/>
                  <a:pt x="1547" y="614"/>
                </a:cubicBezTo>
                <a:cubicBezTo>
                  <a:pt x="1527" y="619"/>
                  <a:pt x="1505" y="628"/>
                  <a:pt x="1486" y="614"/>
                </a:cubicBezTo>
                <a:cubicBezTo>
                  <a:pt x="1473" y="605"/>
                  <a:pt x="1473" y="585"/>
                  <a:pt x="1461" y="577"/>
                </a:cubicBezTo>
                <a:cubicBezTo>
                  <a:pt x="1455" y="572"/>
                  <a:pt x="1449" y="568"/>
                  <a:pt x="1443" y="564"/>
                </a:cubicBezTo>
                <a:cubicBezTo>
                  <a:pt x="1395" y="571"/>
                  <a:pt x="1350" y="586"/>
                  <a:pt x="1302" y="595"/>
                </a:cubicBezTo>
                <a:cubicBezTo>
                  <a:pt x="1283" y="624"/>
                  <a:pt x="1278" y="647"/>
                  <a:pt x="1247" y="657"/>
                </a:cubicBezTo>
                <a:cubicBezTo>
                  <a:pt x="1206" y="647"/>
                  <a:pt x="1202" y="644"/>
                  <a:pt x="1155" y="651"/>
                </a:cubicBezTo>
                <a:cubicBezTo>
                  <a:pt x="1144" y="684"/>
                  <a:pt x="1160" y="702"/>
                  <a:pt x="1192" y="712"/>
                </a:cubicBezTo>
                <a:cubicBezTo>
                  <a:pt x="1210" y="768"/>
                  <a:pt x="1190" y="739"/>
                  <a:pt x="1223" y="755"/>
                </a:cubicBezTo>
                <a:cubicBezTo>
                  <a:pt x="1271" y="779"/>
                  <a:pt x="1213" y="759"/>
                  <a:pt x="1259" y="774"/>
                </a:cubicBezTo>
                <a:cubicBezTo>
                  <a:pt x="1271" y="790"/>
                  <a:pt x="1284" y="829"/>
                  <a:pt x="1284" y="829"/>
                </a:cubicBezTo>
                <a:cubicBezTo>
                  <a:pt x="1282" y="840"/>
                  <a:pt x="1285" y="853"/>
                  <a:pt x="1278" y="860"/>
                </a:cubicBezTo>
                <a:cubicBezTo>
                  <a:pt x="1274" y="864"/>
                  <a:pt x="1263" y="858"/>
                  <a:pt x="1259" y="854"/>
                </a:cubicBezTo>
                <a:cubicBezTo>
                  <a:pt x="1247" y="842"/>
                  <a:pt x="1255" y="819"/>
                  <a:pt x="1247" y="805"/>
                </a:cubicBezTo>
                <a:cubicBezTo>
                  <a:pt x="1243" y="799"/>
                  <a:pt x="1235" y="797"/>
                  <a:pt x="1229" y="792"/>
                </a:cubicBezTo>
                <a:cubicBezTo>
                  <a:pt x="1223" y="795"/>
                  <a:pt x="1214" y="793"/>
                  <a:pt x="1210" y="799"/>
                </a:cubicBezTo>
                <a:cubicBezTo>
                  <a:pt x="1196" y="819"/>
                  <a:pt x="1200" y="860"/>
                  <a:pt x="1192" y="885"/>
                </a:cubicBezTo>
                <a:cubicBezTo>
                  <a:pt x="1149" y="871"/>
                  <a:pt x="1179" y="841"/>
                  <a:pt x="1155" y="817"/>
                </a:cubicBezTo>
                <a:cubicBezTo>
                  <a:pt x="1149" y="811"/>
                  <a:pt x="1139" y="809"/>
                  <a:pt x="1131" y="805"/>
                </a:cubicBezTo>
                <a:cubicBezTo>
                  <a:pt x="1125" y="809"/>
                  <a:pt x="1115" y="810"/>
                  <a:pt x="1113" y="817"/>
                </a:cubicBezTo>
                <a:cubicBezTo>
                  <a:pt x="1106" y="835"/>
                  <a:pt x="1119" y="858"/>
                  <a:pt x="1106" y="873"/>
                </a:cubicBezTo>
                <a:cubicBezTo>
                  <a:pt x="1098" y="882"/>
                  <a:pt x="1082" y="869"/>
                  <a:pt x="1070" y="866"/>
                </a:cubicBezTo>
                <a:cubicBezTo>
                  <a:pt x="1067" y="835"/>
                  <a:pt x="1065" y="785"/>
                  <a:pt x="1045" y="755"/>
                </a:cubicBezTo>
                <a:cubicBezTo>
                  <a:pt x="1041" y="749"/>
                  <a:pt x="1039" y="741"/>
                  <a:pt x="1033" y="737"/>
                </a:cubicBezTo>
                <a:cubicBezTo>
                  <a:pt x="1022" y="730"/>
                  <a:pt x="996" y="725"/>
                  <a:pt x="996" y="725"/>
                </a:cubicBezTo>
                <a:cubicBezTo>
                  <a:pt x="982" y="727"/>
                  <a:pt x="967" y="725"/>
                  <a:pt x="954" y="731"/>
                </a:cubicBezTo>
                <a:cubicBezTo>
                  <a:pt x="948" y="734"/>
                  <a:pt x="948" y="743"/>
                  <a:pt x="948" y="749"/>
                </a:cubicBezTo>
                <a:cubicBezTo>
                  <a:pt x="948" y="788"/>
                  <a:pt x="932" y="839"/>
                  <a:pt x="960" y="866"/>
                </a:cubicBezTo>
                <a:cubicBezTo>
                  <a:pt x="983" y="890"/>
                  <a:pt x="1016" y="904"/>
                  <a:pt x="1039" y="928"/>
                </a:cubicBezTo>
                <a:cubicBezTo>
                  <a:pt x="1068" y="957"/>
                  <a:pt x="1052" y="994"/>
                  <a:pt x="1094" y="1008"/>
                </a:cubicBezTo>
                <a:cubicBezTo>
                  <a:pt x="1103" y="1035"/>
                  <a:pt x="1105" y="1054"/>
                  <a:pt x="1076" y="1064"/>
                </a:cubicBezTo>
                <a:cubicBezTo>
                  <a:pt x="1074" y="1058"/>
                  <a:pt x="1075" y="1049"/>
                  <a:pt x="1070" y="1045"/>
                </a:cubicBezTo>
                <a:cubicBezTo>
                  <a:pt x="1060" y="1038"/>
                  <a:pt x="1033" y="1033"/>
                  <a:pt x="1033" y="1033"/>
                </a:cubicBezTo>
                <a:cubicBezTo>
                  <a:pt x="1012" y="1065"/>
                  <a:pt x="1020" y="1108"/>
                  <a:pt x="1009" y="1125"/>
                </a:cubicBezTo>
                <a:cubicBezTo>
                  <a:pt x="1002" y="1137"/>
                  <a:pt x="972" y="1138"/>
                  <a:pt x="972" y="1138"/>
                </a:cubicBezTo>
                <a:cubicBezTo>
                  <a:pt x="962" y="1170"/>
                  <a:pt x="975" y="1166"/>
                  <a:pt x="1003" y="1175"/>
                </a:cubicBezTo>
                <a:cubicBezTo>
                  <a:pt x="1036" y="1226"/>
                  <a:pt x="1067" y="1219"/>
                  <a:pt x="1119" y="1236"/>
                </a:cubicBezTo>
                <a:cubicBezTo>
                  <a:pt x="1141" y="1270"/>
                  <a:pt x="1144" y="1296"/>
                  <a:pt x="1186" y="1310"/>
                </a:cubicBezTo>
                <a:cubicBezTo>
                  <a:pt x="1195" y="1337"/>
                  <a:pt x="1208" y="1334"/>
                  <a:pt x="1235" y="1341"/>
                </a:cubicBezTo>
                <a:cubicBezTo>
                  <a:pt x="1249" y="1383"/>
                  <a:pt x="1263" y="1443"/>
                  <a:pt x="1223" y="1471"/>
                </a:cubicBezTo>
                <a:cubicBezTo>
                  <a:pt x="1214" y="1469"/>
                  <a:pt x="1204" y="1470"/>
                  <a:pt x="1198" y="1465"/>
                </a:cubicBezTo>
                <a:cubicBezTo>
                  <a:pt x="1187" y="1455"/>
                  <a:pt x="1179" y="1442"/>
                  <a:pt x="1174" y="1428"/>
                </a:cubicBezTo>
                <a:cubicBezTo>
                  <a:pt x="1172" y="1421"/>
                  <a:pt x="1172" y="1413"/>
                  <a:pt x="1168" y="1409"/>
                </a:cubicBezTo>
                <a:cubicBezTo>
                  <a:pt x="1149" y="1391"/>
                  <a:pt x="1120" y="1374"/>
                  <a:pt x="1094" y="1366"/>
                </a:cubicBezTo>
                <a:cubicBezTo>
                  <a:pt x="1037" y="1375"/>
                  <a:pt x="1049" y="1376"/>
                  <a:pt x="1058" y="1434"/>
                </a:cubicBezTo>
                <a:cubicBezTo>
                  <a:pt x="1041" y="1484"/>
                  <a:pt x="1080" y="1513"/>
                  <a:pt x="1094" y="1557"/>
                </a:cubicBezTo>
                <a:cubicBezTo>
                  <a:pt x="1088" y="1559"/>
                  <a:pt x="1082" y="1560"/>
                  <a:pt x="1076" y="1563"/>
                </a:cubicBezTo>
                <a:cubicBezTo>
                  <a:pt x="1070" y="1566"/>
                  <a:pt x="1065" y="1578"/>
                  <a:pt x="1058" y="1576"/>
                </a:cubicBezTo>
                <a:cubicBezTo>
                  <a:pt x="1051" y="1574"/>
                  <a:pt x="1055" y="1563"/>
                  <a:pt x="1051" y="1557"/>
                </a:cubicBezTo>
                <a:cubicBezTo>
                  <a:pt x="1048" y="1551"/>
                  <a:pt x="1044" y="1544"/>
                  <a:pt x="1039" y="1539"/>
                </a:cubicBezTo>
                <a:cubicBezTo>
                  <a:pt x="1027" y="1526"/>
                  <a:pt x="1018" y="1525"/>
                  <a:pt x="1003" y="1520"/>
                </a:cubicBezTo>
                <a:cubicBezTo>
                  <a:pt x="998" y="1526"/>
                  <a:pt x="991" y="1531"/>
                  <a:pt x="990" y="1539"/>
                </a:cubicBezTo>
                <a:cubicBezTo>
                  <a:pt x="986" y="1562"/>
                  <a:pt x="1021" y="1619"/>
                  <a:pt x="1039" y="1631"/>
                </a:cubicBezTo>
                <a:cubicBezTo>
                  <a:pt x="1054" y="1675"/>
                  <a:pt x="1044" y="1657"/>
                  <a:pt x="1064" y="1687"/>
                </a:cubicBezTo>
                <a:cubicBezTo>
                  <a:pt x="1066" y="1717"/>
                  <a:pt x="1070" y="1748"/>
                  <a:pt x="1070" y="1779"/>
                </a:cubicBezTo>
                <a:cubicBezTo>
                  <a:pt x="1070" y="1884"/>
                  <a:pt x="1031" y="1789"/>
                  <a:pt x="1009" y="1754"/>
                </a:cubicBezTo>
                <a:cubicBezTo>
                  <a:pt x="1005" y="1749"/>
                  <a:pt x="996" y="1750"/>
                  <a:pt x="990" y="1748"/>
                </a:cubicBezTo>
                <a:cubicBezTo>
                  <a:pt x="957" y="1760"/>
                  <a:pt x="965" y="1773"/>
                  <a:pt x="954" y="1804"/>
                </a:cubicBezTo>
                <a:cubicBezTo>
                  <a:pt x="951" y="1811"/>
                  <a:pt x="944" y="1816"/>
                  <a:pt x="941" y="1822"/>
                </a:cubicBezTo>
                <a:cubicBezTo>
                  <a:pt x="938" y="1828"/>
                  <a:pt x="937" y="1835"/>
                  <a:pt x="935" y="1841"/>
                </a:cubicBezTo>
                <a:cubicBezTo>
                  <a:pt x="929" y="1837"/>
                  <a:pt x="921" y="1835"/>
                  <a:pt x="917" y="1828"/>
                </a:cubicBezTo>
                <a:cubicBezTo>
                  <a:pt x="910" y="1817"/>
                  <a:pt x="905" y="1791"/>
                  <a:pt x="905" y="1791"/>
                </a:cubicBezTo>
                <a:cubicBezTo>
                  <a:pt x="903" y="1767"/>
                  <a:pt x="903" y="1742"/>
                  <a:pt x="899" y="1717"/>
                </a:cubicBezTo>
                <a:cubicBezTo>
                  <a:pt x="897" y="1705"/>
                  <a:pt x="886" y="1680"/>
                  <a:pt x="886" y="1680"/>
                </a:cubicBezTo>
                <a:cubicBezTo>
                  <a:pt x="893" y="1651"/>
                  <a:pt x="901" y="1630"/>
                  <a:pt x="868" y="1619"/>
                </a:cubicBezTo>
                <a:cubicBezTo>
                  <a:pt x="839" y="1626"/>
                  <a:pt x="834" y="1633"/>
                  <a:pt x="825" y="1662"/>
                </a:cubicBezTo>
                <a:cubicBezTo>
                  <a:pt x="833" y="1697"/>
                  <a:pt x="853" y="1713"/>
                  <a:pt x="819" y="1736"/>
                </a:cubicBezTo>
                <a:cubicBezTo>
                  <a:pt x="812" y="1725"/>
                  <a:pt x="810" y="1708"/>
                  <a:pt x="801" y="1699"/>
                </a:cubicBezTo>
                <a:cubicBezTo>
                  <a:pt x="792" y="1690"/>
                  <a:pt x="775" y="1688"/>
                  <a:pt x="764" y="1680"/>
                </a:cubicBezTo>
                <a:cubicBezTo>
                  <a:pt x="760" y="1668"/>
                  <a:pt x="756" y="1656"/>
                  <a:pt x="752" y="1643"/>
                </a:cubicBezTo>
                <a:cubicBezTo>
                  <a:pt x="750" y="1637"/>
                  <a:pt x="746" y="1625"/>
                  <a:pt x="746" y="1625"/>
                </a:cubicBezTo>
                <a:cubicBezTo>
                  <a:pt x="748" y="1606"/>
                  <a:pt x="746" y="1587"/>
                  <a:pt x="752" y="1569"/>
                </a:cubicBezTo>
                <a:cubicBezTo>
                  <a:pt x="757" y="1555"/>
                  <a:pt x="776" y="1532"/>
                  <a:pt x="776" y="1532"/>
                </a:cubicBezTo>
                <a:cubicBezTo>
                  <a:pt x="774" y="1526"/>
                  <a:pt x="774" y="1519"/>
                  <a:pt x="770" y="1514"/>
                </a:cubicBezTo>
                <a:cubicBezTo>
                  <a:pt x="765" y="1508"/>
                  <a:pt x="756" y="1508"/>
                  <a:pt x="752" y="1502"/>
                </a:cubicBezTo>
                <a:cubicBezTo>
                  <a:pt x="745" y="1490"/>
                  <a:pt x="744" y="1477"/>
                  <a:pt x="740" y="1465"/>
                </a:cubicBezTo>
                <a:cubicBezTo>
                  <a:pt x="738" y="1458"/>
                  <a:pt x="734" y="1446"/>
                  <a:pt x="734" y="1446"/>
                </a:cubicBezTo>
                <a:cubicBezTo>
                  <a:pt x="746" y="1409"/>
                  <a:pt x="742" y="1443"/>
                  <a:pt x="709" y="1421"/>
                </a:cubicBezTo>
                <a:cubicBezTo>
                  <a:pt x="704" y="1417"/>
                  <a:pt x="705" y="1409"/>
                  <a:pt x="703" y="1403"/>
                </a:cubicBezTo>
                <a:cubicBezTo>
                  <a:pt x="715" y="1352"/>
                  <a:pt x="697" y="1397"/>
                  <a:pt x="727" y="1372"/>
                </a:cubicBezTo>
                <a:cubicBezTo>
                  <a:pt x="753" y="1352"/>
                  <a:pt x="727" y="1341"/>
                  <a:pt x="764" y="1329"/>
                </a:cubicBezTo>
                <a:cubicBezTo>
                  <a:pt x="782" y="1357"/>
                  <a:pt x="808" y="1357"/>
                  <a:pt x="838" y="1366"/>
                </a:cubicBezTo>
                <a:cubicBezTo>
                  <a:pt x="850" y="1370"/>
                  <a:pt x="874" y="1378"/>
                  <a:pt x="874" y="1378"/>
                </a:cubicBezTo>
                <a:cubicBezTo>
                  <a:pt x="886" y="1374"/>
                  <a:pt x="899" y="1370"/>
                  <a:pt x="911" y="1366"/>
                </a:cubicBezTo>
                <a:cubicBezTo>
                  <a:pt x="917" y="1364"/>
                  <a:pt x="923" y="1370"/>
                  <a:pt x="929" y="1372"/>
                </a:cubicBezTo>
                <a:cubicBezTo>
                  <a:pt x="961" y="1380"/>
                  <a:pt x="987" y="1384"/>
                  <a:pt x="1015" y="1403"/>
                </a:cubicBezTo>
                <a:cubicBezTo>
                  <a:pt x="1043" y="1361"/>
                  <a:pt x="1034" y="1380"/>
                  <a:pt x="1045" y="1347"/>
                </a:cubicBezTo>
                <a:cubicBezTo>
                  <a:pt x="1043" y="1341"/>
                  <a:pt x="1044" y="1333"/>
                  <a:pt x="1039" y="1329"/>
                </a:cubicBezTo>
                <a:cubicBezTo>
                  <a:pt x="1029" y="1322"/>
                  <a:pt x="1003" y="1317"/>
                  <a:pt x="1003" y="1317"/>
                </a:cubicBezTo>
                <a:cubicBezTo>
                  <a:pt x="991" y="1300"/>
                  <a:pt x="991" y="1294"/>
                  <a:pt x="972" y="1286"/>
                </a:cubicBezTo>
                <a:cubicBezTo>
                  <a:pt x="960" y="1281"/>
                  <a:pt x="935" y="1273"/>
                  <a:pt x="935" y="1273"/>
                </a:cubicBezTo>
                <a:cubicBezTo>
                  <a:pt x="921" y="1278"/>
                  <a:pt x="908" y="1286"/>
                  <a:pt x="893" y="1286"/>
                </a:cubicBezTo>
                <a:cubicBezTo>
                  <a:pt x="858" y="1286"/>
                  <a:pt x="817" y="1267"/>
                  <a:pt x="782" y="1261"/>
                </a:cubicBezTo>
                <a:cubicBezTo>
                  <a:pt x="760" y="1263"/>
                  <a:pt x="737" y="1260"/>
                  <a:pt x="715" y="1267"/>
                </a:cubicBezTo>
                <a:cubicBezTo>
                  <a:pt x="709" y="1269"/>
                  <a:pt x="714" y="1289"/>
                  <a:pt x="709" y="1286"/>
                </a:cubicBezTo>
                <a:cubicBezTo>
                  <a:pt x="697" y="1279"/>
                  <a:pt x="699" y="1254"/>
                  <a:pt x="685" y="1249"/>
                </a:cubicBezTo>
                <a:cubicBezTo>
                  <a:pt x="679" y="1247"/>
                  <a:pt x="672" y="1245"/>
                  <a:pt x="666" y="1243"/>
                </a:cubicBezTo>
                <a:cubicBezTo>
                  <a:pt x="659" y="1222"/>
                  <a:pt x="636" y="1187"/>
                  <a:pt x="636" y="1187"/>
                </a:cubicBezTo>
                <a:cubicBezTo>
                  <a:pt x="646" y="1144"/>
                  <a:pt x="664" y="1159"/>
                  <a:pt x="697" y="1138"/>
                </a:cubicBezTo>
                <a:cubicBezTo>
                  <a:pt x="688" y="1101"/>
                  <a:pt x="684" y="1115"/>
                  <a:pt x="654" y="1095"/>
                </a:cubicBezTo>
                <a:cubicBezTo>
                  <a:pt x="618" y="1099"/>
                  <a:pt x="594" y="1115"/>
                  <a:pt x="562" y="1107"/>
                </a:cubicBezTo>
                <a:cubicBezTo>
                  <a:pt x="549" y="1068"/>
                  <a:pt x="539" y="1029"/>
                  <a:pt x="526" y="990"/>
                </a:cubicBezTo>
                <a:cubicBezTo>
                  <a:pt x="521" y="975"/>
                  <a:pt x="503" y="970"/>
                  <a:pt x="489" y="965"/>
                </a:cubicBezTo>
                <a:cubicBezTo>
                  <a:pt x="477" y="961"/>
                  <a:pt x="452" y="953"/>
                  <a:pt x="452" y="953"/>
                </a:cubicBezTo>
                <a:cubicBezTo>
                  <a:pt x="437" y="929"/>
                  <a:pt x="419" y="921"/>
                  <a:pt x="452" y="910"/>
                </a:cubicBezTo>
                <a:cubicBezTo>
                  <a:pt x="473" y="879"/>
                  <a:pt x="463" y="853"/>
                  <a:pt x="428" y="842"/>
                </a:cubicBezTo>
                <a:cubicBezTo>
                  <a:pt x="424" y="829"/>
                  <a:pt x="420" y="817"/>
                  <a:pt x="416" y="805"/>
                </a:cubicBezTo>
                <a:cubicBezTo>
                  <a:pt x="414" y="799"/>
                  <a:pt x="410" y="786"/>
                  <a:pt x="410" y="786"/>
                </a:cubicBezTo>
                <a:cubicBezTo>
                  <a:pt x="420" y="743"/>
                  <a:pt x="428" y="774"/>
                  <a:pt x="440" y="737"/>
                </a:cubicBezTo>
                <a:cubicBezTo>
                  <a:pt x="438" y="727"/>
                  <a:pt x="441" y="713"/>
                  <a:pt x="434" y="706"/>
                </a:cubicBezTo>
                <a:cubicBezTo>
                  <a:pt x="420" y="692"/>
                  <a:pt x="395" y="693"/>
                  <a:pt x="379" y="681"/>
                </a:cubicBezTo>
                <a:cubicBezTo>
                  <a:pt x="386" y="661"/>
                  <a:pt x="396" y="647"/>
                  <a:pt x="403" y="626"/>
                </a:cubicBezTo>
                <a:cubicBezTo>
                  <a:pt x="404" y="607"/>
                  <a:pt x="421" y="523"/>
                  <a:pt x="410" y="490"/>
                </a:cubicBezTo>
                <a:cubicBezTo>
                  <a:pt x="418" y="478"/>
                  <a:pt x="426" y="466"/>
                  <a:pt x="434" y="453"/>
                </a:cubicBezTo>
                <a:cubicBezTo>
                  <a:pt x="438" y="447"/>
                  <a:pt x="446" y="435"/>
                  <a:pt x="446" y="435"/>
                </a:cubicBezTo>
                <a:cubicBezTo>
                  <a:pt x="444" y="429"/>
                  <a:pt x="445" y="420"/>
                  <a:pt x="440" y="416"/>
                </a:cubicBezTo>
                <a:cubicBezTo>
                  <a:pt x="430" y="409"/>
                  <a:pt x="403" y="404"/>
                  <a:pt x="403" y="404"/>
                </a:cubicBezTo>
                <a:cubicBezTo>
                  <a:pt x="399" y="398"/>
                  <a:pt x="397" y="391"/>
                  <a:pt x="391" y="385"/>
                </a:cubicBezTo>
                <a:cubicBezTo>
                  <a:pt x="386" y="381"/>
                  <a:pt x="377" y="383"/>
                  <a:pt x="373" y="379"/>
                </a:cubicBezTo>
                <a:cubicBezTo>
                  <a:pt x="361" y="367"/>
                  <a:pt x="363" y="334"/>
                  <a:pt x="355" y="318"/>
                </a:cubicBezTo>
                <a:cubicBezTo>
                  <a:pt x="352" y="311"/>
                  <a:pt x="348" y="303"/>
                  <a:pt x="342" y="299"/>
                </a:cubicBezTo>
                <a:cubicBezTo>
                  <a:pt x="331" y="292"/>
                  <a:pt x="306" y="287"/>
                  <a:pt x="306" y="287"/>
                </a:cubicBezTo>
                <a:cubicBezTo>
                  <a:pt x="299" y="259"/>
                  <a:pt x="305" y="235"/>
                  <a:pt x="275" y="225"/>
                </a:cubicBezTo>
                <a:cubicBezTo>
                  <a:pt x="267" y="227"/>
                  <a:pt x="259" y="228"/>
                  <a:pt x="251" y="231"/>
                </a:cubicBezTo>
                <a:cubicBezTo>
                  <a:pt x="244" y="234"/>
                  <a:pt x="239" y="245"/>
                  <a:pt x="232" y="244"/>
                </a:cubicBezTo>
                <a:cubicBezTo>
                  <a:pt x="225" y="243"/>
                  <a:pt x="226" y="230"/>
                  <a:pt x="220" y="225"/>
                </a:cubicBezTo>
                <a:cubicBezTo>
                  <a:pt x="215" y="221"/>
                  <a:pt x="208" y="221"/>
                  <a:pt x="202" y="219"/>
                </a:cubicBezTo>
                <a:cubicBezTo>
                  <a:pt x="191" y="185"/>
                  <a:pt x="185" y="147"/>
                  <a:pt x="147" y="133"/>
                </a:cubicBezTo>
                <a:cubicBezTo>
                  <a:pt x="129" y="126"/>
                  <a:pt x="110" y="124"/>
                  <a:pt x="92" y="120"/>
                </a:cubicBezTo>
                <a:cubicBezTo>
                  <a:pt x="71" y="107"/>
                  <a:pt x="63" y="90"/>
                  <a:pt x="43" y="77"/>
                </a:cubicBezTo>
                <a:cubicBezTo>
                  <a:pt x="55" y="73"/>
                  <a:pt x="67" y="69"/>
                  <a:pt x="79" y="65"/>
                </a:cubicBezTo>
                <a:cubicBezTo>
                  <a:pt x="90" y="62"/>
                  <a:pt x="75" y="44"/>
                  <a:pt x="73" y="34"/>
                </a:cubicBezTo>
                <a:cubicBezTo>
                  <a:pt x="71" y="28"/>
                  <a:pt x="72" y="20"/>
                  <a:pt x="67" y="15"/>
                </a:cubicBezTo>
                <a:cubicBezTo>
                  <a:pt x="46" y="0"/>
                  <a:pt x="23" y="3"/>
                  <a:pt x="0" y="3"/>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8" name="Freeform 4" descr="Stationery"/>
          <p:cNvSpPr>
            <a:spLocks/>
          </p:cNvSpPr>
          <p:nvPr/>
        </p:nvSpPr>
        <p:spPr bwMode="auto">
          <a:xfrm>
            <a:off x="-158247" y="541811"/>
            <a:ext cx="9259888" cy="6438900"/>
          </a:xfrm>
          <a:custGeom>
            <a:avLst/>
            <a:gdLst>
              <a:gd name="T0" fmla="*/ 2147483646 w 5833"/>
              <a:gd name="T1" fmla="*/ 551915013 h 4056"/>
              <a:gd name="T2" fmla="*/ 2147483646 w 5833"/>
              <a:gd name="T3" fmla="*/ 514111875 h 4056"/>
              <a:gd name="T4" fmla="*/ 2147483646 w 5833"/>
              <a:gd name="T5" fmla="*/ 415826575 h 4056"/>
              <a:gd name="T6" fmla="*/ 2147483646 w 5833"/>
              <a:gd name="T7" fmla="*/ 131048125 h 4056"/>
              <a:gd name="T8" fmla="*/ 2147483646 w 5833"/>
              <a:gd name="T9" fmla="*/ 113407825 h 4056"/>
              <a:gd name="T10" fmla="*/ 2147483646 w 5833"/>
              <a:gd name="T11" fmla="*/ 509071563 h 4056"/>
              <a:gd name="T12" fmla="*/ 2147483646 w 5833"/>
              <a:gd name="T13" fmla="*/ 811490313 h 4056"/>
              <a:gd name="T14" fmla="*/ 2147483646 w 5833"/>
              <a:gd name="T15" fmla="*/ 922377188 h 4056"/>
              <a:gd name="T16" fmla="*/ 2147483646 w 5833"/>
              <a:gd name="T17" fmla="*/ 997981875 h 4056"/>
              <a:gd name="T18" fmla="*/ 2147483646 w 5833"/>
              <a:gd name="T19" fmla="*/ 1207155638 h 4056"/>
              <a:gd name="T20" fmla="*/ 2147483646 w 5833"/>
              <a:gd name="T21" fmla="*/ 1320561875 h 4056"/>
              <a:gd name="T22" fmla="*/ 2147483646 w 5833"/>
              <a:gd name="T23" fmla="*/ 1123989688 h 4056"/>
              <a:gd name="T24" fmla="*/ 2147483646 w 5833"/>
              <a:gd name="T25" fmla="*/ 1260078125 h 4056"/>
              <a:gd name="T26" fmla="*/ 2147483646 w 5833"/>
              <a:gd name="T27" fmla="*/ 1867436575 h 4056"/>
              <a:gd name="T28" fmla="*/ 2147483646 w 5833"/>
              <a:gd name="T29" fmla="*/ 2129532825 h 4056"/>
              <a:gd name="T30" fmla="*/ 2147483646 w 5833"/>
              <a:gd name="T31" fmla="*/ 2147483646 h 4056"/>
              <a:gd name="T32" fmla="*/ 2147483646 w 5833"/>
              <a:gd name="T33" fmla="*/ 2147483646 h 4056"/>
              <a:gd name="T34" fmla="*/ 2147483646 w 5833"/>
              <a:gd name="T35" fmla="*/ 2147483646 h 4056"/>
              <a:gd name="T36" fmla="*/ 2147483646 w 5833"/>
              <a:gd name="T37" fmla="*/ 2147483646 h 4056"/>
              <a:gd name="T38" fmla="*/ 2147483646 w 5833"/>
              <a:gd name="T39" fmla="*/ 2147483646 h 4056"/>
              <a:gd name="T40" fmla="*/ 2147483646 w 5833"/>
              <a:gd name="T41" fmla="*/ 2147483646 h 4056"/>
              <a:gd name="T42" fmla="*/ 2147483646 w 5833"/>
              <a:gd name="T43" fmla="*/ 2147483646 h 4056"/>
              <a:gd name="T44" fmla="*/ 2147483646 w 5833"/>
              <a:gd name="T45" fmla="*/ 2147483646 h 4056"/>
              <a:gd name="T46" fmla="*/ 2147483646 w 5833"/>
              <a:gd name="T47" fmla="*/ 2147483646 h 4056"/>
              <a:gd name="T48" fmla="*/ 2147483646 w 5833"/>
              <a:gd name="T49" fmla="*/ 2147483646 h 4056"/>
              <a:gd name="T50" fmla="*/ 2147483646 w 5833"/>
              <a:gd name="T51" fmla="*/ 2147483646 h 4056"/>
              <a:gd name="T52" fmla="*/ 2147483646 w 5833"/>
              <a:gd name="T53" fmla="*/ 2147483646 h 4056"/>
              <a:gd name="T54" fmla="*/ 2147483646 w 5833"/>
              <a:gd name="T55" fmla="*/ 2147483646 h 4056"/>
              <a:gd name="T56" fmla="*/ 2147483646 w 5833"/>
              <a:gd name="T57" fmla="*/ 2147483646 h 4056"/>
              <a:gd name="T58" fmla="*/ 2147483646 w 5833"/>
              <a:gd name="T59" fmla="*/ 2147483646 h 4056"/>
              <a:gd name="T60" fmla="*/ 2147483646 w 5833"/>
              <a:gd name="T61" fmla="*/ 2147483646 h 4056"/>
              <a:gd name="T62" fmla="*/ 2147483646 w 5833"/>
              <a:gd name="T63" fmla="*/ 2147483646 h 4056"/>
              <a:gd name="T64" fmla="*/ 2147483646 w 5833"/>
              <a:gd name="T65" fmla="*/ 2147483646 h 4056"/>
              <a:gd name="T66" fmla="*/ 2147483646 w 5833"/>
              <a:gd name="T67" fmla="*/ 2147483646 h 4056"/>
              <a:gd name="T68" fmla="*/ 2147483646 w 5833"/>
              <a:gd name="T69" fmla="*/ 2147483646 h 4056"/>
              <a:gd name="T70" fmla="*/ 2147483646 w 5833"/>
              <a:gd name="T71" fmla="*/ 2147483646 h 4056"/>
              <a:gd name="T72" fmla="*/ 2147483646 w 5833"/>
              <a:gd name="T73" fmla="*/ 2147483646 h 4056"/>
              <a:gd name="T74" fmla="*/ 2147483646 w 5833"/>
              <a:gd name="T75" fmla="*/ 2147483646 h 4056"/>
              <a:gd name="T76" fmla="*/ 2147483646 w 5833"/>
              <a:gd name="T77" fmla="*/ 2147483646 h 4056"/>
              <a:gd name="T78" fmla="*/ 2147483646 w 5833"/>
              <a:gd name="T79" fmla="*/ 2147483646 h 4056"/>
              <a:gd name="T80" fmla="*/ 2147483646 w 5833"/>
              <a:gd name="T81" fmla="*/ 2147483646 h 4056"/>
              <a:gd name="T82" fmla="*/ 2147483646 w 5833"/>
              <a:gd name="T83" fmla="*/ 2147483646 h 4056"/>
              <a:gd name="T84" fmla="*/ 2147483646 w 5833"/>
              <a:gd name="T85" fmla="*/ 2147483646 h 4056"/>
              <a:gd name="T86" fmla="*/ 2147483646 w 5833"/>
              <a:gd name="T87" fmla="*/ 2147483646 h 4056"/>
              <a:gd name="T88" fmla="*/ 2147483646 w 5833"/>
              <a:gd name="T89" fmla="*/ 2147483646 h 4056"/>
              <a:gd name="T90" fmla="*/ 2147483646 w 5833"/>
              <a:gd name="T91" fmla="*/ 2147483646 h 4056"/>
              <a:gd name="T92" fmla="*/ 2147483646 w 5833"/>
              <a:gd name="T93" fmla="*/ 2147483646 h 4056"/>
              <a:gd name="T94" fmla="*/ 2147483646 w 5833"/>
              <a:gd name="T95" fmla="*/ 2147483646 h 4056"/>
              <a:gd name="T96" fmla="*/ 1096268822 w 5833"/>
              <a:gd name="T97" fmla="*/ 2147483646 h 4056"/>
              <a:gd name="T98" fmla="*/ 796369418 w 5833"/>
              <a:gd name="T99" fmla="*/ 2147483646 h 4056"/>
              <a:gd name="T100" fmla="*/ 1378526337 w 5833"/>
              <a:gd name="T101" fmla="*/ 2147483646 h 4056"/>
              <a:gd name="T102" fmla="*/ 1096268822 w 5833"/>
              <a:gd name="T103" fmla="*/ 2147483646 h 4056"/>
              <a:gd name="T104" fmla="*/ 1436489140 w 5833"/>
              <a:gd name="T105" fmla="*/ 2147483646 h 4056"/>
              <a:gd name="T106" fmla="*/ 700603475 w 5833"/>
              <a:gd name="T107" fmla="*/ 2147483646 h 4056"/>
              <a:gd name="T108" fmla="*/ 20161251 w 5833"/>
              <a:gd name="T109" fmla="*/ 2147483646 h 4056"/>
              <a:gd name="T110" fmla="*/ 2147483646 w 5833"/>
              <a:gd name="T111" fmla="*/ 2147483646 h 40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33" h="4056">
                <a:moveTo>
                  <a:pt x="5817" y="3513"/>
                </a:moveTo>
                <a:cubicBezTo>
                  <a:pt x="5775" y="4056"/>
                  <a:pt x="5778" y="1954"/>
                  <a:pt x="5770" y="1407"/>
                </a:cubicBezTo>
                <a:cubicBezTo>
                  <a:pt x="5762" y="860"/>
                  <a:pt x="5771" y="429"/>
                  <a:pt x="5767" y="231"/>
                </a:cubicBezTo>
                <a:cubicBezTo>
                  <a:pt x="5763" y="33"/>
                  <a:pt x="5757" y="221"/>
                  <a:pt x="5746" y="219"/>
                </a:cubicBezTo>
                <a:cubicBezTo>
                  <a:pt x="5735" y="217"/>
                  <a:pt x="5712" y="223"/>
                  <a:pt x="5698" y="219"/>
                </a:cubicBezTo>
                <a:cubicBezTo>
                  <a:pt x="5684" y="215"/>
                  <a:pt x="5679" y="200"/>
                  <a:pt x="5662" y="195"/>
                </a:cubicBezTo>
                <a:cubicBezTo>
                  <a:pt x="5645" y="190"/>
                  <a:pt x="5623" y="186"/>
                  <a:pt x="5598" y="188"/>
                </a:cubicBezTo>
                <a:cubicBezTo>
                  <a:pt x="5573" y="190"/>
                  <a:pt x="5560" y="200"/>
                  <a:pt x="5514" y="204"/>
                </a:cubicBezTo>
                <a:cubicBezTo>
                  <a:pt x="5468" y="208"/>
                  <a:pt x="5365" y="209"/>
                  <a:pt x="5320" y="209"/>
                </a:cubicBezTo>
                <a:cubicBezTo>
                  <a:pt x="5295" y="207"/>
                  <a:pt x="5269" y="209"/>
                  <a:pt x="5245" y="202"/>
                </a:cubicBezTo>
                <a:cubicBezTo>
                  <a:pt x="5218" y="194"/>
                  <a:pt x="5222" y="161"/>
                  <a:pt x="5185" y="150"/>
                </a:cubicBezTo>
                <a:cubicBezTo>
                  <a:pt x="5121" y="170"/>
                  <a:pt x="5149" y="174"/>
                  <a:pt x="5066" y="165"/>
                </a:cubicBezTo>
                <a:cubicBezTo>
                  <a:pt x="5048" y="112"/>
                  <a:pt x="5066" y="125"/>
                  <a:pt x="5028" y="112"/>
                </a:cubicBezTo>
                <a:cubicBezTo>
                  <a:pt x="5013" y="115"/>
                  <a:pt x="4997" y="115"/>
                  <a:pt x="4983" y="120"/>
                </a:cubicBezTo>
                <a:cubicBezTo>
                  <a:pt x="4941" y="134"/>
                  <a:pt x="4981" y="142"/>
                  <a:pt x="4939" y="127"/>
                </a:cubicBezTo>
                <a:cubicBezTo>
                  <a:pt x="4915" y="91"/>
                  <a:pt x="4909" y="65"/>
                  <a:pt x="4871" y="52"/>
                </a:cubicBezTo>
                <a:cubicBezTo>
                  <a:pt x="4854" y="0"/>
                  <a:pt x="4871" y="12"/>
                  <a:pt x="4834" y="0"/>
                </a:cubicBezTo>
                <a:cubicBezTo>
                  <a:pt x="4785" y="8"/>
                  <a:pt x="4741" y="22"/>
                  <a:pt x="4692" y="30"/>
                </a:cubicBezTo>
                <a:cubicBezTo>
                  <a:pt x="4666" y="23"/>
                  <a:pt x="4642" y="16"/>
                  <a:pt x="4617" y="7"/>
                </a:cubicBezTo>
                <a:cubicBezTo>
                  <a:pt x="4553" y="49"/>
                  <a:pt x="4590" y="35"/>
                  <a:pt x="4505" y="45"/>
                </a:cubicBezTo>
                <a:cubicBezTo>
                  <a:pt x="4497" y="50"/>
                  <a:pt x="4489" y="54"/>
                  <a:pt x="4482" y="60"/>
                </a:cubicBezTo>
                <a:cubicBezTo>
                  <a:pt x="4476" y="66"/>
                  <a:pt x="4474" y="76"/>
                  <a:pt x="4467" y="82"/>
                </a:cubicBezTo>
                <a:cubicBezTo>
                  <a:pt x="4437" y="108"/>
                  <a:pt x="4413" y="116"/>
                  <a:pt x="4377" y="127"/>
                </a:cubicBezTo>
                <a:cubicBezTo>
                  <a:pt x="4351" y="170"/>
                  <a:pt x="4292" y="175"/>
                  <a:pt x="4250" y="202"/>
                </a:cubicBezTo>
                <a:cubicBezTo>
                  <a:pt x="4240" y="217"/>
                  <a:pt x="4225" y="230"/>
                  <a:pt x="4220" y="247"/>
                </a:cubicBezTo>
                <a:cubicBezTo>
                  <a:pt x="4218" y="254"/>
                  <a:pt x="4219" y="264"/>
                  <a:pt x="4213" y="269"/>
                </a:cubicBezTo>
                <a:cubicBezTo>
                  <a:pt x="4199" y="280"/>
                  <a:pt x="4178" y="279"/>
                  <a:pt x="4161" y="284"/>
                </a:cubicBezTo>
                <a:cubicBezTo>
                  <a:pt x="4148" y="320"/>
                  <a:pt x="4137" y="312"/>
                  <a:pt x="4101" y="322"/>
                </a:cubicBezTo>
                <a:cubicBezTo>
                  <a:pt x="4029" y="316"/>
                  <a:pt x="3996" y="293"/>
                  <a:pt x="3936" y="251"/>
                </a:cubicBezTo>
                <a:cubicBezTo>
                  <a:pt x="3907" y="239"/>
                  <a:pt x="3922" y="229"/>
                  <a:pt x="3906" y="236"/>
                </a:cubicBezTo>
                <a:cubicBezTo>
                  <a:pt x="3890" y="243"/>
                  <a:pt x="3840" y="274"/>
                  <a:pt x="3840" y="296"/>
                </a:cubicBezTo>
                <a:cubicBezTo>
                  <a:pt x="3853" y="340"/>
                  <a:pt x="3861" y="361"/>
                  <a:pt x="3906" y="366"/>
                </a:cubicBezTo>
                <a:cubicBezTo>
                  <a:pt x="3935" y="376"/>
                  <a:pt x="3948" y="381"/>
                  <a:pt x="3959" y="411"/>
                </a:cubicBezTo>
                <a:cubicBezTo>
                  <a:pt x="3956" y="421"/>
                  <a:pt x="3960" y="437"/>
                  <a:pt x="3951" y="441"/>
                </a:cubicBezTo>
                <a:cubicBezTo>
                  <a:pt x="3944" y="444"/>
                  <a:pt x="3897" y="433"/>
                  <a:pt x="3884" y="426"/>
                </a:cubicBezTo>
                <a:cubicBezTo>
                  <a:pt x="3868" y="417"/>
                  <a:pt x="3839" y="396"/>
                  <a:pt x="3839" y="396"/>
                </a:cubicBezTo>
                <a:cubicBezTo>
                  <a:pt x="3829" y="399"/>
                  <a:pt x="3819" y="401"/>
                  <a:pt x="3809" y="404"/>
                </a:cubicBezTo>
                <a:cubicBezTo>
                  <a:pt x="3794" y="409"/>
                  <a:pt x="3764" y="419"/>
                  <a:pt x="3764" y="419"/>
                </a:cubicBezTo>
                <a:cubicBezTo>
                  <a:pt x="3751" y="458"/>
                  <a:pt x="3732" y="466"/>
                  <a:pt x="3772" y="471"/>
                </a:cubicBezTo>
                <a:cubicBezTo>
                  <a:pt x="3807" y="475"/>
                  <a:pt x="3841" y="476"/>
                  <a:pt x="3876" y="479"/>
                </a:cubicBezTo>
                <a:cubicBezTo>
                  <a:pt x="3899" y="512"/>
                  <a:pt x="3914" y="514"/>
                  <a:pt x="3876" y="539"/>
                </a:cubicBezTo>
                <a:cubicBezTo>
                  <a:pt x="3854" y="536"/>
                  <a:pt x="3831" y="537"/>
                  <a:pt x="3809" y="531"/>
                </a:cubicBezTo>
                <a:cubicBezTo>
                  <a:pt x="3787" y="525"/>
                  <a:pt x="3767" y="504"/>
                  <a:pt x="3742" y="501"/>
                </a:cubicBezTo>
                <a:cubicBezTo>
                  <a:pt x="3723" y="495"/>
                  <a:pt x="3724" y="525"/>
                  <a:pt x="3705" y="524"/>
                </a:cubicBezTo>
                <a:cubicBezTo>
                  <a:pt x="3691" y="525"/>
                  <a:pt x="3705" y="542"/>
                  <a:pt x="3660" y="506"/>
                </a:cubicBezTo>
                <a:cubicBezTo>
                  <a:pt x="3645" y="501"/>
                  <a:pt x="3599" y="486"/>
                  <a:pt x="3585" y="479"/>
                </a:cubicBezTo>
                <a:cubicBezTo>
                  <a:pt x="3569" y="470"/>
                  <a:pt x="3540" y="449"/>
                  <a:pt x="3540" y="449"/>
                </a:cubicBezTo>
                <a:cubicBezTo>
                  <a:pt x="3529" y="480"/>
                  <a:pt x="3513" y="420"/>
                  <a:pt x="3531" y="446"/>
                </a:cubicBezTo>
                <a:cubicBezTo>
                  <a:pt x="3489" y="473"/>
                  <a:pt x="3544" y="444"/>
                  <a:pt x="3501" y="431"/>
                </a:cubicBezTo>
                <a:cubicBezTo>
                  <a:pt x="3489" y="433"/>
                  <a:pt x="3474" y="443"/>
                  <a:pt x="3462" y="452"/>
                </a:cubicBezTo>
                <a:cubicBezTo>
                  <a:pt x="3450" y="461"/>
                  <a:pt x="3438" y="477"/>
                  <a:pt x="3426" y="485"/>
                </a:cubicBezTo>
                <a:cubicBezTo>
                  <a:pt x="3414" y="493"/>
                  <a:pt x="3404" y="491"/>
                  <a:pt x="3387" y="500"/>
                </a:cubicBezTo>
                <a:cubicBezTo>
                  <a:pt x="3370" y="509"/>
                  <a:pt x="3336" y="526"/>
                  <a:pt x="3323" y="539"/>
                </a:cubicBezTo>
                <a:cubicBezTo>
                  <a:pt x="3304" y="555"/>
                  <a:pt x="3315" y="566"/>
                  <a:pt x="3306" y="581"/>
                </a:cubicBezTo>
                <a:cubicBezTo>
                  <a:pt x="3297" y="596"/>
                  <a:pt x="3275" y="601"/>
                  <a:pt x="3270" y="628"/>
                </a:cubicBezTo>
                <a:cubicBezTo>
                  <a:pt x="3273" y="666"/>
                  <a:pt x="3269" y="704"/>
                  <a:pt x="3278" y="741"/>
                </a:cubicBezTo>
                <a:cubicBezTo>
                  <a:pt x="3280" y="748"/>
                  <a:pt x="3292" y="749"/>
                  <a:pt x="3300" y="748"/>
                </a:cubicBezTo>
                <a:cubicBezTo>
                  <a:pt x="3347" y="744"/>
                  <a:pt x="3391" y="725"/>
                  <a:pt x="3435" y="711"/>
                </a:cubicBezTo>
                <a:cubicBezTo>
                  <a:pt x="3468" y="760"/>
                  <a:pt x="3432" y="755"/>
                  <a:pt x="3398" y="778"/>
                </a:cubicBezTo>
                <a:cubicBezTo>
                  <a:pt x="3390" y="800"/>
                  <a:pt x="3383" y="823"/>
                  <a:pt x="3375" y="845"/>
                </a:cubicBezTo>
                <a:cubicBezTo>
                  <a:pt x="3387" y="879"/>
                  <a:pt x="3375" y="893"/>
                  <a:pt x="3412" y="905"/>
                </a:cubicBezTo>
                <a:cubicBezTo>
                  <a:pt x="3417" y="920"/>
                  <a:pt x="3442" y="945"/>
                  <a:pt x="3427" y="950"/>
                </a:cubicBezTo>
                <a:cubicBezTo>
                  <a:pt x="3397" y="959"/>
                  <a:pt x="3367" y="969"/>
                  <a:pt x="3338" y="980"/>
                </a:cubicBezTo>
                <a:cubicBezTo>
                  <a:pt x="3344" y="1012"/>
                  <a:pt x="3356" y="1032"/>
                  <a:pt x="3345" y="1062"/>
                </a:cubicBezTo>
                <a:cubicBezTo>
                  <a:pt x="3306" y="1050"/>
                  <a:pt x="3329" y="1042"/>
                  <a:pt x="3293" y="1017"/>
                </a:cubicBezTo>
                <a:cubicBezTo>
                  <a:pt x="3245" y="1034"/>
                  <a:pt x="3266" y="1055"/>
                  <a:pt x="3278" y="1092"/>
                </a:cubicBezTo>
                <a:cubicBezTo>
                  <a:pt x="3281" y="1100"/>
                  <a:pt x="3277" y="1112"/>
                  <a:pt x="3285" y="1115"/>
                </a:cubicBezTo>
                <a:cubicBezTo>
                  <a:pt x="3311" y="1124"/>
                  <a:pt x="3340" y="1120"/>
                  <a:pt x="3368" y="1122"/>
                </a:cubicBezTo>
                <a:cubicBezTo>
                  <a:pt x="3411" y="1136"/>
                  <a:pt x="3412" y="1143"/>
                  <a:pt x="3427" y="1189"/>
                </a:cubicBezTo>
                <a:cubicBezTo>
                  <a:pt x="3432" y="1204"/>
                  <a:pt x="3442" y="1234"/>
                  <a:pt x="3442" y="1234"/>
                </a:cubicBezTo>
                <a:cubicBezTo>
                  <a:pt x="3450" y="1232"/>
                  <a:pt x="3458" y="1223"/>
                  <a:pt x="3465" y="1227"/>
                </a:cubicBezTo>
                <a:cubicBezTo>
                  <a:pt x="3472" y="1230"/>
                  <a:pt x="3469" y="1242"/>
                  <a:pt x="3472" y="1249"/>
                </a:cubicBezTo>
                <a:cubicBezTo>
                  <a:pt x="3489" y="1283"/>
                  <a:pt x="3511" y="1308"/>
                  <a:pt x="3532" y="1339"/>
                </a:cubicBezTo>
                <a:cubicBezTo>
                  <a:pt x="3521" y="1343"/>
                  <a:pt x="3491" y="1347"/>
                  <a:pt x="3495" y="1369"/>
                </a:cubicBezTo>
                <a:cubicBezTo>
                  <a:pt x="3497" y="1378"/>
                  <a:pt x="3510" y="1379"/>
                  <a:pt x="3517" y="1384"/>
                </a:cubicBezTo>
                <a:cubicBezTo>
                  <a:pt x="3559" y="1376"/>
                  <a:pt x="3604" y="1376"/>
                  <a:pt x="3644" y="1361"/>
                </a:cubicBezTo>
                <a:cubicBezTo>
                  <a:pt x="3652" y="1364"/>
                  <a:pt x="3663" y="1362"/>
                  <a:pt x="3667" y="1369"/>
                </a:cubicBezTo>
                <a:cubicBezTo>
                  <a:pt x="3670" y="1376"/>
                  <a:pt x="3665" y="1386"/>
                  <a:pt x="3659" y="1391"/>
                </a:cubicBezTo>
                <a:cubicBezTo>
                  <a:pt x="3641" y="1405"/>
                  <a:pt x="3571" y="1411"/>
                  <a:pt x="3555" y="1414"/>
                </a:cubicBezTo>
                <a:cubicBezTo>
                  <a:pt x="3519" y="1437"/>
                  <a:pt x="3524" y="1445"/>
                  <a:pt x="3562" y="1459"/>
                </a:cubicBezTo>
                <a:cubicBezTo>
                  <a:pt x="3636" y="1433"/>
                  <a:pt x="3494" y="1481"/>
                  <a:pt x="3667" y="1444"/>
                </a:cubicBezTo>
                <a:cubicBezTo>
                  <a:pt x="3676" y="1442"/>
                  <a:pt x="3680" y="1430"/>
                  <a:pt x="3689" y="1429"/>
                </a:cubicBezTo>
                <a:cubicBezTo>
                  <a:pt x="3729" y="1423"/>
                  <a:pt x="3769" y="1424"/>
                  <a:pt x="3809" y="1421"/>
                </a:cubicBezTo>
                <a:cubicBezTo>
                  <a:pt x="3814" y="1414"/>
                  <a:pt x="3816" y="1402"/>
                  <a:pt x="3824" y="1399"/>
                </a:cubicBezTo>
                <a:cubicBezTo>
                  <a:pt x="3859" y="1385"/>
                  <a:pt x="3857" y="1474"/>
                  <a:pt x="3869" y="1489"/>
                </a:cubicBezTo>
                <a:cubicBezTo>
                  <a:pt x="3886" y="1510"/>
                  <a:pt x="3920" y="1511"/>
                  <a:pt x="3944" y="1518"/>
                </a:cubicBezTo>
                <a:cubicBezTo>
                  <a:pt x="3964" y="1549"/>
                  <a:pt x="3966" y="1562"/>
                  <a:pt x="4003" y="1548"/>
                </a:cubicBezTo>
                <a:cubicBezTo>
                  <a:pt x="4014" y="1518"/>
                  <a:pt x="4013" y="1507"/>
                  <a:pt x="4041" y="1489"/>
                </a:cubicBezTo>
                <a:cubicBezTo>
                  <a:pt x="4077" y="1497"/>
                  <a:pt x="4095" y="1506"/>
                  <a:pt x="4131" y="1496"/>
                </a:cubicBezTo>
                <a:cubicBezTo>
                  <a:pt x="4140" y="1466"/>
                  <a:pt x="4144" y="1436"/>
                  <a:pt x="4153" y="1406"/>
                </a:cubicBezTo>
                <a:cubicBezTo>
                  <a:pt x="4127" y="1388"/>
                  <a:pt x="4110" y="1377"/>
                  <a:pt x="4101" y="1346"/>
                </a:cubicBezTo>
                <a:cubicBezTo>
                  <a:pt x="4155" y="1329"/>
                  <a:pt x="4190" y="1350"/>
                  <a:pt x="4235" y="1369"/>
                </a:cubicBezTo>
                <a:cubicBezTo>
                  <a:pt x="4278" y="1387"/>
                  <a:pt x="4251" y="1365"/>
                  <a:pt x="4288" y="1384"/>
                </a:cubicBezTo>
                <a:cubicBezTo>
                  <a:pt x="4327" y="1404"/>
                  <a:pt x="4364" y="1418"/>
                  <a:pt x="4407" y="1429"/>
                </a:cubicBezTo>
                <a:cubicBezTo>
                  <a:pt x="4437" y="1459"/>
                  <a:pt x="4458" y="1490"/>
                  <a:pt x="4497" y="1504"/>
                </a:cubicBezTo>
                <a:cubicBezTo>
                  <a:pt x="4521" y="1527"/>
                  <a:pt x="4534" y="1530"/>
                  <a:pt x="4564" y="1541"/>
                </a:cubicBezTo>
                <a:cubicBezTo>
                  <a:pt x="4682" y="1532"/>
                  <a:pt x="4669" y="1529"/>
                  <a:pt x="4759" y="1496"/>
                </a:cubicBezTo>
                <a:cubicBezTo>
                  <a:pt x="4777" y="1470"/>
                  <a:pt x="4780" y="1427"/>
                  <a:pt x="4804" y="1406"/>
                </a:cubicBezTo>
                <a:cubicBezTo>
                  <a:pt x="4824" y="1388"/>
                  <a:pt x="4849" y="1376"/>
                  <a:pt x="4871" y="1361"/>
                </a:cubicBezTo>
                <a:cubicBezTo>
                  <a:pt x="4893" y="1346"/>
                  <a:pt x="4891" y="1345"/>
                  <a:pt x="4916" y="1339"/>
                </a:cubicBezTo>
                <a:cubicBezTo>
                  <a:pt x="4938" y="1334"/>
                  <a:pt x="4983" y="1324"/>
                  <a:pt x="4983" y="1324"/>
                </a:cubicBezTo>
                <a:cubicBezTo>
                  <a:pt x="5012" y="1331"/>
                  <a:pt x="5031" y="1344"/>
                  <a:pt x="5058" y="1354"/>
                </a:cubicBezTo>
                <a:cubicBezTo>
                  <a:pt x="5125" y="1331"/>
                  <a:pt x="5026" y="1373"/>
                  <a:pt x="5088" y="1302"/>
                </a:cubicBezTo>
                <a:cubicBezTo>
                  <a:pt x="5104" y="1284"/>
                  <a:pt x="5133" y="1287"/>
                  <a:pt x="5155" y="1279"/>
                </a:cubicBezTo>
                <a:cubicBezTo>
                  <a:pt x="5165" y="1282"/>
                  <a:pt x="5181" y="1277"/>
                  <a:pt x="5185" y="1287"/>
                </a:cubicBezTo>
                <a:cubicBezTo>
                  <a:pt x="5202" y="1332"/>
                  <a:pt x="5179" y="1338"/>
                  <a:pt x="5155" y="1354"/>
                </a:cubicBezTo>
                <a:cubicBezTo>
                  <a:pt x="5129" y="1392"/>
                  <a:pt x="5130" y="1409"/>
                  <a:pt x="5088" y="1436"/>
                </a:cubicBezTo>
                <a:cubicBezTo>
                  <a:pt x="5100" y="1473"/>
                  <a:pt x="5113" y="1511"/>
                  <a:pt x="5126" y="1548"/>
                </a:cubicBezTo>
                <a:cubicBezTo>
                  <a:pt x="5117" y="1581"/>
                  <a:pt x="5106" y="1613"/>
                  <a:pt x="5096" y="1646"/>
                </a:cubicBezTo>
                <a:cubicBezTo>
                  <a:pt x="5098" y="1661"/>
                  <a:pt x="5093" y="1679"/>
                  <a:pt x="5103" y="1691"/>
                </a:cubicBezTo>
                <a:cubicBezTo>
                  <a:pt x="5111" y="1701"/>
                  <a:pt x="5133" y="1688"/>
                  <a:pt x="5140" y="1698"/>
                </a:cubicBezTo>
                <a:cubicBezTo>
                  <a:pt x="5151" y="1715"/>
                  <a:pt x="5146" y="1738"/>
                  <a:pt x="5148" y="1758"/>
                </a:cubicBezTo>
                <a:cubicBezTo>
                  <a:pt x="5155" y="1823"/>
                  <a:pt x="5154" y="1841"/>
                  <a:pt x="5170" y="1893"/>
                </a:cubicBezTo>
                <a:cubicBezTo>
                  <a:pt x="5168" y="1908"/>
                  <a:pt x="5170" y="1924"/>
                  <a:pt x="5163" y="1937"/>
                </a:cubicBezTo>
                <a:cubicBezTo>
                  <a:pt x="5159" y="1944"/>
                  <a:pt x="5146" y="1940"/>
                  <a:pt x="5140" y="1945"/>
                </a:cubicBezTo>
                <a:cubicBezTo>
                  <a:pt x="5133" y="1950"/>
                  <a:pt x="5132" y="1961"/>
                  <a:pt x="5126" y="1967"/>
                </a:cubicBezTo>
                <a:cubicBezTo>
                  <a:pt x="5120" y="1973"/>
                  <a:pt x="5111" y="1977"/>
                  <a:pt x="5103" y="1982"/>
                </a:cubicBezTo>
                <a:cubicBezTo>
                  <a:pt x="5090" y="2024"/>
                  <a:pt x="5060" y="2016"/>
                  <a:pt x="5088" y="2057"/>
                </a:cubicBezTo>
                <a:cubicBezTo>
                  <a:pt x="5081" y="2087"/>
                  <a:pt x="5071" y="2151"/>
                  <a:pt x="5058" y="2177"/>
                </a:cubicBezTo>
                <a:cubicBezTo>
                  <a:pt x="5053" y="2186"/>
                  <a:pt x="5042" y="2191"/>
                  <a:pt x="5036" y="2199"/>
                </a:cubicBezTo>
                <a:cubicBezTo>
                  <a:pt x="5006" y="2238"/>
                  <a:pt x="5010" y="2233"/>
                  <a:pt x="4998" y="2267"/>
                </a:cubicBezTo>
                <a:cubicBezTo>
                  <a:pt x="4988" y="2329"/>
                  <a:pt x="4991" y="2308"/>
                  <a:pt x="5013" y="2356"/>
                </a:cubicBezTo>
                <a:cubicBezTo>
                  <a:pt x="5019" y="2370"/>
                  <a:pt x="5028" y="2401"/>
                  <a:pt x="5028" y="2401"/>
                </a:cubicBezTo>
                <a:cubicBezTo>
                  <a:pt x="5027" y="2417"/>
                  <a:pt x="5028" y="2479"/>
                  <a:pt x="5013" y="2506"/>
                </a:cubicBezTo>
                <a:cubicBezTo>
                  <a:pt x="5004" y="2522"/>
                  <a:pt x="4983" y="2551"/>
                  <a:pt x="4983" y="2551"/>
                </a:cubicBezTo>
                <a:cubicBezTo>
                  <a:pt x="4965" y="2606"/>
                  <a:pt x="4979" y="2585"/>
                  <a:pt x="4946" y="2618"/>
                </a:cubicBezTo>
                <a:cubicBezTo>
                  <a:pt x="4937" y="2718"/>
                  <a:pt x="4952" y="2695"/>
                  <a:pt x="4886" y="2738"/>
                </a:cubicBezTo>
                <a:cubicBezTo>
                  <a:pt x="4854" y="2785"/>
                  <a:pt x="4874" y="2769"/>
                  <a:pt x="4774" y="2753"/>
                </a:cubicBezTo>
                <a:cubicBezTo>
                  <a:pt x="4758" y="2751"/>
                  <a:pt x="4729" y="2738"/>
                  <a:pt x="4729" y="2738"/>
                </a:cubicBezTo>
                <a:cubicBezTo>
                  <a:pt x="4717" y="2698"/>
                  <a:pt x="4707" y="2706"/>
                  <a:pt x="4669" y="2715"/>
                </a:cubicBezTo>
                <a:cubicBezTo>
                  <a:pt x="4611" y="2753"/>
                  <a:pt x="4642" y="2748"/>
                  <a:pt x="4579" y="2738"/>
                </a:cubicBezTo>
                <a:cubicBezTo>
                  <a:pt x="4557" y="2723"/>
                  <a:pt x="4538" y="2716"/>
                  <a:pt x="4512" y="2708"/>
                </a:cubicBezTo>
                <a:cubicBezTo>
                  <a:pt x="4475" y="2683"/>
                  <a:pt x="4434" y="2691"/>
                  <a:pt x="4392" y="2678"/>
                </a:cubicBezTo>
                <a:cubicBezTo>
                  <a:pt x="4385" y="2673"/>
                  <a:pt x="4378" y="2667"/>
                  <a:pt x="4370" y="2663"/>
                </a:cubicBezTo>
                <a:cubicBezTo>
                  <a:pt x="4356" y="2657"/>
                  <a:pt x="4325" y="2648"/>
                  <a:pt x="4325" y="2648"/>
                </a:cubicBezTo>
                <a:cubicBezTo>
                  <a:pt x="4267" y="2655"/>
                  <a:pt x="4202" y="2659"/>
                  <a:pt x="4153" y="2693"/>
                </a:cubicBezTo>
                <a:cubicBezTo>
                  <a:pt x="4131" y="2725"/>
                  <a:pt x="4117" y="2728"/>
                  <a:pt x="4153" y="2753"/>
                </a:cubicBezTo>
                <a:cubicBezTo>
                  <a:pt x="4179" y="2825"/>
                  <a:pt x="4107" y="2815"/>
                  <a:pt x="4056" y="2820"/>
                </a:cubicBezTo>
                <a:cubicBezTo>
                  <a:pt x="4003" y="2838"/>
                  <a:pt x="4020" y="2848"/>
                  <a:pt x="3996" y="2813"/>
                </a:cubicBezTo>
                <a:cubicBezTo>
                  <a:pt x="4043" y="2801"/>
                  <a:pt x="4023" y="2790"/>
                  <a:pt x="4063" y="2775"/>
                </a:cubicBezTo>
                <a:cubicBezTo>
                  <a:pt x="4052" y="2741"/>
                  <a:pt x="4058" y="2733"/>
                  <a:pt x="3996" y="2760"/>
                </a:cubicBezTo>
                <a:cubicBezTo>
                  <a:pt x="3981" y="2767"/>
                  <a:pt x="3988" y="2796"/>
                  <a:pt x="3974" y="2805"/>
                </a:cubicBezTo>
                <a:cubicBezTo>
                  <a:pt x="3961" y="2813"/>
                  <a:pt x="3929" y="2820"/>
                  <a:pt x="3929" y="2820"/>
                </a:cubicBezTo>
                <a:cubicBezTo>
                  <a:pt x="3919" y="2826"/>
                  <a:pt x="3898" y="2843"/>
                  <a:pt x="3884" y="2843"/>
                </a:cubicBezTo>
                <a:cubicBezTo>
                  <a:pt x="3858" y="2843"/>
                  <a:pt x="3842" y="2817"/>
                  <a:pt x="3816" y="2813"/>
                </a:cubicBezTo>
                <a:cubicBezTo>
                  <a:pt x="3789" y="2809"/>
                  <a:pt x="3761" y="2808"/>
                  <a:pt x="3734" y="2805"/>
                </a:cubicBezTo>
                <a:cubicBezTo>
                  <a:pt x="3705" y="2798"/>
                  <a:pt x="3687" y="2785"/>
                  <a:pt x="3659" y="2775"/>
                </a:cubicBezTo>
                <a:cubicBezTo>
                  <a:pt x="3592" y="2799"/>
                  <a:pt x="3544" y="2769"/>
                  <a:pt x="3487" y="2745"/>
                </a:cubicBezTo>
                <a:cubicBezTo>
                  <a:pt x="3439" y="2725"/>
                  <a:pt x="3381" y="2716"/>
                  <a:pt x="3330" y="2708"/>
                </a:cubicBezTo>
                <a:cubicBezTo>
                  <a:pt x="3270" y="2686"/>
                  <a:pt x="3265" y="2694"/>
                  <a:pt x="3181" y="2700"/>
                </a:cubicBezTo>
                <a:cubicBezTo>
                  <a:pt x="3115" y="2717"/>
                  <a:pt x="3159" y="2688"/>
                  <a:pt x="3136" y="2648"/>
                </a:cubicBezTo>
                <a:cubicBezTo>
                  <a:pt x="3117" y="2615"/>
                  <a:pt x="3061" y="2629"/>
                  <a:pt x="3023" y="2626"/>
                </a:cubicBezTo>
                <a:cubicBezTo>
                  <a:pt x="2998" y="2617"/>
                  <a:pt x="2974" y="2610"/>
                  <a:pt x="2949" y="2603"/>
                </a:cubicBezTo>
                <a:cubicBezTo>
                  <a:pt x="2907" y="2612"/>
                  <a:pt x="2898" y="2616"/>
                  <a:pt x="2874" y="2581"/>
                </a:cubicBezTo>
                <a:cubicBezTo>
                  <a:pt x="2869" y="2563"/>
                  <a:pt x="2870" y="2542"/>
                  <a:pt x="2859" y="2528"/>
                </a:cubicBezTo>
                <a:cubicBezTo>
                  <a:pt x="2835" y="2498"/>
                  <a:pt x="2762" y="2494"/>
                  <a:pt x="2732" y="2491"/>
                </a:cubicBezTo>
                <a:cubicBezTo>
                  <a:pt x="2726" y="2475"/>
                  <a:pt x="2721" y="2436"/>
                  <a:pt x="2709" y="2424"/>
                </a:cubicBezTo>
                <a:cubicBezTo>
                  <a:pt x="2703" y="2418"/>
                  <a:pt x="2694" y="2420"/>
                  <a:pt x="2687" y="2416"/>
                </a:cubicBezTo>
                <a:cubicBezTo>
                  <a:pt x="2630" y="2384"/>
                  <a:pt x="2588" y="2359"/>
                  <a:pt x="2522" y="2349"/>
                </a:cubicBezTo>
                <a:cubicBezTo>
                  <a:pt x="2462" y="2354"/>
                  <a:pt x="2426" y="2340"/>
                  <a:pt x="2395" y="2386"/>
                </a:cubicBezTo>
                <a:cubicBezTo>
                  <a:pt x="2393" y="2394"/>
                  <a:pt x="2394" y="2403"/>
                  <a:pt x="2388" y="2409"/>
                </a:cubicBezTo>
                <a:cubicBezTo>
                  <a:pt x="2382" y="2415"/>
                  <a:pt x="2373" y="2413"/>
                  <a:pt x="2365" y="2416"/>
                </a:cubicBezTo>
                <a:cubicBezTo>
                  <a:pt x="2323" y="2430"/>
                  <a:pt x="2282" y="2439"/>
                  <a:pt x="2238" y="2446"/>
                </a:cubicBezTo>
                <a:cubicBezTo>
                  <a:pt x="2205" y="2458"/>
                  <a:pt x="2189" y="2473"/>
                  <a:pt x="2163" y="2498"/>
                </a:cubicBezTo>
                <a:cubicBezTo>
                  <a:pt x="2155" y="2524"/>
                  <a:pt x="2148" y="2543"/>
                  <a:pt x="2133" y="2566"/>
                </a:cubicBezTo>
                <a:cubicBezTo>
                  <a:pt x="2128" y="2581"/>
                  <a:pt x="2123" y="2596"/>
                  <a:pt x="2118" y="2611"/>
                </a:cubicBezTo>
                <a:cubicBezTo>
                  <a:pt x="2116" y="2618"/>
                  <a:pt x="2111" y="2633"/>
                  <a:pt x="2111" y="2633"/>
                </a:cubicBezTo>
                <a:cubicBezTo>
                  <a:pt x="2117" y="2676"/>
                  <a:pt x="2127" y="2712"/>
                  <a:pt x="2141" y="2753"/>
                </a:cubicBezTo>
                <a:cubicBezTo>
                  <a:pt x="2146" y="2768"/>
                  <a:pt x="2156" y="2798"/>
                  <a:pt x="2156" y="2798"/>
                </a:cubicBezTo>
                <a:cubicBezTo>
                  <a:pt x="2153" y="2825"/>
                  <a:pt x="2156" y="2854"/>
                  <a:pt x="2148" y="2880"/>
                </a:cubicBezTo>
                <a:cubicBezTo>
                  <a:pt x="2143" y="2897"/>
                  <a:pt x="2128" y="2910"/>
                  <a:pt x="2118" y="2925"/>
                </a:cubicBezTo>
                <a:cubicBezTo>
                  <a:pt x="2113" y="2932"/>
                  <a:pt x="2103" y="2947"/>
                  <a:pt x="2103" y="2947"/>
                </a:cubicBezTo>
                <a:cubicBezTo>
                  <a:pt x="2094" y="2978"/>
                  <a:pt x="2081" y="2982"/>
                  <a:pt x="2051" y="2992"/>
                </a:cubicBezTo>
                <a:cubicBezTo>
                  <a:pt x="1983" y="3037"/>
                  <a:pt x="2024" y="3020"/>
                  <a:pt x="1924" y="3030"/>
                </a:cubicBezTo>
                <a:cubicBezTo>
                  <a:pt x="1906" y="3027"/>
                  <a:pt x="1888" y="3027"/>
                  <a:pt x="1871" y="3022"/>
                </a:cubicBezTo>
                <a:cubicBezTo>
                  <a:pt x="1838" y="3012"/>
                  <a:pt x="1821" y="2964"/>
                  <a:pt x="1797" y="2940"/>
                </a:cubicBezTo>
                <a:cubicBezTo>
                  <a:pt x="1784" y="2901"/>
                  <a:pt x="1772" y="2859"/>
                  <a:pt x="1737" y="2835"/>
                </a:cubicBezTo>
                <a:cubicBezTo>
                  <a:pt x="1719" y="2809"/>
                  <a:pt x="1718" y="2793"/>
                  <a:pt x="1692" y="2775"/>
                </a:cubicBezTo>
                <a:cubicBezTo>
                  <a:pt x="1665" y="2734"/>
                  <a:pt x="1662" y="2722"/>
                  <a:pt x="1617" y="2708"/>
                </a:cubicBezTo>
                <a:cubicBezTo>
                  <a:pt x="1589" y="2665"/>
                  <a:pt x="1618" y="2699"/>
                  <a:pt x="1580" y="2678"/>
                </a:cubicBezTo>
                <a:cubicBezTo>
                  <a:pt x="1564" y="2669"/>
                  <a:pt x="1535" y="2648"/>
                  <a:pt x="1535" y="2648"/>
                </a:cubicBezTo>
                <a:cubicBezTo>
                  <a:pt x="1505" y="2604"/>
                  <a:pt x="1459" y="2601"/>
                  <a:pt x="1408" y="2596"/>
                </a:cubicBezTo>
                <a:cubicBezTo>
                  <a:pt x="1380" y="2586"/>
                  <a:pt x="1365" y="2583"/>
                  <a:pt x="1340" y="2558"/>
                </a:cubicBezTo>
                <a:cubicBezTo>
                  <a:pt x="1333" y="2551"/>
                  <a:pt x="1327" y="2541"/>
                  <a:pt x="1318" y="2536"/>
                </a:cubicBezTo>
                <a:cubicBezTo>
                  <a:pt x="1304" y="2528"/>
                  <a:pt x="1273" y="2521"/>
                  <a:pt x="1273" y="2521"/>
                </a:cubicBezTo>
                <a:cubicBezTo>
                  <a:pt x="1266" y="2516"/>
                  <a:pt x="1259" y="2509"/>
                  <a:pt x="1251" y="2506"/>
                </a:cubicBezTo>
                <a:cubicBezTo>
                  <a:pt x="1239" y="2501"/>
                  <a:pt x="1223" y="2506"/>
                  <a:pt x="1213" y="2498"/>
                </a:cubicBezTo>
                <a:cubicBezTo>
                  <a:pt x="1129" y="2434"/>
                  <a:pt x="1222" y="2466"/>
                  <a:pt x="1161" y="2446"/>
                </a:cubicBezTo>
                <a:cubicBezTo>
                  <a:pt x="1153" y="2443"/>
                  <a:pt x="1146" y="2441"/>
                  <a:pt x="1138" y="2439"/>
                </a:cubicBezTo>
                <a:cubicBezTo>
                  <a:pt x="1114" y="2423"/>
                  <a:pt x="1107" y="2405"/>
                  <a:pt x="1094" y="2379"/>
                </a:cubicBezTo>
                <a:cubicBezTo>
                  <a:pt x="1090" y="2372"/>
                  <a:pt x="1092" y="2362"/>
                  <a:pt x="1086" y="2356"/>
                </a:cubicBezTo>
                <a:cubicBezTo>
                  <a:pt x="1081" y="2351"/>
                  <a:pt x="1071" y="2351"/>
                  <a:pt x="1064" y="2349"/>
                </a:cubicBezTo>
                <a:cubicBezTo>
                  <a:pt x="973" y="2288"/>
                  <a:pt x="961" y="2278"/>
                  <a:pt x="847" y="2267"/>
                </a:cubicBezTo>
                <a:cubicBezTo>
                  <a:pt x="791" y="2255"/>
                  <a:pt x="737" y="2239"/>
                  <a:pt x="682" y="2222"/>
                </a:cubicBezTo>
                <a:cubicBezTo>
                  <a:pt x="654" y="2203"/>
                  <a:pt x="618" y="2202"/>
                  <a:pt x="592" y="2184"/>
                </a:cubicBezTo>
                <a:cubicBezTo>
                  <a:pt x="547" y="2153"/>
                  <a:pt x="487" y="2141"/>
                  <a:pt x="435" y="2124"/>
                </a:cubicBezTo>
                <a:cubicBezTo>
                  <a:pt x="409" y="2115"/>
                  <a:pt x="392" y="2104"/>
                  <a:pt x="368" y="2094"/>
                </a:cubicBezTo>
                <a:cubicBezTo>
                  <a:pt x="354" y="2088"/>
                  <a:pt x="323" y="2080"/>
                  <a:pt x="323" y="2080"/>
                </a:cubicBezTo>
                <a:cubicBezTo>
                  <a:pt x="299" y="2044"/>
                  <a:pt x="277" y="2008"/>
                  <a:pt x="263" y="1967"/>
                </a:cubicBezTo>
                <a:cubicBezTo>
                  <a:pt x="272" y="1927"/>
                  <a:pt x="276" y="1912"/>
                  <a:pt x="316" y="1900"/>
                </a:cubicBezTo>
                <a:cubicBezTo>
                  <a:pt x="328" y="1863"/>
                  <a:pt x="347" y="1872"/>
                  <a:pt x="383" y="1863"/>
                </a:cubicBezTo>
                <a:cubicBezTo>
                  <a:pt x="418" y="1854"/>
                  <a:pt x="452" y="1841"/>
                  <a:pt x="488" y="1833"/>
                </a:cubicBezTo>
                <a:cubicBezTo>
                  <a:pt x="506" y="1806"/>
                  <a:pt x="519" y="1773"/>
                  <a:pt x="532" y="1743"/>
                </a:cubicBezTo>
                <a:cubicBezTo>
                  <a:pt x="538" y="1728"/>
                  <a:pt x="547" y="1698"/>
                  <a:pt x="547" y="1698"/>
                </a:cubicBezTo>
                <a:cubicBezTo>
                  <a:pt x="530" y="1646"/>
                  <a:pt x="527" y="1668"/>
                  <a:pt x="540" y="1631"/>
                </a:cubicBezTo>
                <a:cubicBezTo>
                  <a:pt x="552" y="1555"/>
                  <a:pt x="555" y="1603"/>
                  <a:pt x="503" y="1586"/>
                </a:cubicBezTo>
                <a:cubicBezTo>
                  <a:pt x="476" y="1568"/>
                  <a:pt x="455" y="1544"/>
                  <a:pt x="428" y="1526"/>
                </a:cubicBezTo>
                <a:cubicBezTo>
                  <a:pt x="401" y="1486"/>
                  <a:pt x="391" y="1459"/>
                  <a:pt x="435" y="1429"/>
                </a:cubicBezTo>
                <a:cubicBezTo>
                  <a:pt x="440" y="1421"/>
                  <a:pt x="444" y="1412"/>
                  <a:pt x="450" y="1406"/>
                </a:cubicBezTo>
                <a:cubicBezTo>
                  <a:pt x="456" y="1400"/>
                  <a:pt x="467" y="1398"/>
                  <a:pt x="473" y="1391"/>
                </a:cubicBezTo>
                <a:cubicBezTo>
                  <a:pt x="505" y="1355"/>
                  <a:pt x="515" y="1313"/>
                  <a:pt x="555" y="1287"/>
                </a:cubicBezTo>
                <a:cubicBezTo>
                  <a:pt x="561" y="1267"/>
                  <a:pt x="590" y="1239"/>
                  <a:pt x="570" y="1219"/>
                </a:cubicBezTo>
                <a:cubicBezTo>
                  <a:pt x="559" y="1208"/>
                  <a:pt x="540" y="1209"/>
                  <a:pt x="525" y="1204"/>
                </a:cubicBezTo>
                <a:cubicBezTo>
                  <a:pt x="479" y="1216"/>
                  <a:pt x="449" y="1251"/>
                  <a:pt x="405" y="1264"/>
                </a:cubicBezTo>
                <a:cubicBezTo>
                  <a:pt x="377" y="1245"/>
                  <a:pt x="372" y="1237"/>
                  <a:pt x="383" y="1204"/>
                </a:cubicBezTo>
                <a:cubicBezTo>
                  <a:pt x="367" y="1145"/>
                  <a:pt x="329" y="1167"/>
                  <a:pt x="278" y="1174"/>
                </a:cubicBezTo>
                <a:cubicBezTo>
                  <a:pt x="256" y="1182"/>
                  <a:pt x="233" y="1189"/>
                  <a:pt x="211" y="1197"/>
                </a:cubicBezTo>
                <a:cubicBezTo>
                  <a:pt x="200" y="1226"/>
                  <a:pt x="192" y="1240"/>
                  <a:pt x="166" y="1257"/>
                </a:cubicBezTo>
                <a:cubicBezTo>
                  <a:pt x="140" y="1296"/>
                  <a:pt x="119" y="1288"/>
                  <a:pt x="69" y="1294"/>
                </a:cubicBezTo>
                <a:cubicBezTo>
                  <a:pt x="29" y="1308"/>
                  <a:pt x="69" y="1310"/>
                  <a:pt x="8" y="1291"/>
                </a:cubicBezTo>
                <a:cubicBezTo>
                  <a:pt x="0" y="1288"/>
                  <a:pt x="15" y="4027"/>
                  <a:pt x="9" y="4021"/>
                </a:cubicBezTo>
                <a:cubicBezTo>
                  <a:pt x="3" y="4015"/>
                  <a:pt x="5814" y="4034"/>
                  <a:pt x="5806" y="4030"/>
                </a:cubicBezTo>
                <a:cubicBezTo>
                  <a:pt x="5812" y="4042"/>
                  <a:pt x="5218" y="4040"/>
                  <a:pt x="5220" y="4030"/>
                </a:cubicBezTo>
                <a:cubicBezTo>
                  <a:pt x="5224" y="4030"/>
                  <a:pt x="5709" y="4043"/>
                  <a:pt x="5833" y="4030"/>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9" name="Freeform 5" descr="Stationery"/>
          <p:cNvSpPr>
            <a:spLocks/>
          </p:cNvSpPr>
          <p:nvPr/>
        </p:nvSpPr>
        <p:spPr bwMode="auto">
          <a:xfrm>
            <a:off x="823915" y="-77369"/>
            <a:ext cx="2147887" cy="2105025"/>
          </a:xfrm>
          <a:custGeom>
            <a:avLst/>
            <a:gdLst>
              <a:gd name="T0" fmla="*/ 1451609662 w 1353"/>
              <a:gd name="T1" fmla="*/ 438507188 h 1326"/>
              <a:gd name="T2" fmla="*/ 1668343049 w 1353"/>
              <a:gd name="T3" fmla="*/ 703124388 h 1326"/>
              <a:gd name="T4" fmla="*/ 1948079534 w 1353"/>
              <a:gd name="T5" fmla="*/ 884575638 h 1326"/>
              <a:gd name="T6" fmla="*/ 2147483646 w 1353"/>
              <a:gd name="T7" fmla="*/ 992941563 h 1326"/>
              <a:gd name="T8" fmla="*/ 2147483646 w 1353"/>
              <a:gd name="T9" fmla="*/ 1393647200 h 1326"/>
              <a:gd name="T10" fmla="*/ 2147483646 w 1353"/>
              <a:gd name="T11" fmla="*/ 1489413138 h 1326"/>
              <a:gd name="T12" fmla="*/ 2147483646 w 1353"/>
              <a:gd name="T13" fmla="*/ 1597779063 h 1326"/>
              <a:gd name="T14" fmla="*/ 2147483646 w 1353"/>
              <a:gd name="T15" fmla="*/ 1670864388 h 1326"/>
              <a:gd name="T16" fmla="*/ 2147483646 w 1353"/>
              <a:gd name="T17" fmla="*/ 1791831888 h 1326"/>
              <a:gd name="T18" fmla="*/ 2147483646 w 1353"/>
              <a:gd name="T19" fmla="*/ 1960681563 h 1326"/>
              <a:gd name="T20" fmla="*/ 2147483646 w 1353"/>
              <a:gd name="T21" fmla="*/ 2147483646 h 1326"/>
              <a:gd name="T22" fmla="*/ 2147483646 w 1353"/>
              <a:gd name="T23" fmla="*/ 2147483646 h 1326"/>
              <a:gd name="T24" fmla="*/ 2147483646 w 1353"/>
              <a:gd name="T25" fmla="*/ 2021165313 h 1326"/>
              <a:gd name="T26" fmla="*/ 2147483646 w 1353"/>
              <a:gd name="T27" fmla="*/ 1756549700 h 1326"/>
              <a:gd name="T28" fmla="*/ 2147483646 w 1353"/>
              <a:gd name="T29" fmla="*/ 1998484700 h 1326"/>
              <a:gd name="T30" fmla="*/ 2147483646 w 1353"/>
              <a:gd name="T31" fmla="*/ 2147483646 h 1326"/>
              <a:gd name="T32" fmla="*/ 2147483646 w 1353"/>
              <a:gd name="T33" fmla="*/ 2147483646 h 1326"/>
              <a:gd name="T34" fmla="*/ 2147483646 w 1353"/>
              <a:gd name="T35" fmla="*/ 2147483646 h 1326"/>
              <a:gd name="T36" fmla="*/ 2147483646 w 1353"/>
              <a:gd name="T37" fmla="*/ 2147483646 h 1326"/>
              <a:gd name="T38" fmla="*/ 2147483646 w 1353"/>
              <a:gd name="T39" fmla="*/ 2147483646 h 1326"/>
              <a:gd name="T40" fmla="*/ 1983361713 w 1353"/>
              <a:gd name="T41" fmla="*/ 2147483646 h 1326"/>
              <a:gd name="T42" fmla="*/ 2043845449 w 1353"/>
              <a:gd name="T43" fmla="*/ 2147483646 h 1326"/>
              <a:gd name="T44" fmla="*/ 2147483646 w 1353"/>
              <a:gd name="T45" fmla="*/ 2147483646 h 1326"/>
              <a:gd name="T46" fmla="*/ 2116930757 w 1353"/>
              <a:gd name="T47" fmla="*/ 2147483646 h 1326"/>
              <a:gd name="T48" fmla="*/ 1960681106 w 1353"/>
              <a:gd name="T49" fmla="*/ 2046366875 h 1326"/>
              <a:gd name="T50" fmla="*/ 1789310521 w 1353"/>
              <a:gd name="T51" fmla="*/ 1973283138 h 1326"/>
              <a:gd name="T52" fmla="*/ 1633060870 w 1353"/>
              <a:gd name="T53" fmla="*/ 1622980625 h 1326"/>
              <a:gd name="T54" fmla="*/ 1318040618 w 1353"/>
              <a:gd name="T55" fmla="*/ 1502013125 h 1326"/>
              <a:gd name="T56" fmla="*/ 1161790967 w 1353"/>
              <a:gd name="T57" fmla="*/ 1212195950 h 1326"/>
              <a:gd name="T58" fmla="*/ 942538218 w 1353"/>
              <a:gd name="T59" fmla="*/ 1186994388 h 1326"/>
              <a:gd name="T60" fmla="*/ 652719523 w 1353"/>
              <a:gd name="T61" fmla="*/ 982860938 h 1326"/>
              <a:gd name="T62" fmla="*/ 350300843 w 1353"/>
              <a:gd name="T63" fmla="*/ 582156888 h 1326"/>
              <a:gd name="T64" fmla="*/ 216733387 w 1353"/>
              <a:gd name="T65" fmla="*/ 473789375 h 1326"/>
              <a:gd name="T66" fmla="*/ 146169028 w 1353"/>
              <a:gd name="T67" fmla="*/ 425907200 h 1326"/>
              <a:gd name="T68" fmla="*/ 0 w 1353"/>
              <a:gd name="T69" fmla="*/ 178931888 h 1326"/>
              <a:gd name="T70" fmla="*/ 1413806533 w 1353"/>
              <a:gd name="T71" fmla="*/ 156249688 h 1326"/>
              <a:gd name="T72" fmla="*/ 1413806533 w 1353"/>
              <a:gd name="T73" fmla="*/ 178931888 h 13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53" h="1326">
                <a:moveTo>
                  <a:pt x="557" y="49"/>
                </a:moveTo>
                <a:cubicBezTo>
                  <a:pt x="571" y="89"/>
                  <a:pt x="554" y="140"/>
                  <a:pt x="576" y="174"/>
                </a:cubicBezTo>
                <a:cubicBezTo>
                  <a:pt x="589" y="194"/>
                  <a:pt x="614" y="205"/>
                  <a:pt x="629" y="226"/>
                </a:cubicBezTo>
                <a:cubicBezTo>
                  <a:pt x="637" y="250"/>
                  <a:pt x="640" y="265"/>
                  <a:pt x="662" y="279"/>
                </a:cubicBezTo>
                <a:cubicBezTo>
                  <a:pt x="678" y="303"/>
                  <a:pt x="703" y="318"/>
                  <a:pt x="730" y="327"/>
                </a:cubicBezTo>
                <a:cubicBezTo>
                  <a:pt x="762" y="349"/>
                  <a:pt x="747" y="342"/>
                  <a:pt x="773" y="351"/>
                </a:cubicBezTo>
                <a:cubicBezTo>
                  <a:pt x="831" y="346"/>
                  <a:pt x="888" y="338"/>
                  <a:pt x="946" y="346"/>
                </a:cubicBezTo>
                <a:cubicBezTo>
                  <a:pt x="942" y="370"/>
                  <a:pt x="946" y="387"/>
                  <a:pt x="922" y="394"/>
                </a:cubicBezTo>
                <a:cubicBezTo>
                  <a:pt x="896" y="411"/>
                  <a:pt x="895" y="451"/>
                  <a:pt x="926" y="462"/>
                </a:cubicBezTo>
                <a:cubicBezTo>
                  <a:pt x="940" y="481"/>
                  <a:pt x="994" y="543"/>
                  <a:pt x="1013" y="553"/>
                </a:cubicBezTo>
                <a:cubicBezTo>
                  <a:pt x="1026" y="560"/>
                  <a:pt x="1051" y="562"/>
                  <a:pt x="1066" y="567"/>
                </a:cubicBezTo>
                <a:cubicBezTo>
                  <a:pt x="1086" y="581"/>
                  <a:pt x="1107" y="580"/>
                  <a:pt x="1128" y="591"/>
                </a:cubicBezTo>
                <a:cubicBezTo>
                  <a:pt x="1141" y="598"/>
                  <a:pt x="1161" y="610"/>
                  <a:pt x="1171" y="620"/>
                </a:cubicBezTo>
                <a:cubicBezTo>
                  <a:pt x="1175" y="624"/>
                  <a:pt x="1177" y="630"/>
                  <a:pt x="1181" y="634"/>
                </a:cubicBezTo>
                <a:cubicBezTo>
                  <a:pt x="1190" y="641"/>
                  <a:pt x="1201" y="643"/>
                  <a:pt x="1210" y="649"/>
                </a:cubicBezTo>
                <a:cubicBezTo>
                  <a:pt x="1213" y="654"/>
                  <a:pt x="1214" y="660"/>
                  <a:pt x="1219" y="663"/>
                </a:cubicBezTo>
                <a:cubicBezTo>
                  <a:pt x="1228" y="668"/>
                  <a:pt x="1248" y="673"/>
                  <a:pt x="1248" y="673"/>
                </a:cubicBezTo>
                <a:cubicBezTo>
                  <a:pt x="1252" y="685"/>
                  <a:pt x="1249" y="702"/>
                  <a:pt x="1258" y="711"/>
                </a:cubicBezTo>
                <a:cubicBezTo>
                  <a:pt x="1265" y="718"/>
                  <a:pt x="1286" y="721"/>
                  <a:pt x="1286" y="721"/>
                </a:cubicBezTo>
                <a:cubicBezTo>
                  <a:pt x="1294" y="742"/>
                  <a:pt x="1328" y="755"/>
                  <a:pt x="1344" y="778"/>
                </a:cubicBezTo>
                <a:cubicBezTo>
                  <a:pt x="1353" y="804"/>
                  <a:pt x="1340" y="798"/>
                  <a:pt x="1320" y="812"/>
                </a:cubicBezTo>
                <a:cubicBezTo>
                  <a:pt x="1315" y="843"/>
                  <a:pt x="1310" y="880"/>
                  <a:pt x="1282" y="898"/>
                </a:cubicBezTo>
                <a:cubicBezTo>
                  <a:pt x="1277" y="895"/>
                  <a:pt x="1270" y="894"/>
                  <a:pt x="1267" y="889"/>
                </a:cubicBezTo>
                <a:cubicBezTo>
                  <a:pt x="1262" y="880"/>
                  <a:pt x="1269" y="867"/>
                  <a:pt x="1262" y="860"/>
                </a:cubicBezTo>
                <a:cubicBezTo>
                  <a:pt x="1255" y="853"/>
                  <a:pt x="1243" y="857"/>
                  <a:pt x="1234" y="855"/>
                </a:cubicBezTo>
                <a:cubicBezTo>
                  <a:pt x="1220" y="835"/>
                  <a:pt x="1220" y="817"/>
                  <a:pt x="1200" y="802"/>
                </a:cubicBezTo>
                <a:cubicBezTo>
                  <a:pt x="1182" y="752"/>
                  <a:pt x="1128" y="750"/>
                  <a:pt x="1085" y="735"/>
                </a:cubicBezTo>
                <a:cubicBezTo>
                  <a:pt x="1073" y="718"/>
                  <a:pt x="1076" y="704"/>
                  <a:pt x="1056" y="697"/>
                </a:cubicBezTo>
                <a:cubicBezTo>
                  <a:pt x="1049" y="716"/>
                  <a:pt x="1045" y="724"/>
                  <a:pt x="1027" y="735"/>
                </a:cubicBezTo>
                <a:cubicBezTo>
                  <a:pt x="1015" y="755"/>
                  <a:pt x="998" y="772"/>
                  <a:pt x="989" y="793"/>
                </a:cubicBezTo>
                <a:cubicBezTo>
                  <a:pt x="976" y="822"/>
                  <a:pt x="971" y="854"/>
                  <a:pt x="960" y="884"/>
                </a:cubicBezTo>
                <a:cubicBezTo>
                  <a:pt x="967" y="903"/>
                  <a:pt x="977" y="902"/>
                  <a:pt x="994" y="913"/>
                </a:cubicBezTo>
                <a:cubicBezTo>
                  <a:pt x="1005" y="930"/>
                  <a:pt x="1014" y="935"/>
                  <a:pt x="1032" y="942"/>
                </a:cubicBezTo>
                <a:cubicBezTo>
                  <a:pt x="1036" y="975"/>
                  <a:pt x="1040" y="985"/>
                  <a:pt x="1051" y="1014"/>
                </a:cubicBezTo>
                <a:cubicBezTo>
                  <a:pt x="1055" y="1023"/>
                  <a:pt x="1061" y="1042"/>
                  <a:pt x="1061" y="1042"/>
                </a:cubicBezTo>
                <a:cubicBezTo>
                  <a:pt x="1050" y="1085"/>
                  <a:pt x="1022" y="1079"/>
                  <a:pt x="984" y="1090"/>
                </a:cubicBezTo>
                <a:cubicBezTo>
                  <a:pt x="964" y="1104"/>
                  <a:pt x="957" y="1125"/>
                  <a:pt x="936" y="1138"/>
                </a:cubicBezTo>
                <a:cubicBezTo>
                  <a:pt x="933" y="1148"/>
                  <a:pt x="927" y="1157"/>
                  <a:pt x="926" y="1167"/>
                </a:cubicBezTo>
                <a:cubicBezTo>
                  <a:pt x="925" y="1183"/>
                  <a:pt x="929" y="1201"/>
                  <a:pt x="922" y="1215"/>
                </a:cubicBezTo>
                <a:cubicBezTo>
                  <a:pt x="917" y="1225"/>
                  <a:pt x="893" y="1234"/>
                  <a:pt x="893" y="1234"/>
                </a:cubicBezTo>
                <a:cubicBezTo>
                  <a:pt x="880" y="1272"/>
                  <a:pt x="876" y="1312"/>
                  <a:pt x="835" y="1326"/>
                </a:cubicBezTo>
                <a:cubicBezTo>
                  <a:pt x="801" y="1302"/>
                  <a:pt x="817" y="1308"/>
                  <a:pt x="787" y="1302"/>
                </a:cubicBezTo>
                <a:cubicBezTo>
                  <a:pt x="793" y="1240"/>
                  <a:pt x="787" y="1257"/>
                  <a:pt x="821" y="1225"/>
                </a:cubicBezTo>
                <a:cubicBezTo>
                  <a:pt x="828" y="1205"/>
                  <a:pt x="823" y="1199"/>
                  <a:pt x="811" y="1182"/>
                </a:cubicBezTo>
                <a:cubicBezTo>
                  <a:pt x="818" y="1162"/>
                  <a:pt x="825" y="1163"/>
                  <a:pt x="845" y="1158"/>
                </a:cubicBezTo>
                <a:cubicBezTo>
                  <a:pt x="855" y="1142"/>
                  <a:pt x="859" y="1128"/>
                  <a:pt x="864" y="1110"/>
                </a:cubicBezTo>
                <a:cubicBezTo>
                  <a:pt x="862" y="1068"/>
                  <a:pt x="863" y="1026"/>
                  <a:pt x="859" y="985"/>
                </a:cubicBezTo>
                <a:cubicBezTo>
                  <a:pt x="857" y="969"/>
                  <a:pt x="845" y="957"/>
                  <a:pt x="840" y="942"/>
                </a:cubicBezTo>
                <a:cubicBezTo>
                  <a:pt x="837" y="932"/>
                  <a:pt x="830" y="913"/>
                  <a:pt x="830" y="913"/>
                </a:cubicBezTo>
                <a:cubicBezTo>
                  <a:pt x="826" y="886"/>
                  <a:pt x="806" y="822"/>
                  <a:pt x="778" y="812"/>
                </a:cubicBezTo>
                <a:cubicBezTo>
                  <a:pt x="764" y="831"/>
                  <a:pt x="760" y="834"/>
                  <a:pt x="739" y="822"/>
                </a:cubicBezTo>
                <a:cubicBezTo>
                  <a:pt x="732" y="802"/>
                  <a:pt x="727" y="795"/>
                  <a:pt x="710" y="783"/>
                </a:cubicBezTo>
                <a:cubicBezTo>
                  <a:pt x="699" y="766"/>
                  <a:pt x="696" y="754"/>
                  <a:pt x="682" y="740"/>
                </a:cubicBezTo>
                <a:cubicBezTo>
                  <a:pt x="674" y="716"/>
                  <a:pt x="671" y="648"/>
                  <a:pt x="648" y="644"/>
                </a:cubicBezTo>
                <a:cubicBezTo>
                  <a:pt x="623" y="640"/>
                  <a:pt x="597" y="641"/>
                  <a:pt x="571" y="639"/>
                </a:cubicBezTo>
                <a:cubicBezTo>
                  <a:pt x="561" y="611"/>
                  <a:pt x="551" y="603"/>
                  <a:pt x="523" y="596"/>
                </a:cubicBezTo>
                <a:cubicBezTo>
                  <a:pt x="488" y="571"/>
                  <a:pt x="514" y="525"/>
                  <a:pt x="490" y="495"/>
                </a:cubicBezTo>
                <a:cubicBezTo>
                  <a:pt x="485" y="488"/>
                  <a:pt x="469" y="484"/>
                  <a:pt x="461" y="481"/>
                </a:cubicBezTo>
                <a:cubicBezTo>
                  <a:pt x="419" y="520"/>
                  <a:pt x="437" y="491"/>
                  <a:pt x="403" y="476"/>
                </a:cubicBezTo>
                <a:cubicBezTo>
                  <a:pt x="394" y="472"/>
                  <a:pt x="384" y="473"/>
                  <a:pt x="374" y="471"/>
                </a:cubicBezTo>
                <a:cubicBezTo>
                  <a:pt x="355" y="441"/>
                  <a:pt x="338" y="447"/>
                  <a:pt x="307" y="457"/>
                </a:cubicBezTo>
                <a:cubicBezTo>
                  <a:pt x="297" y="419"/>
                  <a:pt x="293" y="410"/>
                  <a:pt x="259" y="390"/>
                </a:cubicBezTo>
                <a:cubicBezTo>
                  <a:pt x="240" y="364"/>
                  <a:pt x="220" y="339"/>
                  <a:pt x="202" y="313"/>
                </a:cubicBezTo>
                <a:cubicBezTo>
                  <a:pt x="182" y="284"/>
                  <a:pt x="170" y="252"/>
                  <a:pt x="139" y="231"/>
                </a:cubicBezTo>
                <a:cubicBezTo>
                  <a:pt x="133" y="215"/>
                  <a:pt x="125" y="202"/>
                  <a:pt x="115" y="188"/>
                </a:cubicBezTo>
                <a:cubicBezTo>
                  <a:pt x="105" y="192"/>
                  <a:pt x="96" y="198"/>
                  <a:pt x="86" y="188"/>
                </a:cubicBezTo>
                <a:cubicBezTo>
                  <a:pt x="83" y="185"/>
                  <a:pt x="86" y="177"/>
                  <a:pt x="82" y="174"/>
                </a:cubicBezTo>
                <a:cubicBezTo>
                  <a:pt x="75" y="169"/>
                  <a:pt x="66" y="171"/>
                  <a:pt x="58" y="169"/>
                </a:cubicBezTo>
                <a:cubicBezTo>
                  <a:pt x="56" y="156"/>
                  <a:pt x="56" y="143"/>
                  <a:pt x="53" y="130"/>
                </a:cubicBezTo>
                <a:cubicBezTo>
                  <a:pt x="42" y="81"/>
                  <a:pt x="62" y="76"/>
                  <a:pt x="0" y="71"/>
                </a:cubicBezTo>
                <a:cubicBezTo>
                  <a:pt x="54" y="52"/>
                  <a:pt x="576" y="82"/>
                  <a:pt x="555" y="53"/>
                </a:cubicBezTo>
                <a:cubicBezTo>
                  <a:pt x="537" y="0"/>
                  <a:pt x="584" y="115"/>
                  <a:pt x="561" y="62"/>
                </a:cubicBezTo>
                <a:cubicBezTo>
                  <a:pt x="557" y="53"/>
                  <a:pt x="570" y="68"/>
                  <a:pt x="570" y="68"/>
                </a:cubicBezTo>
                <a:cubicBezTo>
                  <a:pt x="570" y="68"/>
                  <a:pt x="564" y="62"/>
                  <a:pt x="561" y="71"/>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0" name="Freeform 6" descr="Stationery"/>
          <p:cNvSpPr>
            <a:spLocks/>
          </p:cNvSpPr>
          <p:nvPr/>
        </p:nvSpPr>
        <p:spPr bwMode="auto">
          <a:xfrm>
            <a:off x="6870702" y="3103981"/>
            <a:ext cx="682625" cy="517525"/>
          </a:xfrm>
          <a:custGeom>
            <a:avLst/>
            <a:gdLst>
              <a:gd name="T0" fmla="*/ 864414388 w 430"/>
              <a:gd name="T1" fmla="*/ 425907200 h 326"/>
              <a:gd name="T2" fmla="*/ 924898138 w 430"/>
              <a:gd name="T3" fmla="*/ 289818763 h 326"/>
              <a:gd name="T4" fmla="*/ 992941563 w 430"/>
              <a:gd name="T5" fmla="*/ 259576888 h 326"/>
              <a:gd name="T6" fmla="*/ 1060986575 w 430"/>
              <a:gd name="T7" fmla="*/ 115927188 h 326"/>
              <a:gd name="T8" fmla="*/ 1083667188 w 430"/>
              <a:gd name="T9" fmla="*/ 47883763 h 326"/>
              <a:gd name="T10" fmla="*/ 992941563 w 430"/>
              <a:gd name="T11" fmla="*/ 108367513 h 326"/>
              <a:gd name="T12" fmla="*/ 932457813 w 430"/>
              <a:gd name="T13" fmla="*/ 123488450 h 326"/>
              <a:gd name="T14" fmla="*/ 728325950 w 430"/>
              <a:gd name="T15" fmla="*/ 183972200 h 326"/>
              <a:gd name="T16" fmla="*/ 660280938 w 430"/>
              <a:gd name="T17" fmla="*/ 236894688 h 326"/>
              <a:gd name="T18" fmla="*/ 569555313 w 430"/>
              <a:gd name="T19" fmla="*/ 289818763 h 326"/>
              <a:gd name="T20" fmla="*/ 395665325 w 430"/>
              <a:gd name="T21" fmla="*/ 274697825 h 326"/>
              <a:gd name="T22" fmla="*/ 342741250 w 430"/>
              <a:gd name="T23" fmla="*/ 221773750 h 326"/>
              <a:gd name="T24" fmla="*/ 282257500 w 430"/>
              <a:gd name="T25" fmla="*/ 357862188 h 326"/>
              <a:gd name="T26" fmla="*/ 93246575 w 430"/>
              <a:gd name="T27" fmla="*/ 418345938 h 326"/>
              <a:gd name="T28" fmla="*/ 10080625 w 430"/>
              <a:gd name="T29" fmla="*/ 486390950 h 326"/>
              <a:gd name="T30" fmla="*/ 25201563 w 430"/>
              <a:gd name="T31" fmla="*/ 599797188 h 326"/>
              <a:gd name="T32" fmla="*/ 108367513 w 430"/>
              <a:gd name="T33" fmla="*/ 675401875 h 326"/>
              <a:gd name="T34" fmla="*/ 176410938 w 430"/>
              <a:gd name="T35" fmla="*/ 781248438 h 326"/>
              <a:gd name="T36" fmla="*/ 282257500 w 430"/>
              <a:gd name="T37" fmla="*/ 819051575 h 326"/>
              <a:gd name="T38" fmla="*/ 335181575 w 430"/>
              <a:gd name="T39" fmla="*/ 811490313 h 326"/>
              <a:gd name="T40" fmla="*/ 365423450 w 430"/>
              <a:gd name="T41" fmla="*/ 766127500 h 326"/>
              <a:gd name="T42" fmla="*/ 388104063 w 430"/>
              <a:gd name="T43" fmla="*/ 758567825 h 326"/>
              <a:gd name="T44" fmla="*/ 441028138 w 430"/>
              <a:gd name="T45" fmla="*/ 766127500 h 326"/>
              <a:gd name="T46" fmla="*/ 486390950 w 430"/>
              <a:gd name="T47" fmla="*/ 751006563 h 326"/>
              <a:gd name="T48" fmla="*/ 561995638 w 430"/>
              <a:gd name="T49" fmla="*/ 758567825 h 326"/>
              <a:gd name="T50" fmla="*/ 652721263 w 430"/>
              <a:gd name="T51" fmla="*/ 690522813 h 326"/>
              <a:gd name="T52" fmla="*/ 773688763 w 430"/>
              <a:gd name="T53" fmla="*/ 614918125 h 326"/>
              <a:gd name="T54" fmla="*/ 841732188 w 430"/>
              <a:gd name="T55" fmla="*/ 645160000 h 326"/>
              <a:gd name="T56" fmla="*/ 894656263 w 430"/>
              <a:gd name="T57" fmla="*/ 524192500 h 326"/>
              <a:gd name="T58" fmla="*/ 864414388 w 430"/>
              <a:gd name="T59" fmla="*/ 425907200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30" h="326">
                <a:moveTo>
                  <a:pt x="343" y="169"/>
                </a:moveTo>
                <a:cubicBezTo>
                  <a:pt x="338" y="155"/>
                  <a:pt x="361" y="133"/>
                  <a:pt x="367" y="115"/>
                </a:cubicBezTo>
                <a:cubicBezTo>
                  <a:pt x="370" y="106"/>
                  <a:pt x="394" y="103"/>
                  <a:pt x="394" y="103"/>
                </a:cubicBezTo>
                <a:cubicBezTo>
                  <a:pt x="408" y="89"/>
                  <a:pt x="413" y="64"/>
                  <a:pt x="421" y="46"/>
                </a:cubicBezTo>
                <a:cubicBezTo>
                  <a:pt x="425" y="37"/>
                  <a:pt x="430" y="19"/>
                  <a:pt x="430" y="19"/>
                </a:cubicBezTo>
                <a:cubicBezTo>
                  <a:pt x="402" y="0"/>
                  <a:pt x="409" y="38"/>
                  <a:pt x="394" y="43"/>
                </a:cubicBezTo>
                <a:cubicBezTo>
                  <a:pt x="380" y="48"/>
                  <a:pt x="388" y="45"/>
                  <a:pt x="370" y="49"/>
                </a:cubicBezTo>
                <a:cubicBezTo>
                  <a:pt x="332" y="74"/>
                  <a:pt x="358" y="69"/>
                  <a:pt x="289" y="73"/>
                </a:cubicBezTo>
                <a:cubicBezTo>
                  <a:pt x="280" y="79"/>
                  <a:pt x="272" y="88"/>
                  <a:pt x="262" y="94"/>
                </a:cubicBezTo>
                <a:cubicBezTo>
                  <a:pt x="245" y="103"/>
                  <a:pt x="240" y="101"/>
                  <a:pt x="226" y="115"/>
                </a:cubicBezTo>
                <a:cubicBezTo>
                  <a:pt x="203" y="114"/>
                  <a:pt x="173" y="125"/>
                  <a:pt x="157" y="109"/>
                </a:cubicBezTo>
                <a:cubicBezTo>
                  <a:pt x="133" y="85"/>
                  <a:pt x="156" y="95"/>
                  <a:pt x="136" y="88"/>
                </a:cubicBezTo>
                <a:cubicBezTo>
                  <a:pt x="115" y="95"/>
                  <a:pt x="124" y="125"/>
                  <a:pt x="112" y="142"/>
                </a:cubicBezTo>
                <a:cubicBezTo>
                  <a:pt x="96" y="165"/>
                  <a:pt x="61" y="164"/>
                  <a:pt x="37" y="166"/>
                </a:cubicBezTo>
                <a:cubicBezTo>
                  <a:pt x="18" y="170"/>
                  <a:pt x="10" y="174"/>
                  <a:pt x="4" y="193"/>
                </a:cubicBezTo>
                <a:cubicBezTo>
                  <a:pt x="5" y="208"/>
                  <a:pt x="0" y="227"/>
                  <a:pt x="10" y="238"/>
                </a:cubicBezTo>
                <a:cubicBezTo>
                  <a:pt x="22" y="251"/>
                  <a:pt x="33" y="253"/>
                  <a:pt x="43" y="268"/>
                </a:cubicBezTo>
                <a:cubicBezTo>
                  <a:pt x="46" y="299"/>
                  <a:pt x="42" y="303"/>
                  <a:pt x="70" y="310"/>
                </a:cubicBezTo>
                <a:cubicBezTo>
                  <a:pt x="83" y="323"/>
                  <a:pt x="96" y="320"/>
                  <a:pt x="112" y="325"/>
                </a:cubicBezTo>
                <a:cubicBezTo>
                  <a:pt x="119" y="324"/>
                  <a:pt x="127" y="326"/>
                  <a:pt x="133" y="322"/>
                </a:cubicBezTo>
                <a:cubicBezTo>
                  <a:pt x="139" y="318"/>
                  <a:pt x="138" y="306"/>
                  <a:pt x="145" y="304"/>
                </a:cubicBezTo>
                <a:cubicBezTo>
                  <a:pt x="148" y="303"/>
                  <a:pt x="151" y="302"/>
                  <a:pt x="154" y="301"/>
                </a:cubicBezTo>
                <a:cubicBezTo>
                  <a:pt x="161" y="302"/>
                  <a:pt x="168" y="305"/>
                  <a:pt x="175" y="304"/>
                </a:cubicBezTo>
                <a:cubicBezTo>
                  <a:pt x="181" y="304"/>
                  <a:pt x="193" y="298"/>
                  <a:pt x="193" y="298"/>
                </a:cubicBezTo>
                <a:cubicBezTo>
                  <a:pt x="205" y="310"/>
                  <a:pt x="208" y="306"/>
                  <a:pt x="223" y="301"/>
                </a:cubicBezTo>
                <a:cubicBezTo>
                  <a:pt x="236" y="282"/>
                  <a:pt x="236" y="279"/>
                  <a:pt x="259" y="274"/>
                </a:cubicBezTo>
                <a:cubicBezTo>
                  <a:pt x="286" y="233"/>
                  <a:pt x="239" y="239"/>
                  <a:pt x="307" y="244"/>
                </a:cubicBezTo>
                <a:cubicBezTo>
                  <a:pt x="317" y="247"/>
                  <a:pt x="324" y="253"/>
                  <a:pt x="334" y="256"/>
                </a:cubicBezTo>
                <a:cubicBezTo>
                  <a:pt x="352" y="250"/>
                  <a:pt x="350" y="224"/>
                  <a:pt x="355" y="208"/>
                </a:cubicBezTo>
                <a:cubicBezTo>
                  <a:pt x="352" y="192"/>
                  <a:pt x="347" y="184"/>
                  <a:pt x="343" y="169"/>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1" name="Freeform 7" descr="Stationery"/>
          <p:cNvSpPr>
            <a:spLocks/>
          </p:cNvSpPr>
          <p:nvPr/>
        </p:nvSpPr>
        <p:spPr bwMode="auto">
          <a:xfrm>
            <a:off x="4267202" y="3277019"/>
            <a:ext cx="893763" cy="309562"/>
          </a:xfrm>
          <a:custGeom>
            <a:avLst/>
            <a:gdLst>
              <a:gd name="T0" fmla="*/ 1020664646 w 563"/>
              <a:gd name="T1" fmla="*/ 483869218 h 195"/>
              <a:gd name="T2" fmla="*/ 1179433785 w 563"/>
              <a:gd name="T3" fmla="*/ 483869218 h 195"/>
              <a:gd name="T4" fmla="*/ 1217236943 w 563"/>
              <a:gd name="T5" fmla="*/ 476307968 h 195"/>
              <a:gd name="T6" fmla="*/ 1232357889 w 563"/>
              <a:gd name="T7" fmla="*/ 430945229 h 195"/>
              <a:gd name="T8" fmla="*/ 1285280407 w 563"/>
              <a:gd name="T9" fmla="*/ 415824316 h 195"/>
              <a:gd name="T10" fmla="*/ 1353325457 w 563"/>
              <a:gd name="T11" fmla="*/ 362901914 h 195"/>
              <a:gd name="T12" fmla="*/ 1360885136 w 563"/>
              <a:gd name="T13" fmla="*/ 302418262 h 195"/>
              <a:gd name="T14" fmla="*/ 1383567349 w 563"/>
              <a:gd name="T15" fmla="*/ 294857011 h 195"/>
              <a:gd name="T16" fmla="*/ 1406247974 w 563"/>
              <a:gd name="T17" fmla="*/ 226813696 h 195"/>
              <a:gd name="T18" fmla="*/ 1360885136 w 563"/>
              <a:gd name="T19" fmla="*/ 136088218 h 195"/>
              <a:gd name="T20" fmla="*/ 1323083565 w 563"/>
              <a:gd name="T21" fmla="*/ 173889707 h 195"/>
              <a:gd name="T22" fmla="*/ 1277720727 w 563"/>
              <a:gd name="T23" fmla="*/ 189010620 h 195"/>
              <a:gd name="T24" fmla="*/ 1217236943 w 563"/>
              <a:gd name="T25" fmla="*/ 234373359 h 195"/>
              <a:gd name="T26" fmla="*/ 1156753160 w 563"/>
              <a:gd name="T27" fmla="*/ 309977924 h 195"/>
              <a:gd name="T28" fmla="*/ 1103829055 w 563"/>
              <a:gd name="T29" fmla="*/ 279736098 h 195"/>
              <a:gd name="T30" fmla="*/ 1111390322 w 563"/>
              <a:gd name="T31" fmla="*/ 219252446 h 195"/>
              <a:gd name="T32" fmla="*/ 1126511268 w 563"/>
              <a:gd name="T33" fmla="*/ 173889707 h 195"/>
              <a:gd name="T34" fmla="*/ 1005543700 w 563"/>
              <a:gd name="T35" fmla="*/ 136088218 h 195"/>
              <a:gd name="T36" fmla="*/ 854334240 w 563"/>
              <a:gd name="T37" fmla="*/ 166330044 h 195"/>
              <a:gd name="T38" fmla="*/ 771168244 w 563"/>
              <a:gd name="T39" fmla="*/ 189010620 h 195"/>
              <a:gd name="T40" fmla="*/ 710684460 w 563"/>
              <a:gd name="T41" fmla="*/ 68043315 h 195"/>
              <a:gd name="T42" fmla="*/ 635079730 w 563"/>
              <a:gd name="T43" fmla="*/ 105846392 h 195"/>
              <a:gd name="T44" fmla="*/ 506552483 w 563"/>
              <a:gd name="T45" fmla="*/ 143647880 h 195"/>
              <a:gd name="T46" fmla="*/ 393144595 w 563"/>
              <a:gd name="T47" fmla="*/ 90725478 h 195"/>
              <a:gd name="T48" fmla="*/ 340222078 w 563"/>
              <a:gd name="T49" fmla="*/ 68043315 h 195"/>
              <a:gd name="T50" fmla="*/ 211693243 w 563"/>
              <a:gd name="T51" fmla="*/ 45362739 h 195"/>
              <a:gd name="T52" fmla="*/ 143649780 w 563"/>
              <a:gd name="T53" fmla="*/ 0 h 195"/>
              <a:gd name="T54" fmla="*/ 136088514 w 563"/>
              <a:gd name="T55" fmla="*/ 75604565 h 195"/>
              <a:gd name="T56" fmla="*/ 128528834 w 563"/>
              <a:gd name="T57" fmla="*/ 105846392 h 195"/>
              <a:gd name="T58" fmla="*/ 105846622 w 563"/>
              <a:gd name="T59" fmla="*/ 98285141 h 195"/>
              <a:gd name="T60" fmla="*/ 30241892 w 563"/>
              <a:gd name="T61" fmla="*/ 52922402 h 195"/>
              <a:gd name="T62" fmla="*/ 60483784 w 563"/>
              <a:gd name="T63" fmla="*/ 325098837 h 195"/>
              <a:gd name="T64" fmla="*/ 68045051 w 563"/>
              <a:gd name="T65" fmla="*/ 362901914 h 195"/>
              <a:gd name="T66" fmla="*/ 113407888 w 563"/>
              <a:gd name="T67" fmla="*/ 355340664 h 195"/>
              <a:gd name="T68" fmla="*/ 264617348 w 563"/>
              <a:gd name="T69" fmla="*/ 302418262 h 195"/>
              <a:gd name="T70" fmla="*/ 370463970 w 563"/>
              <a:gd name="T71" fmla="*/ 317539175 h 195"/>
              <a:gd name="T72" fmla="*/ 483870271 w 563"/>
              <a:gd name="T73" fmla="*/ 325098837 h 195"/>
              <a:gd name="T74" fmla="*/ 582157213 w 563"/>
              <a:gd name="T75" fmla="*/ 347781001 h 195"/>
              <a:gd name="T76" fmla="*/ 619958784 w 563"/>
              <a:gd name="T77" fmla="*/ 393143740 h 195"/>
              <a:gd name="T78" fmla="*/ 688003835 w 563"/>
              <a:gd name="T79" fmla="*/ 415824316 h 195"/>
              <a:gd name="T80" fmla="*/ 763608565 w 563"/>
              <a:gd name="T81" fmla="*/ 491428881 h 195"/>
              <a:gd name="T82" fmla="*/ 824092349 w 563"/>
              <a:gd name="T83" fmla="*/ 430945229 h 195"/>
              <a:gd name="T84" fmla="*/ 1020664646 w 563"/>
              <a:gd name="T85" fmla="*/ 483869218 h 19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3" h="195">
                <a:moveTo>
                  <a:pt x="405" y="192"/>
                </a:moveTo>
                <a:cubicBezTo>
                  <a:pt x="426" y="178"/>
                  <a:pt x="445" y="188"/>
                  <a:pt x="468" y="192"/>
                </a:cubicBezTo>
                <a:cubicBezTo>
                  <a:pt x="473" y="191"/>
                  <a:pt x="479" y="193"/>
                  <a:pt x="483" y="189"/>
                </a:cubicBezTo>
                <a:cubicBezTo>
                  <a:pt x="487" y="185"/>
                  <a:pt x="483" y="173"/>
                  <a:pt x="489" y="171"/>
                </a:cubicBezTo>
                <a:cubicBezTo>
                  <a:pt x="504" y="167"/>
                  <a:pt x="497" y="169"/>
                  <a:pt x="510" y="165"/>
                </a:cubicBezTo>
                <a:cubicBezTo>
                  <a:pt x="521" y="154"/>
                  <a:pt x="532" y="158"/>
                  <a:pt x="537" y="144"/>
                </a:cubicBezTo>
                <a:cubicBezTo>
                  <a:pt x="538" y="136"/>
                  <a:pt x="537" y="127"/>
                  <a:pt x="540" y="120"/>
                </a:cubicBezTo>
                <a:cubicBezTo>
                  <a:pt x="541" y="117"/>
                  <a:pt x="547" y="120"/>
                  <a:pt x="549" y="117"/>
                </a:cubicBezTo>
                <a:cubicBezTo>
                  <a:pt x="555" y="109"/>
                  <a:pt x="558" y="90"/>
                  <a:pt x="558" y="90"/>
                </a:cubicBezTo>
                <a:cubicBezTo>
                  <a:pt x="556" y="68"/>
                  <a:pt x="563" y="48"/>
                  <a:pt x="540" y="54"/>
                </a:cubicBezTo>
                <a:cubicBezTo>
                  <a:pt x="535" y="62"/>
                  <a:pt x="534" y="65"/>
                  <a:pt x="525" y="69"/>
                </a:cubicBezTo>
                <a:cubicBezTo>
                  <a:pt x="519" y="72"/>
                  <a:pt x="507" y="75"/>
                  <a:pt x="507" y="75"/>
                </a:cubicBezTo>
                <a:cubicBezTo>
                  <a:pt x="500" y="86"/>
                  <a:pt x="494" y="86"/>
                  <a:pt x="483" y="93"/>
                </a:cubicBezTo>
                <a:cubicBezTo>
                  <a:pt x="475" y="105"/>
                  <a:pt x="474" y="118"/>
                  <a:pt x="459" y="123"/>
                </a:cubicBezTo>
                <a:cubicBezTo>
                  <a:pt x="451" y="121"/>
                  <a:pt x="439" y="123"/>
                  <a:pt x="438" y="111"/>
                </a:cubicBezTo>
                <a:cubicBezTo>
                  <a:pt x="437" y="103"/>
                  <a:pt x="439" y="95"/>
                  <a:pt x="441" y="87"/>
                </a:cubicBezTo>
                <a:cubicBezTo>
                  <a:pt x="442" y="81"/>
                  <a:pt x="447" y="69"/>
                  <a:pt x="447" y="69"/>
                </a:cubicBezTo>
                <a:cubicBezTo>
                  <a:pt x="440" y="48"/>
                  <a:pt x="417" y="60"/>
                  <a:pt x="399" y="54"/>
                </a:cubicBezTo>
                <a:cubicBezTo>
                  <a:pt x="374" y="59"/>
                  <a:pt x="370" y="63"/>
                  <a:pt x="339" y="66"/>
                </a:cubicBezTo>
                <a:cubicBezTo>
                  <a:pt x="329" y="81"/>
                  <a:pt x="324" y="78"/>
                  <a:pt x="306" y="75"/>
                </a:cubicBezTo>
                <a:cubicBezTo>
                  <a:pt x="296" y="60"/>
                  <a:pt x="297" y="37"/>
                  <a:pt x="282" y="27"/>
                </a:cubicBezTo>
                <a:cubicBezTo>
                  <a:pt x="267" y="31"/>
                  <a:pt x="267" y="38"/>
                  <a:pt x="252" y="42"/>
                </a:cubicBezTo>
                <a:cubicBezTo>
                  <a:pt x="237" y="52"/>
                  <a:pt x="218" y="45"/>
                  <a:pt x="201" y="57"/>
                </a:cubicBezTo>
                <a:cubicBezTo>
                  <a:pt x="185" y="52"/>
                  <a:pt x="172" y="41"/>
                  <a:pt x="156" y="36"/>
                </a:cubicBezTo>
                <a:cubicBezTo>
                  <a:pt x="151" y="22"/>
                  <a:pt x="148" y="19"/>
                  <a:pt x="135" y="27"/>
                </a:cubicBezTo>
                <a:cubicBezTo>
                  <a:pt x="118" y="24"/>
                  <a:pt x="101" y="22"/>
                  <a:pt x="84" y="18"/>
                </a:cubicBezTo>
                <a:cubicBezTo>
                  <a:pt x="75" y="9"/>
                  <a:pt x="69" y="4"/>
                  <a:pt x="57" y="0"/>
                </a:cubicBezTo>
                <a:cubicBezTo>
                  <a:pt x="41" y="5"/>
                  <a:pt x="50" y="17"/>
                  <a:pt x="54" y="30"/>
                </a:cubicBezTo>
                <a:cubicBezTo>
                  <a:pt x="53" y="34"/>
                  <a:pt x="54" y="40"/>
                  <a:pt x="51" y="42"/>
                </a:cubicBezTo>
                <a:cubicBezTo>
                  <a:pt x="48" y="44"/>
                  <a:pt x="45" y="40"/>
                  <a:pt x="42" y="39"/>
                </a:cubicBezTo>
                <a:cubicBezTo>
                  <a:pt x="31" y="34"/>
                  <a:pt x="12" y="21"/>
                  <a:pt x="12" y="21"/>
                </a:cubicBezTo>
                <a:cubicBezTo>
                  <a:pt x="0" y="38"/>
                  <a:pt x="11" y="109"/>
                  <a:pt x="24" y="129"/>
                </a:cubicBezTo>
                <a:cubicBezTo>
                  <a:pt x="25" y="134"/>
                  <a:pt x="23" y="141"/>
                  <a:pt x="27" y="144"/>
                </a:cubicBezTo>
                <a:cubicBezTo>
                  <a:pt x="32" y="147"/>
                  <a:pt x="39" y="142"/>
                  <a:pt x="45" y="141"/>
                </a:cubicBezTo>
                <a:cubicBezTo>
                  <a:pt x="65" y="136"/>
                  <a:pt x="84" y="124"/>
                  <a:pt x="105" y="120"/>
                </a:cubicBezTo>
                <a:cubicBezTo>
                  <a:pt x="136" y="99"/>
                  <a:pt x="122" y="122"/>
                  <a:pt x="147" y="126"/>
                </a:cubicBezTo>
                <a:cubicBezTo>
                  <a:pt x="162" y="128"/>
                  <a:pt x="177" y="128"/>
                  <a:pt x="192" y="129"/>
                </a:cubicBezTo>
                <a:cubicBezTo>
                  <a:pt x="218" y="146"/>
                  <a:pt x="174" y="119"/>
                  <a:pt x="231" y="138"/>
                </a:cubicBezTo>
                <a:cubicBezTo>
                  <a:pt x="238" y="140"/>
                  <a:pt x="239" y="152"/>
                  <a:pt x="246" y="156"/>
                </a:cubicBezTo>
                <a:cubicBezTo>
                  <a:pt x="254" y="161"/>
                  <a:pt x="273" y="165"/>
                  <a:pt x="273" y="165"/>
                </a:cubicBezTo>
                <a:cubicBezTo>
                  <a:pt x="284" y="176"/>
                  <a:pt x="288" y="190"/>
                  <a:pt x="303" y="195"/>
                </a:cubicBezTo>
                <a:cubicBezTo>
                  <a:pt x="319" y="190"/>
                  <a:pt x="311" y="176"/>
                  <a:pt x="327" y="171"/>
                </a:cubicBezTo>
                <a:cubicBezTo>
                  <a:pt x="328" y="171"/>
                  <a:pt x="405" y="169"/>
                  <a:pt x="405" y="19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2" name="Freeform 8" descr="Stationery"/>
          <p:cNvSpPr>
            <a:spLocks/>
          </p:cNvSpPr>
          <p:nvPr/>
        </p:nvSpPr>
        <p:spPr bwMode="auto">
          <a:xfrm>
            <a:off x="5237165" y="3346869"/>
            <a:ext cx="103187" cy="77787"/>
          </a:xfrm>
          <a:custGeom>
            <a:avLst/>
            <a:gdLst>
              <a:gd name="T0" fmla="*/ 47881943 w 65"/>
              <a:gd name="T1" fmla="*/ 25201401 h 49"/>
              <a:gd name="T2" fmla="*/ 138607128 w 65"/>
              <a:gd name="T3" fmla="*/ 10080560 h 49"/>
              <a:gd name="T4" fmla="*/ 100805762 w 65"/>
              <a:gd name="T5" fmla="*/ 123486069 h 49"/>
              <a:gd name="T6" fmla="*/ 10080576 w 65"/>
              <a:gd name="T7" fmla="*/ 70563921 h 49"/>
              <a:gd name="T8" fmla="*/ 2519350 w 65"/>
              <a:gd name="T9" fmla="*/ 47881867 h 49"/>
              <a:gd name="T10" fmla="*/ 47881943 w 65"/>
              <a:gd name="T11" fmla="*/ 25201401 h 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49">
                <a:moveTo>
                  <a:pt x="19" y="10"/>
                </a:moveTo>
                <a:cubicBezTo>
                  <a:pt x="35" y="7"/>
                  <a:pt x="40" y="0"/>
                  <a:pt x="55" y="4"/>
                </a:cubicBezTo>
                <a:cubicBezTo>
                  <a:pt x="65" y="19"/>
                  <a:pt x="54" y="40"/>
                  <a:pt x="40" y="49"/>
                </a:cubicBezTo>
                <a:cubicBezTo>
                  <a:pt x="7" y="45"/>
                  <a:pt x="22" y="46"/>
                  <a:pt x="4" y="28"/>
                </a:cubicBezTo>
                <a:cubicBezTo>
                  <a:pt x="3" y="25"/>
                  <a:pt x="0" y="22"/>
                  <a:pt x="1" y="19"/>
                </a:cubicBezTo>
                <a:cubicBezTo>
                  <a:pt x="3" y="14"/>
                  <a:pt x="28" y="10"/>
                  <a:pt x="19" y="1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3" name="Freeform 9" descr="Stationery"/>
          <p:cNvSpPr>
            <a:spLocks/>
          </p:cNvSpPr>
          <p:nvPr/>
        </p:nvSpPr>
        <p:spPr bwMode="auto">
          <a:xfrm>
            <a:off x="5345115" y="3215106"/>
            <a:ext cx="98425" cy="179388"/>
          </a:xfrm>
          <a:custGeom>
            <a:avLst/>
            <a:gdLst>
              <a:gd name="T0" fmla="*/ 115927188 w 62"/>
              <a:gd name="T1" fmla="*/ 269658264 h 113"/>
              <a:gd name="T2" fmla="*/ 108367513 w 62"/>
              <a:gd name="T3" fmla="*/ 110887184 h 113"/>
              <a:gd name="T4" fmla="*/ 40322500 w 62"/>
              <a:gd name="T5" fmla="*/ 42843569 h 113"/>
              <a:gd name="T6" fmla="*/ 55443438 w 62"/>
              <a:gd name="T7" fmla="*/ 216734042 h 113"/>
              <a:gd name="T8" fmla="*/ 123488450 w 62"/>
              <a:gd name="T9" fmla="*/ 284779244 h 113"/>
              <a:gd name="T10" fmla="*/ 115927188 w 62"/>
              <a:gd name="T11" fmla="*/ 269658264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 h="113">
                <a:moveTo>
                  <a:pt x="46" y="107"/>
                </a:moveTo>
                <a:cubicBezTo>
                  <a:pt x="62" y="83"/>
                  <a:pt x="51" y="67"/>
                  <a:pt x="43" y="44"/>
                </a:cubicBezTo>
                <a:cubicBezTo>
                  <a:pt x="40" y="18"/>
                  <a:pt x="41" y="0"/>
                  <a:pt x="16" y="17"/>
                </a:cubicBezTo>
                <a:cubicBezTo>
                  <a:pt x="12" y="39"/>
                  <a:pt x="0" y="72"/>
                  <a:pt x="22" y="86"/>
                </a:cubicBezTo>
                <a:cubicBezTo>
                  <a:pt x="27" y="101"/>
                  <a:pt x="34" y="108"/>
                  <a:pt x="49" y="113"/>
                </a:cubicBezTo>
                <a:cubicBezTo>
                  <a:pt x="53" y="102"/>
                  <a:pt x="55" y="103"/>
                  <a:pt x="46" y="10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4" name="Freeform 10" descr="Stationery"/>
          <p:cNvSpPr>
            <a:spLocks/>
          </p:cNvSpPr>
          <p:nvPr/>
        </p:nvSpPr>
        <p:spPr bwMode="auto">
          <a:xfrm>
            <a:off x="5486402" y="2989681"/>
            <a:ext cx="166688" cy="230188"/>
          </a:xfrm>
          <a:custGeom>
            <a:avLst/>
            <a:gdLst>
              <a:gd name="T0" fmla="*/ 37803251 w 105"/>
              <a:gd name="T1" fmla="*/ 191532291 h 145"/>
              <a:gd name="T2" fmla="*/ 37803251 w 105"/>
              <a:gd name="T3" fmla="*/ 70564528 h 145"/>
              <a:gd name="T4" fmla="*/ 83166199 w 105"/>
              <a:gd name="T5" fmla="*/ 40322588 h 145"/>
              <a:gd name="T6" fmla="*/ 166330811 w 105"/>
              <a:gd name="T7" fmla="*/ 2520955 h 145"/>
              <a:gd name="T8" fmla="*/ 241935726 w 105"/>
              <a:gd name="T9" fmla="*/ 40322588 h 145"/>
              <a:gd name="T10" fmla="*/ 249497011 w 105"/>
              <a:gd name="T11" fmla="*/ 274698422 h 145"/>
              <a:gd name="T12" fmla="*/ 226814743 w 105"/>
              <a:gd name="T13" fmla="*/ 282258113 h 145"/>
              <a:gd name="T14" fmla="*/ 158771114 w 105"/>
              <a:gd name="T15" fmla="*/ 312500054 h 145"/>
              <a:gd name="T16" fmla="*/ 113408165 w 105"/>
              <a:gd name="T17" fmla="*/ 365424244 h 145"/>
              <a:gd name="T18" fmla="*/ 37803251 w 105"/>
              <a:gd name="T19" fmla="*/ 297379083 h 145"/>
              <a:gd name="T20" fmla="*/ 37803251 w 105"/>
              <a:gd name="T21" fmla="*/ 153730659 h 145"/>
              <a:gd name="T22" fmla="*/ 37803251 w 105"/>
              <a:gd name="T23" fmla="*/ 70564528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5" h="145">
                <a:moveTo>
                  <a:pt x="15" y="76"/>
                </a:moveTo>
                <a:cubicBezTo>
                  <a:pt x="14" y="67"/>
                  <a:pt x="9" y="38"/>
                  <a:pt x="15" y="28"/>
                </a:cubicBezTo>
                <a:cubicBezTo>
                  <a:pt x="19" y="22"/>
                  <a:pt x="33" y="16"/>
                  <a:pt x="33" y="16"/>
                </a:cubicBezTo>
                <a:cubicBezTo>
                  <a:pt x="38" y="0"/>
                  <a:pt x="49" y="3"/>
                  <a:pt x="66" y="1"/>
                </a:cubicBezTo>
                <a:cubicBezTo>
                  <a:pt x="77" y="4"/>
                  <a:pt x="96" y="16"/>
                  <a:pt x="96" y="16"/>
                </a:cubicBezTo>
                <a:cubicBezTo>
                  <a:pt x="96" y="20"/>
                  <a:pt x="105" y="94"/>
                  <a:pt x="99" y="109"/>
                </a:cubicBezTo>
                <a:cubicBezTo>
                  <a:pt x="98" y="112"/>
                  <a:pt x="93" y="111"/>
                  <a:pt x="90" y="112"/>
                </a:cubicBezTo>
                <a:cubicBezTo>
                  <a:pt x="81" y="116"/>
                  <a:pt x="63" y="124"/>
                  <a:pt x="63" y="124"/>
                </a:cubicBezTo>
                <a:cubicBezTo>
                  <a:pt x="59" y="136"/>
                  <a:pt x="57" y="141"/>
                  <a:pt x="45" y="145"/>
                </a:cubicBezTo>
                <a:cubicBezTo>
                  <a:pt x="31" y="140"/>
                  <a:pt x="27" y="126"/>
                  <a:pt x="15" y="118"/>
                </a:cubicBezTo>
                <a:cubicBezTo>
                  <a:pt x="1" y="97"/>
                  <a:pt x="0" y="83"/>
                  <a:pt x="15" y="61"/>
                </a:cubicBezTo>
                <a:cubicBezTo>
                  <a:pt x="14" y="56"/>
                  <a:pt x="3" y="28"/>
                  <a:pt x="15" y="2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5" name="Freeform 11" descr="Stationery"/>
          <p:cNvSpPr>
            <a:spLocks/>
          </p:cNvSpPr>
          <p:nvPr/>
        </p:nvSpPr>
        <p:spPr bwMode="auto">
          <a:xfrm>
            <a:off x="4895852" y="2072106"/>
            <a:ext cx="112713" cy="252413"/>
          </a:xfrm>
          <a:custGeom>
            <a:avLst/>
            <a:gdLst>
              <a:gd name="T0" fmla="*/ 128529333 w 71"/>
              <a:gd name="T1" fmla="*/ 332661284 h 159"/>
              <a:gd name="T2" fmla="*/ 173892346 w 71"/>
              <a:gd name="T3" fmla="*/ 204133854 h 159"/>
              <a:gd name="T4" fmla="*/ 136089041 w 71"/>
              <a:gd name="T5" fmla="*/ 75604837 h 159"/>
              <a:gd name="T6" fmla="*/ 113408328 w 71"/>
              <a:gd name="T7" fmla="*/ 68045147 h 159"/>
              <a:gd name="T8" fmla="*/ 68045314 w 71"/>
              <a:gd name="T9" fmla="*/ 0 h 159"/>
              <a:gd name="T10" fmla="*/ 0 w 71"/>
              <a:gd name="T11" fmla="*/ 60483870 h 159"/>
              <a:gd name="T12" fmla="*/ 7561296 w 71"/>
              <a:gd name="T13" fmla="*/ 98287082 h 159"/>
              <a:gd name="T14" fmla="*/ 30242009 w 71"/>
              <a:gd name="T15" fmla="*/ 113408050 h 159"/>
              <a:gd name="T16" fmla="*/ 52924310 w 71"/>
              <a:gd name="T17" fmla="*/ 181451609 h 159"/>
              <a:gd name="T18" fmla="*/ 45363014 w 71"/>
              <a:gd name="T19" fmla="*/ 257056447 h 159"/>
              <a:gd name="T20" fmla="*/ 22682301 w 71"/>
              <a:gd name="T21" fmla="*/ 325101594 h 159"/>
              <a:gd name="T22" fmla="*/ 75605023 w 71"/>
              <a:gd name="T23" fmla="*/ 355343529 h 159"/>
              <a:gd name="T24" fmla="*/ 105847032 w 71"/>
              <a:gd name="T25" fmla="*/ 400706431 h 159"/>
              <a:gd name="T26" fmla="*/ 128529333 w 71"/>
              <a:gd name="T27" fmla="*/ 332661284 h 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1" h="159">
                <a:moveTo>
                  <a:pt x="51" y="132"/>
                </a:moveTo>
                <a:cubicBezTo>
                  <a:pt x="71" y="125"/>
                  <a:pt x="48" y="102"/>
                  <a:pt x="69" y="81"/>
                </a:cubicBezTo>
                <a:cubicBezTo>
                  <a:pt x="68" y="75"/>
                  <a:pt x="56" y="34"/>
                  <a:pt x="54" y="30"/>
                </a:cubicBezTo>
                <a:cubicBezTo>
                  <a:pt x="52" y="27"/>
                  <a:pt x="48" y="28"/>
                  <a:pt x="45" y="27"/>
                </a:cubicBezTo>
                <a:cubicBezTo>
                  <a:pt x="39" y="15"/>
                  <a:pt x="38" y="8"/>
                  <a:pt x="27" y="0"/>
                </a:cubicBezTo>
                <a:cubicBezTo>
                  <a:pt x="8" y="6"/>
                  <a:pt x="6" y="5"/>
                  <a:pt x="0" y="24"/>
                </a:cubicBezTo>
                <a:cubicBezTo>
                  <a:pt x="1" y="29"/>
                  <a:pt x="0" y="35"/>
                  <a:pt x="3" y="39"/>
                </a:cubicBezTo>
                <a:cubicBezTo>
                  <a:pt x="5" y="42"/>
                  <a:pt x="10" y="42"/>
                  <a:pt x="12" y="45"/>
                </a:cubicBezTo>
                <a:cubicBezTo>
                  <a:pt x="17" y="53"/>
                  <a:pt x="21" y="72"/>
                  <a:pt x="21" y="72"/>
                </a:cubicBezTo>
                <a:cubicBezTo>
                  <a:pt x="20" y="82"/>
                  <a:pt x="20" y="92"/>
                  <a:pt x="18" y="102"/>
                </a:cubicBezTo>
                <a:cubicBezTo>
                  <a:pt x="16" y="111"/>
                  <a:pt x="9" y="129"/>
                  <a:pt x="9" y="129"/>
                </a:cubicBezTo>
                <a:cubicBezTo>
                  <a:pt x="16" y="151"/>
                  <a:pt x="4" y="123"/>
                  <a:pt x="30" y="141"/>
                </a:cubicBezTo>
                <a:cubicBezTo>
                  <a:pt x="36" y="145"/>
                  <a:pt x="42" y="159"/>
                  <a:pt x="42" y="159"/>
                </a:cubicBezTo>
                <a:cubicBezTo>
                  <a:pt x="59" y="153"/>
                  <a:pt x="57" y="148"/>
                  <a:pt x="51" y="13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6" name="Freeform 12" descr="Stationery"/>
          <p:cNvSpPr>
            <a:spLocks/>
          </p:cNvSpPr>
          <p:nvPr/>
        </p:nvSpPr>
        <p:spPr bwMode="auto">
          <a:xfrm>
            <a:off x="5029202" y="2478506"/>
            <a:ext cx="228600" cy="147638"/>
          </a:xfrm>
          <a:custGeom>
            <a:avLst/>
            <a:gdLst>
              <a:gd name="T0" fmla="*/ 30241875 w 144"/>
              <a:gd name="T1" fmla="*/ 166330876 h 93"/>
              <a:gd name="T2" fmla="*/ 90725625 w 144"/>
              <a:gd name="T3" fmla="*/ 113408209 h 93"/>
              <a:gd name="T4" fmla="*/ 158770638 w 144"/>
              <a:gd name="T5" fmla="*/ 52924254 h 93"/>
              <a:gd name="T6" fmla="*/ 264617200 w 144"/>
              <a:gd name="T7" fmla="*/ 0 h 93"/>
              <a:gd name="T8" fmla="*/ 340221888 w 144"/>
              <a:gd name="T9" fmla="*/ 22682277 h 93"/>
              <a:gd name="T10" fmla="*/ 317539688 w 144"/>
              <a:gd name="T11" fmla="*/ 136088898 h 93"/>
              <a:gd name="T12" fmla="*/ 264617200 w 144"/>
              <a:gd name="T13" fmla="*/ 136088898 h 93"/>
              <a:gd name="T14" fmla="*/ 181451250 w 144"/>
              <a:gd name="T15" fmla="*/ 173892164 h 93"/>
              <a:gd name="T16" fmla="*/ 113407825 w 144"/>
              <a:gd name="T17" fmla="*/ 204134141 h 93"/>
              <a:gd name="T18" fmla="*/ 68045013 w 144"/>
              <a:gd name="T19" fmla="*/ 234376119 h 93"/>
              <a:gd name="T20" fmla="*/ 7561263 w 144"/>
              <a:gd name="T21" fmla="*/ 189013153 h 93"/>
              <a:gd name="T22" fmla="*/ 60483750 w 144"/>
              <a:gd name="T23" fmla="*/ 151209887 h 93"/>
              <a:gd name="T24" fmla="*/ 83165950 w 144"/>
              <a:gd name="T25" fmla="*/ 105846921 h 93"/>
              <a:gd name="T26" fmla="*/ 113407825 w 144"/>
              <a:gd name="T27" fmla="*/ 75604944 h 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93">
                <a:moveTo>
                  <a:pt x="12" y="66"/>
                </a:moveTo>
                <a:cubicBezTo>
                  <a:pt x="33" y="52"/>
                  <a:pt x="26" y="60"/>
                  <a:pt x="36" y="45"/>
                </a:cubicBezTo>
                <a:cubicBezTo>
                  <a:pt x="40" y="25"/>
                  <a:pt x="43" y="25"/>
                  <a:pt x="63" y="21"/>
                </a:cubicBezTo>
                <a:cubicBezTo>
                  <a:pt x="78" y="6"/>
                  <a:pt x="98" y="20"/>
                  <a:pt x="105" y="0"/>
                </a:cubicBezTo>
                <a:cubicBezTo>
                  <a:pt x="115" y="3"/>
                  <a:pt x="135" y="9"/>
                  <a:pt x="135" y="9"/>
                </a:cubicBezTo>
                <a:cubicBezTo>
                  <a:pt x="141" y="27"/>
                  <a:pt x="144" y="42"/>
                  <a:pt x="126" y="54"/>
                </a:cubicBezTo>
                <a:cubicBezTo>
                  <a:pt x="121" y="69"/>
                  <a:pt x="116" y="61"/>
                  <a:pt x="105" y="54"/>
                </a:cubicBezTo>
                <a:cubicBezTo>
                  <a:pt x="87" y="58"/>
                  <a:pt x="89" y="65"/>
                  <a:pt x="72" y="69"/>
                </a:cubicBezTo>
                <a:cubicBezTo>
                  <a:pt x="58" y="79"/>
                  <a:pt x="66" y="74"/>
                  <a:pt x="45" y="81"/>
                </a:cubicBezTo>
                <a:cubicBezTo>
                  <a:pt x="38" y="83"/>
                  <a:pt x="27" y="93"/>
                  <a:pt x="27" y="93"/>
                </a:cubicBezTo>
                <a:cubicBezTo>
                  <a:pt x="16" y="86"/>
                  <a:pt x="7" y="88"/>
                  <a:pt x="3" y="75"/>
                </a:cubicBezTo>
                <a:cubicBezTo>
                  <a:pt x="9" y="51"/>
                  <a:pt x="0" y="72"/>
                  <a:pt x="24" y="60"/>
                </a:cubicBezTo>
                <a:cubicBezTo>
                  <a:pt x="32" y="56"/>
                  <a:pt x="28" y="48"/>
                  <a:pt x="33" y="42"/>
                </a:cubicBezTo>
                <a:cubicBezTo>
                  <a:pt x="52" y="18"/>
                  <a:pt x="35" y="50"/>
                  <a:pt x="45" y="30"/>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7" name="Freeform 13" descr="Stationery"/>
          <p:cNvSpPr>
            <a:spLocks/>
          </p:cNvSpPr>
          <p:nvPr/>
        </p:nvSpPr>
        <p:spPr bwMode="auto">
          <a:xfrm>
            <a:off x="4876802" y="2630906"/>
            <a:ext cx="76200" cy="152400"/>
          </a:xfrm>
          <a:custGeom>
            <a:avLst/>
            <a:gdLst>
              <a:gd name="T0" fmla="*/ 58909974 w 62"/>
              <a:gd name="T1" fmla="*/ 155512416 h 97"/>
              <a:gd name="T2" fmla="*/ 54378532 w 62"/>
              <a:gd name="T3" fmla="*/ 44431670 h 97"/>
              <a:gd name="T4" fmla="*/ 18125768 w 62"/>
              <a:gd name="T5" fmla="*/ 0 h 97"/>
              <a:gd name="T6" fmla="*/ 0 w 62"/>
              <a:gd name="T7" fmla="*/ 162918742 h 97"/>
              <a:gd name="T8" fmla="*/ 58909974 w 62"/>
              <a:gd name="T9" fmla="*/ 155512416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97">
                <a:moveTo>
                  <a:pt x="39" y="63"/>
                </a:moveTo>
                <a:cubicBezTo>
                  <a:pt x="57" y="51"/>
                  <a:pt x="53" y="29"/>
                  <a:pt x="36" y="18"/>
                </a:cubicBezTo>
                <a:cubicBezTo>
                  <a:pt x="29" y="8"/>
                  <a:pt x="24" y="4"/>
                  <a:pt x="12" y="0"/>
                </a:cubicBezTo>
                <a:cubicBezTo>
                  <a:pt x="5" y="22"/>
                  <a:pt x="2" y="43"/>
                  <a:pt x="0" y="66"/>
                </a:cubicBezTo>
                <a:cubicBezTo>
                  <a:pt x="10" y="97"/>
                  <a:pt x="62" y="63"/>
                  <a:pt x="39" y="6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8" name="Freeform 14" descr="Stationery"/>
          <p:cNvSpPr>
            <a:spLocks/>
          </p:cNvSpPr>
          <p:nvPr/>
        </p:nvSpPr>
        <p:spPr bwMode="auto">
          <a:xfrm>
            <a:off x="5038727" y="2876969"/>
            <a:ext cx="77788" cy="95250"/>
          </a:xfrm>
          <a:custGeom>
            <a:avLst/>
            <a:gdLst>
              <a:gd name="T0" fmla="*/ 45363104 w 49"/>
              <a:gd name="T1" fmla="*/ 136088438 h 60"/>
              <a:gd name="T2" fmla="*/ 0 w 49"/>
              <a:gd name="T3" fmla="*/ 68045013 h 60"/>
              <a:gd name="T4" fmla="*/ 22682346 w 49"/>
              <a:gd name="T5" fmla="*/ 22682200 h 60"/>
              <a:gd name="T6" fmla="*/ 68045450 w 49"/>
              <a:gd name="T7" fmla="*/ 7561263 h 60"/>
              <a:gd name="T8" fmla="*/ 90726208 w 49"/>
              <a:gd name="T9" fmla="*/ 0 h 60"/>
              <a:gd name="T10" fmla="*/ 120968278 w 49"/>
              <a:gd name="T11" fmla="*/ 75604688 h 60"/>
              <a:gd name="T12" fmla="*/ 113408554 w 49"/>
              <a:gd name="T13" fmla="*/ 120967500 h 60"/>
              <a:gd name="T14" fmla="*/ 68045450 w 49"/>
              <a:gd name="T15" fmla="*/ 136088438 h 60"/>
              <a:gd name="T16" fmla="*/ 45363104 w 49"/>
              <a:gd name="T17" fmla="*/ 151209375 h 60"/>
              <a:gd name="T18" fmla="*/ 45363104 w 49"/>
              <a:gd name="T19" fmla="*/ 136088438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60">
                <a:moveTo>
                  <a:pt x="18" y="54"/>
                </a:moveTo>
                <a:cubicBezTo>
                  <a:pt x="14" y="43"/>
                  <a:pt x="7" y="37"/>
                  <a:pt x="0" y="27"/>
                </a:cubicBezTo>
                <a:cubicBezTo>
                  <a:pt x="2" y="22"/>
                  <a:pt x="4" y="12"/>
                  <a:pt x="9" y="9"/>
                </a:cubicBezTo>
                <a:cubicBezTo>
                  <a:pt x="14" y="6"/>
                  <a:pt x="21" y="5"/>
                  <a:pt x="27" y="3"/>
                </a:cubicBezTo>
                <a:cubicBezTo>
                  <a:pt x="30" y="2"/>
                  <a:pt x="36" y="0"/>
                  <a:pt x="36" y="0"/>
                </a:cubicBezTo>
                <a:cubicBezTo>
                  <a:pt x="43" y="10"/>
                  <a:pt x="45" y="18"/>
                  <a:pt x="48" y="30"/>
                </a:cubicBezTo>
                <a:cubicBezTo>
                  <a:pt x="47" y="36"/>
                  <a:pt x="49" y="43"/>
                  <a:pt x="45" y="48"/>
                </a:cubicBezTo>
                <a:cubicBezTo>
                  <a:pt x="41" y="53"/>
                  <a:pt x="32" y="50"/>
                  <a:pt x="27" y="54"/>
                </a:cubicBezTo>
                <a:cubicBezTo>
                  <a:pt x="24" y="56"/>
                  <a:pt x="22" y="60"/>
                  <a:pt x="18" y="60"/>
                </a:cubicBezTo>
                <a:cubicBezTo>
                  <a:pt x="16" y="60"/>
                  <a:pt x="18" y="56"/>
                  <a:pt x="18"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9" name="Freeform 15" descr="Stationery"/>
          <p:cNvSpPr>
            <a:spLocks/>
          </p:cNvSpPr>
          <p:nvPr/>
        </p:nvSpPr>
        <p:spPr bwMode="auto">
          <a:xfrm>
            <a:off x="4489452" y="2402306"/>
            <a:ext cx="74613" cy="77788"/>
          </a:xfrm>
          <a:custGeom>
            <a:avLst/>
            <a:gdLst>
              <a:gd name="T0" fmla="*/ 0 w 43"/>
              <a:gd name="T1" fmla="*/ 52924415 h 49"/>
              <a:gd name="T2" fmla="*/ 72260088 w 43"/>
              <a:gd name="T3" fmla="*/ 0 h 49"/>
              <a:gd name="T4" fmla="*/ 99358488 w 43"/>
              <a:gd name="T5" fmla="*/ 113408554 h 49"/>
              <a:gd name="T6" fmla="*/ 54195066 w 43"/>
              <a:gd name="T7" fmla="*/ 120968278 h 49"/>
              <a:gd name="T8" fmla="*/ 0 w 43"/>
              <a:gd name="T9" fmla="*/ 52924415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49">
                <a:moveTo>
                  <a:pt x="0" y="21"/>
                </a:moveTo>
                <a:cubicBezTo>
                  <a:pt x="10" y="14"/>
                  <a:pt x="14" y="7"/>
                  <a:pt x="24" y="0"/>
                </a:cubicBezTo>
                <a:cubicBezTo>
                  <a:pt x="36" y="8"/>
                  <a:pt x="43" y="31"/>
                  <a:pt x="33" y="45"/>
                </a:cubicBezTo>
                <a:cubicBezTo>
                  <a:pt x="30" y="49"/>
                  <a:pt x="23" y="47"/>
                  <a:pt x="18" y="48"/>
                </a:cubicBezTo>
                <a:cubicBezTo>
                  <a:pt x="5" y="44"/>
                  <a:pt x="0" y="35"/>
                  <a:pt x="0" y="2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0" name="Freeform 16" descr="Stationery"/>
          <p:cNvSpPr>
            <a:spLocks/>
          </p:cNvSpPr>
          <p:nvPr/>
        </p:nvSpPr>
        <p:spPr bwMode="auto">
          <a:xfrm>
            <a:off x="4572002" y="2326106"/>
            <a:ext cx="76200" cy="76200"/>
          </a:xfrm>
          <a:custGeom>
            <a:avLst/>
            <a:gdLst>
              <a:gd name="T0" fmla="*/ 100358787 w 45"/>
              <a:gd name="T1" fmla="*/ 60434220 h 70"/>
              <a:gd name="T2" fmla="*/ 14337453 w 45"/>
              <a:gd name="T3" fmla="*/ 42660026 h 70"/>
              <a:gd name="T4" fmla="*/ 57348120 w 45"/>
              <a:gd name="T5" fmla="*/ 21329469 h 70"/>
              <a:gd name="T6" fmla="*/ 117563053 w 45"/>
              <a:gd name="T7" fmla="*/ 14220009 h 70"/>
              <a:gd name="T8" fmla="*/ 100358787 w 45"/>
              <a:gd name="T9" fmla="*/ 60434220 h 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70">
                <a:moveTo>
                  <a:pt x="35" y="51"/>
                </a:moveTo>
                <a:cubicBezTo>
                  <a:pt x="18" y="48"/>
                  <a:pt x="20" y="41"/>
                  <a:pt x="5" y="36"/>
                </a:cubicBezTo>
                <a:cubicBezTo>
                  <a:pt x="0" y="22"/>
                  <a:pt x="8" y="22"/>
                  <a:pt x="20" y="18"/>
                </a:cubicBezTo>
                <a:cubicBezTo>
                  <a:pt x="25" y="3"/>
                  <a:pt x="29" y="0"/>
                  <a:pt x="41" y="12"/>
                </a:cubicBezTo>
                <a:cubicBezTo>
                  <a:pt x="38" y="59"/>
                  <a:pt x="45" y="70"/>
                  <a:pt x="35" y="5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1" name="Freeform 17" descr="Stationery"/>
          <p:cNvSpPr>
            <a:spLocks/>
          </p:cNvSpPr>
          <p:nvPr/>
        </p:nvSpPr>
        <p:spPr bwMode="auto">
          <a:xfrm>
            <a:off x="4648202" y="2402306"/>
            <a:ext cx="76200" cy="76200"/>
          </a:xfrm>
          <a:custGeom>
            <a:avLst/>
            <a:gdLst>
              <a:gd name="T0" fmla="*/ 80618215 w 55"/>
              <a:gd name="T1" fmla="*/ 59984409 h 66"/>
              <a:gd name="T2" fmla="*/ 57585033 w 55"/>
              <a:gd name="T3" fmla="*/ 0 h 66"/>
              <a:gd name="T4" fmla="*/ 0 w 55"/>
              <a:gd name="T5" fmla="*/ 51985718 h 66"/>
              <a:gd name="T6" fmla="*/ 63342982 w 55"/>
              <a:gd name="T7" fmla="*/ 87976364 h 66"/>
              <a:gd name="T8" fmla="*/ 80618215 w 55"/>
              <a:gd name="T9" fmla="*/ 59984409 h 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66">
                <a:moveTo>
                  <a:pt x="42" y="45"/>
                </a:moveTo>
                <a:cubicBezTo>
                  <a:pt x="49" y="24"/>
                  <a:pt x="50" y="13"/>
                  <a:pt x="30" y="0"/>
                </a:cubicBezTo>
                <a:cubicBezTo>
                  <a:pt x="3" y="5"/>
                  <a:pt x="4" y="13"/>
                  <a:pt x="0" y="39"/>
                </a:cubicBezTo>
                <a:cubicBezTo>
                  <a:pt x="4" y="60"/>
                  <a:pt x="13" y="61"/>
                  <a:pt x="33" y="66"/>
                </a:cubicBezTo>
                <a:cubicBezTo>
                  <a:pt x="55" y="59"/>
                  <a:pt x="42" y="14"/>
                  <a:pt x="42" y="45"/>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2" name="Freeform 18" descr="Stationery"/>
          <p:cNvSpPr>
            <a:spLocks/>
          </p:cNvSpPr>
          <p:nvPr/>
        </p:nvSpPr>
        <p:spPr bwMode="auto">
          <a:xfrm>
            <a:off x="4724402" y="2326106"/>
            <a:ext cx="76200" cy="76200"/>
          </a:xfrm>
          <a:custGeom>
            <a:avLst/>
            <a:gdLst>
              <a:gd name="T0" fmla="*/ 32982877 w 65"/>
              <a:gd name="T1" fmla="*/ 59294889 h 81"/>
              <a:gd name="T2" fmla="*/ 20615031 w 65"/>
              <a:gd name="T3" fmla="*/ 51329637 h 81"/>
              <a:gd name="T4" fmla="*/ 8246012 w 65"/>
              <a:gd name="T5" fmla="*/ 48674867 h 81"/>
              <a:gd name="T6" fmla="*/ 0 w 65"/>
              <a:gd name="T7" fmla="*/ 32744363 h 81"/>
              <a:gd name="T8" fmla="*/ 65966926 w 65"/>
              <a:gd name="T9" fmla="*/ 19469570 h 81"/>
              <a:gd name="T10" fmla="*/ 32982877 w 65"/>
              <a:gd name="T11" fmla="*/ 59294889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81">
                <a:moveTo>
                  <a:pt x="24" y="67"/>
                </a:moveTo>
                <a:cubicBezTo>
                  <a:pt x="21" y="64"/>
                  <a:pt x="19" y="60"/>
                  <a:pt x="15" y="58"/>
                </a:cubicBezTo>
                <a:cubicBezTo>
                  <a:pt x="12" y="56"/>
                  <a:pt x="8" y="58"/>
                  <a:pt x="6" y="55"/>
                </a:cubicBezTo>
                <a:cubicBezTo>
                  <a:pt x="2" y="50"/>
                  <a:pt x="0" y="37"/>
                  <a:pt x="0" y="37"/>
                </a:cubicBezTo>
                <a:cubicBezTo>
                  <a:pt x="5" y="0"/>
                  <a:pt x="12" y="10"/>
                  <a:pt x="48" y="22"/>
                </a:cubicBezTo>
                <a:cubicBezTo>
                  <a:pt x="65" y="48"/>
                  <a:pt x="65" y="81"/>
                  <a:pt x="24" y="6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3" name="Freeform 19" descr="Stationery"/>
          <p:cNvSpPr>
            <a:spLocks/>
          </p:cNvSpPr>
          <p:nvPr/>
        </p:nvSpPr>
        <p:spPr bwMode="auto">
          <a:xfrm>
            <a:off x="4876802" y="2554706"/>
            <a:ext cx="122238" cy="84138"/>
          </a:xfrm>
          <a:custGeom>
            <a:avLst/>
            <a:gdLst>
              <a:gd name="T0" fmla="*/ 88206623 w 77"/>
              <a:gd name="T1" fmla="*/ 85685822 h 53"/>
              <a:gd name="T2" fmla="*/ 12601627 w 77"/>
              <a:gd name="T3" fmla="*/ 78126102 h 53"/>
              <a:gd name="T4" fmla="*/ 20161332 w 77"/>
              <a:gd name="T5" fmla="*/ 47884047 h 53"/>
              <a:gd name="T6" fmla="*/ 65524331 w 77"/>
              <a:gd name="T7" fmla="*/ 55443767 h 53"/>
              <a:gd name="T8" fmla="*/ 163811620 w 77"/>
              <a:gd name="T9" fmla="*/ 17641992 h 53"/>
              <a:gd name="T10" fmla="*/ 88206623 w 77"/>
              <a:gd name="T11" fmla="*/ 85685822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53">
                <a:moveTo>
                  <a:pt x="35" y="34"/>
                </a:moveTo>
                <a:cubicBezTo>
                  <a:pt x="25" y="33"/>
                  <a:pt x="14" y="36"/>
                  <a:pt x="5" y="31"/>
                </a:cubicBezTo>
                <a:cubicBezTo>
                  <a:pt x="1" y="29"/>
                  <a:pt x="4" y="21"/>
                  <a:pt x="8" y="19"/>
                </a:cubicBezTo>
                <a:cubicBezTo>
                  <a:pt x="14" y="17"/>
                  <a:pt x="20" y="21"/>
                  <a:pt x="26" y="22"/>
                </a:cubicBezTo>
                <a:cubicBezTo>
                  <a:pt x="77" y="5"/>
                  <a:pt x="0" y="0"/>
                  <a:pt x="65" y="7"/>
                </a:cubicBezTo>
                <a:cubicBezTo>
                  <a:pt x="62" y="47"/>
                  <a:pt x="63" y="53"/>
                  <a:pt x="35" y="3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4" name="Freeform 20" descr="Stationery"/>
          <p:cNvSpPr>
            <a:spLocks/>
          </p:cNvSpPr>
          <p:nvPr/>
        </p:nvSpPr>
        <p:spPr bwMode="auto">
          <a:xfrm>
            <a:off x="4572002" y="2630906"/>
            <a:ext cx="68263" cy="109538"/>
          </a:xfrm>
          <a:custGeom>
            <a:avLst/>
            <a:gdLst>
              <a:gd name="T0" fmla="*/ 25201747 w 43"/>
              <a:gd name="T1" fmla="*/ 83166330 h 69"/>
              <a:gd name="T2" fmla="*/ 70564892 w 43"/>
              <a:gd name="T3" fmla="*/ 0 h 69"/>
              <a:gd name="T4" fmla="*/ 93247258 w 43"/>
              <a:gd name="T5" fmla="*/ 7561297 h 69"/>
              <a:gd name="T6" fmla="*/ 108368306 w 43"/>
              <a:gd name="T7" fmla="*/ 52924317 h 69"/>
              <a:gd name="T8" fmla="*/ 70564892 w 43"/>
              <a:gd name="T9" fmla="*/ 173892369 h 69"/>
              <a:gd name="T10" fmla="*/ 25201747 w 43"/>
              <a:gd name="T11" fmla="*/ 75605033 h 69"/>
              <a:gd name="T12" fmla="*/ 25201747 w 43"/>
              <a:gd name="T13" fmla="*/ 83166330 h 6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 h="69">
                <a:moveTo>
                  <a:pt x="10" y="33"/>
                </a:moveTo>
                <a:cubicBezTo>
                  <a:pt x="16" y="16"/>
                  <a:pt x="14" y="9"/>
                  <a:pt x="28" y="0"/>
                </a:cubicBezTo>
                <a:cubicBezTo>
                  <a:pt x="31" y="1"/>
                  <a:pt x="35" y="0"/>
                  <a:pt x="37" y="3"/>
                </a:cubicBezTo>
                <a:cubicBezTo>
                  <a:pt x="41" y="8"/>
                  <a:pt x="43" y="21"/>
                  <a:pt x="43" y="21"/>
                </a:cubicBezTo>
                <a:cubicBezTo>
                  <a:pt x="39" y="64"/>
                  <a:pt x="38" y="40"/>
                  <a:pt x="28" y="69"/>
                </a:cubicBezTo>
                <a:cubicBezTo>
                  <a:pt x="0" y="64"/>
                  <a:pt x="7" y="59"/>
                  <a:pt x="10" y="30"/>
                </a:cubicBezTo>
                <a:cubicBezTo>
                  <a:pt x="6" y="13"/>
                  <a:pt x="6" y="14"/>
                  <a:pt x="10" y="3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5" name="Freeform 21" descr="Stationery"/>
          <p:cNvSpPr>
            <a:spLocks/>
          </p:cNvSpPr>
          <p:nvPr/>
        </p:nvSpPr>
        <p:spPr bwMode="auto">
          <a:xfrm>
            <a:off x="4487865" y="2630906"/>
            <a:ext cx="84137" cy="90488"/>
          </a:xfrm>
          <a:custGeom>
            <a:avLst/>
            <a:gdLst>
              <a:gd name="T0" fmla="*/ 88204151 w 53"/>
              <a:gd name="T1" fmla="*/ 120968168 h 57"/>
              <a:gd name="T2" fmla="*/ 126007064 w 53"/>
              <a:gd name="T3" fmla="*/ 60484084 h 57"/>
              <a:gd name="T4" fmla="*/ 133566694 w 53"/>
              <a:gd name="T5" fmla="*/ 37803346 h 57"/>
              <a:gd name="T6" fmla="*/ 126007064 w 53"/>
              <a:gd name="T7" fmla="*/ 15121021 h 57"/>
              <a:gd name="T8" fmla="*/ 80644521 w 53"/>
              <a:gd name="T9" fmla="*/ 0 h 57"/>
              <a:gd name="T10" fmla="*/ 20161130 w 53"/>
              <a:gd name="T11" fmla="*/ 68045388 h 57"/>
              <a:gd name="T12" fmla="*/ 12599913 w 53"/>
              <a:gd name="T13" fmla="*/ 143650494 h 57"/>
              <a:gd name="T14" fmla="*/ 88204151 w 53"/>
              <a:gd name="T15" fmla="*/ 136089189 h 57"/>
              <a:gd name="T16" fmla="*/ 103324998 w 53"/>
              <a:gd name="T17" fmla="*/ 113408452 h 57"/>
              <a:gd name="T18" fmla="*/ 88204151 w 53"/>
              <a:gd name="T19" fmla="*/ 120968168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57">
                <a:moveTo>
                  <a:pt x="35" y="48"/>
                </a:moveTo>
                <a:cubicBezTo>
                  <a:pt x="49" y="38"/>
                  <a:pt x="43" y="45"/>
                  <a:pt x="50" y="24"/>
                </a:cubicBezTo>
                <a:cubicBezTo>
                  <a:pt x="51" y="21"/>
                  <a:pt x="53" y="15"/>
                  <a:pt x="53" y="15"/>
                </a:cubicBezTo>
                <a:cubicBezTo>
                  <a:pt x="52" y="12"/>
                  <a:pt x="53" y="8"/>
                  <a:pt x="50" y="6"/>
                </a:cubicBezTo>
                <a:cubicBezTo>
                  <a:pt x="45" y="2"/>
                  <a:pt x="32" y="0"/>
                  <a:pt x="32" y="0"/>
                </a:cubicBezTo>
                <a:cubicBezTo>
                  <a:pt x="17" y="5"/>
                  <a:pt x="21" y="18"/>
                  <a:pt x="8" y="27"/>
                </a:cubicBezTo>
                <a:cubicBezTo>
                  <a:pt x="1" y="49"/>
                  <a:pt x="0" y="39"/>
                  <a:pt x="5" y="57"/>
                </a:cubicBezTo>
                <a:cubicBezTo>
                  <a:pt x="15" y="56"/>
                  <a:pt x="25" y="57"/>
                  <a:pt x="35" y="54"/>
                </a:cubicBezTo>
                <a:cubicBezTo>
                  <a:pt x="38" y="53"/>
                  <a:pt x="41" y="49"/>
                  <a:pt x="41" y="45"/>
                </a:cubicBezTo>
                <a:cubicBezTo>
                  <a:pt x="41" y="43"/>
                  <a:pt x="37" y="47"/>
                  <a:pt x="35" y="4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6" name="Freeform 22" descr="Stationery"/>
          <p:cNvSpPr>
            <a:spLocks/>
          </p:cNvSpPr>
          <p:nvPr/>
        </p:nvSpPr>
        <p:spPr bwMode="auto">
          <a:xfrm>
            <a:off x="4572002" y="2478506"/>
            <a:ext cx="76200" cy="87313"/>
          </a:xfrm>
          <a:custGeom>
            <a:avLst/>
            <a:gdLst>
              <a:gd name="T0" fmla="*/ 26788035 w 51"/>
              <a:gd name="T1" fmla="*/ 108368133 h 55"/>
              <a:gd name="T2" fmla="*/ 46879435 w 51"/>
              <a:gd name="T3" fmla="*/ 32763013 h 55"/>
              <a:gd name="T4" fmla="*/ 113851765 w 51"/>
              <a:gd name="T5" fmla="*/ 10080683 h 55"/>
              <a:gd name="T6" fmla="*/ 60274200 w 51"/>
              <a:gd name="T7" fmla="*/ 138610181 h 55"/>
              <a:gd name="T8" fmla="*/ 26788035 w 51"/>
              <a:gd name="T9" fmla="*/ 108368133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55">
                <a:moveTo>
                  <a:pt x="12" y="43"/>
                </a:moveTo>
                <a:cubicBezTo>
                  <a:pt x="6" y="25"/>
                  <a:pt x="0" y="18"/>
                  <a:pt x="21" y="13"/>
                </a:cubicBezTo>
                <a:cubicBezTo>
                  <a:pt x="33" y="1"/>
                  <a:pt x="35" y="0"/>
                  <a:pt x="51" y="4"/>
                </a:cubicBezTo>
                <a:cubicBezTo>
                  <a:pt x="49" y="25"/>
                  <a:pt x="49" y="48"/>
                  <a:pt x="27" y="55"/>
                </a:cubicBezTo>
                <a:cubicBezTo>
                  <a:pt x="16" y="47"/>
                  <a:pt x="21" y="52"/>
                  <a:pt x="12" y="4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7" name="Freeform 23" descr="Stationery"/>
          <p:cNvSpPr>
            <a:spLocks/>
          </p:cNvSpPr>
          <p:nvPr/>
        </p:nvSpPr>
        <p:spPr bwMode="auto">
          <a:xfrm>
            <a:off x="4910140" y="1810169"/>
            <a:ext cx="200025" cy="192087"/>
          </a:xfrm>
          <a:custGeom>
            <a:avLst/>
            <a:gdLst>
              <a:gd name="T0" fmla="*/ 68045013 w 126"/>
              <a:gd name="T1" fmla="*/ 204131331 h 121"/>
              <a:gd name="T2" fmla="*/ 181451250 w 126"/>
              <a:gd name="T3" fmla="*/ 279735822 h 121"/>
              <a:gd name="T4" fmla="*/ 257055938 w 126"/>
              <a:gd name="T5" fmla="*/ 294856720 h 121"/>
              <a:gd name="T6" fmla="*/ 302418750 w 126"/>
              <a:gd name="T7" fmla="*/ 226813472 h 121"/>
              <a:gd name="T8" fmla="*/ 234375325 w 126"/>
              <a:gd name="T9" fmla="*/ 75604491 h 121"/>
              <a:gd name="T10" fmla="*/ 204133450 w 126"/>
              <a:gd name="T11" fmla="*/ 0 h 121"/>
              <a:gd name="T12" fmla="*/ 52924075 w 126"/>
              <a:gd name="T13" fmla="*/ 45362694 h 121"/>
              <a:gd name="T14" fmla="*/ 0 w 126"/>
              <a:gd name="T15" fmla="*/ 75604491 h 121"/>
              <a:gd name="T16" fmla="*/ 75604688 w 126"/>
              <a:gd name="T17" fmla="*/ 128526840 h 121"/>
              <a:gd name="T18" fmla="*/ 143649700 w 126"/>
              <a:gd name="T19" fmla="*/ 113405942 h 121"/>
              <a:gd name="T20" fmla="*/ 98286888 w 126"/>
              <a:gd name="T21" fmla="*/ 189010433 h 121"/>
              <a:gd name="T22" fmla="*/ 68045013 w 126"/>
              <a:gd name="T23" fmla="*/ 204131331 h 1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6" h="121">
                <a:moveTo>
                  <a:pt x="27" y="81"/>
                </a:moveTo>
                <a:cubicBezTo>
                  <a:pt x="32" y="102"/>
                  <a:pt x="51" y="108"/>
                  <a:pt x="72" y="111"/>
                </a:cubicBezTo>
                <a:cubicBezTo>
                  <a:pt x="83" y="118"/>
                  <a:pt x="89" y="121"/>
                  <a:pt x="102" y="117"/>
                </a:cubicBezTo>
                <a:cubicBezTo>
                  <a:pt x="107" y="101"/>
                  <a:pt x="102" y="94"/>
                  <a:pt x="120" y="90"/>
                </a:cubicBezTo>
                <a:cubicBezTo>
                  <a:pt x="126" y="73"/>
                  <a:pt x="107" y="40"/>
                  <a:pt x="93" y="30"/>
                </a:cubicBezTo>
                <a:cubicBezTo>
                  <a:pt x="89" y="19"/>
                  <a:pt x="88" y="10"/>
                  <a:pt x="81" y="0"/>
                </a:cubicBezTo>
                <a:cubicBezTo>
                  <a:pt x="60" y="3"/>
                  <a:pt x="42" y="13"/>
                  <a:pt x="21" y="18"/>
                </a:cubicBezTo>
                <a:cubicBezTo>
                  <a:pt x="4" y="29"/>
                  <a:pt x="6" y="13"/>
                  <a:pt x="0" y="30"/>
                </a:cubicBezTo>
                <a:cubicBezTo>
                  <a:pt x="5" y="54"/>
                  <a:pt x="4" y="55"/>
                  <a:pt x="30" y="51"/>
                </a:cubicBezTo>
                <a:cubicBezTo>
                  <a:pt x="41" y="44"/>
                  <a:pt x="45" y="41"/>
                  <a:pt x="57" y="45"/>
                </a:cubicBezTo>
                <a:cubicBezTo>
                  <a:pt x="71" y="66"/>
                  <a:pt x="63" y="71"/>
                  <a:pt x="39" y="75"/>
                </a:cubicBezTo>
                <a:cubicBezTo>
                  <a:pt x="25" y="96"/>
                  <a:pt x="27" y="100"/>
                  <a:pt x="27" y="8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8" name="Freeform 24" descr="Stationery"/>
          <p:cNvSpPr>
            <a:spLocks/>
          </p:cNvSpPr>
          <p:nvPr/>
        </p:nvSpPr>
        <p:spPr bwMode="auto">
          <a:xfrm>
            <a:off x="4895852" y="1595856"/>
            <a:ext cx="82550" cy="109538"/>
          </a:xfrm>
          <a:custGeom>
            <a:avLst/>
            <a:gdLst>
              <a:gd name="T0" fmla="*/ 45362813 w 52"/>
              <a:gd name="T1" fmla="*/ 143650356 h 69"/>
              <a:gd name="T2" fmla="*/ 37803138 w 52"/>
              <a:gd name="T3" fmla="*/ 120968052 h 69"/>
              <a:gd name="T4" fmla="*/ 15120938 w 52"/>
              <a:gd name="T5" fmla="*/ 113408343 h 69"/>
              <a:gd name="T6" fmla="*/ 0 w 52"/>
              <a:gd name="T7" fmla="*/ 68045323 h 69"/>
              <a:gd name="T8" fmla="*/ 68045013 w 52"/>
              <a:gd name="T9" fmla="*/ 0 h 69"/>
              <a:gd name="T10" fmla="*/ 113407825 w 52"/>
              <a:gd name="T11" fmla="*/ 75605033 h 69"/>
              <a:gd name="T12" fmla="*/ 128528763 w 52"/>
              <a:gd name="T13" fmla="*/ 120968052 h 69"/>
              <a:gd name="T14" fmla="*/ 120967500 w 52"/>
              <a:gd name="T15" fmla="*/ 158771362 h 69"/>
              <a:gd name="T16" fmla="*/ 75604688 w 52"/>
              <a:gd name="T17" fmla="*/ 173892369 h 69"/>
              <a:gd name="T18" fmla="*/ 45362813 w 52"/>
              <a:gd name="T19" fmla="*/ 14365035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 h="69">
                <a:moveTo>
                  <a:pt x="18" y="57"/>
                </a:moveTo>
                <a:cubicBezTo>
                  <a:pt x="17" y="54"/>
                  <a:pt x="17" y="50"/>
                  <a:pt x="15" y="48"/>
                </a:cubicBezTo>
                <a:cubicBezTo>
                  <a:pt x="13" y="46"/>
                  <a:pt x="8" y="48"/>
                  <a:pt x="6" y="45"/>
                </a:cubicBezTo>
                <a:cubicBezTo>
                  <a:pt x="2" y="40"/>
                  <a:pt x="0" y="27"/>
                  <a:pt x="0" y="27"/>
                </a:cubicBezTo>
                <a:cubicBezTo>
                  <a:pt x="4" y="16"/>
                  <a:pt x="17" y="7"/>
                  <a:pt x="27" y="0"/>
                </a:cubicBezTo>
                <a:cubicBezTo>
                  <a:pt x="41" y="9"/>
                  <a:pt x="41" y="14"/>
                  <a:pt x="45" y="30"/>
                </a:cubicBezTo>
                <a:cubicBezTo>
                  <a:pt x="47" y="36"/>
                  <a:pt x="51" y="48"/>
                  <a:pt x="51" y="48"/>
                </a:cubicBezTo>
                <a:cubicBezTo>
                  <a:pt x="50" y="53"/>
                  <a:pt x="52" y="59"/>
                  <a:pt x="48" y="63"/>
                </a:cubicBezTo>
                <a:cubicBezTo>
                  <a:pt x="44" y="67"/>
                  <a:pt x="30" y="69"/>
                  <a:pt x="30" y="69"/>
                </a:cubicBezTo>
                <a:cubicBezTo>
                  <a:pt x="19" y="62"/>
                  <a:pt x="23" y="66"/>
                  <a:pt x="18"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9" name="Freeform 25" descr="Stationery"/>
          <p:cNvSpPr>
            <a:spLocks/>
          </p:cNvSpPr>
          <p:nvPr/>
        </p:nvSpPr>
        <p:spPr bwMode="auto">
          <a:xfrm>
            <a:off x="4953002" y="1259306"/>
            <a:ext cx="88900" cy="93663"/>
          </a:xfrm>
          <a:custGeom>
            <a:avLst/>
            <a:gdLst>
              <a:gd name="T0" fmla="*/ 15120938 w 56"/>
              <a:gd name="T1" fmla="*/ 90726109 h 59"/>
              <a:gd name="T2" fmla="*/ 90725625 w 56"/>
              <a:gd name="T3" fmla="*/ 113408430 h 59"/>
              <a:gd name="T4" fmla="*/ 105846563 w 56"/>
              <a:gd name="T5" fmla="*/ 30242036 h 59"/>
              <a:gd name="T6" fmla="*/ 37803138 w 56"/>
              <a:gd name="T7" fmla="*/ 0 h 59"/>
              <a:gd name="T8" fmla="*/ 0 w 56"/>
              <a:gd name="T9" fmla="*/ 68045376 h 59"/>
              <a:gd name="T10" fmla="*/ 15120938 w 56"/>
              <a:gd name="T11" fmla="*/ 9072610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9">
                <a:moveTo>
                  <a:pt x="6" y="36"/>
                </a:moveTo>
                <a:cubicBezTo>
                  <a:pt x="16" y="39"/>
                  <a:pt x="36" y="45"/>
                  <a:pt x="36" y="45"/>
                </a:cubicBezTo>
                <a:cubicBezTo>
                  <a:pt x="54" y="41"/>
                  <a:pt x="56" y="26"/>
                  <a:pt x="42" y="12"/>
                </a:cubicBezTo>
                <a:cubicBezTo>
                  <a:pt x="35" y="5"/>
                  <a:pt x="15" y="0"/>
                  <a:pt x="15" y="0"/>
                </a:cubicBezTo>
                <a:cubicBezTo>
                  <a:pt x="1" y="21"/>
                  <a:pt x="5" y="11"/>
                  <a:pt x="0" y="27"/>
                </a:cubicBezTo>
                <a:cubicBezTo>
                  <a:pt x="1" y="31"/>
                  <a:pt x="14" y="59"/>
                  <a:pt x="6" y="36"/>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0" name="Freeform 26" descr="Stationery"/>
          <p:cNvSpPr>
            <a:spLocks/>
          </p:cNvSpPr>
          <p:nvPr/>
        </p:nvSpPr>
        <p:spPr bwMode="auto">
          <a:xfrm>
            <a:off x="4768852" y="1365669"/>
            <a:ext cx="153988" cy="128587"/>
          </a:xfrm>
          <a:custGeom>
            <a:avLst/>
            <a:gdLst>
              <a:gd name="T0" fmla="*/ 173892140 w 97"/>
              <a:gd name="T1" fmla="*/ 181450544 h 81"/>
              <a:gd name="T2" fmla="*/ 166330853 w 97"/>
              <a:gd name="T3" fmla="*/ 113405797 h 81"/>
              <a:gd name="T4" fmla="*/ 120967893 w 97"/>
              <a:gd name="T5" fmla="*/ 7559646 h 81"/>
              <a:gd name="T6" fmla="*/ 22682274 w 97"/>
              <a:gd name="T7" fmla="*/ 22680524 h 81"/>
              <a:gd name="T8" fmla="*/ 15120987 w 97"/>
              <a:gd name="T9" fmla="*/ 68043160 h 81"/>
              <a:gd name="T10" fmla="*/ 0 w 97"/>
              <a:gd name="T11" fmla="*/ 113405797 h 81"/>
              <a:gd name="T12" fmla="*/ 52924247 w 97"/>
              <a:gd name="T13" fmla="*/ 166329666 h 81"/>
              <a:gd name="T14" fmla="*/ 75604933 w 97"/>
              <a:gd name="T15" fmla="*/ 181450544 h 81"/>
              <a:gd name="T16" fmla="*/ 83166220 w 97"/>
              <a:gd name="T17" fmla="*/ 204131069 h 81"/>
              <a:gd name="T18" fmla="*/ 98287207 w 97"/>
              <a:gd name="T19" fmla="*/ 181450544 h 81"/>
              <a:gd name="T20" fmla="*/ 120967893 w 97"/>
              <a:gd name="T21" fmla="*/ 173889311 h 81"/>
              <a:gd name="T22" fmla="*/ 173892140 w 97"/>
              <a:gd name="T23" fmla="*/ 181450544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81">
                <a:moveTo>
                  <a:pt x="69" y="72"/>
                </a:moveTo>
                <a:cubicBezTo>
                  <a:pt x="97" y="66"/>
                  <a:pt x="94" y="50"/>
                  <a:pt x="66" y="45"/>
                </a:cubicBezTo>
                <a:cubicBezTo>
                  <a:pt x="63" y="21"/>
                  <a:pt x="66" y="15"/>
                  <a:pt x="48" y="3"/>
                </a:cubicBezTo>
                <a:cubicBezTo>
                  <a:pt x="35" y="5"/>
                  <a:pt x="19" y="0"/>
                  <a:pt x="9" y="9"/>
                </a:cubicBezTo>
                <a:cubicBezTo>
                  <a:pt x="4" y="13"/>
                  <a:pt x="7" y="21"/>
                  <a:pt x="6" y="27"/>
                </a:cubicBezTo>
                <a:cubicBezTo>
                  <a:pt x="4" y="33"/>
                  <a:pt x="0" y="45"/>
                  <a:pt x="0" y="45"/>
                </a:cubicBezTo>
                <a:cubicBezTo>
                  <a:pt x="3" y="66"/>
                  <a:pt x="1" y="79"/>
                  <a:pt x="21" y="66"/>
                </a:cubicBezTo>
                <a:cubicBezTo>
                  <a:pt x="24" y="68"/>
                  <a:pt x="28" y="69"/>
                  <a:pt x="30" y="72"/>
                </a:cubicBezTo>
                <a:cubicBezTo>
                  <a:pt x="32" y="74"/>
                  <a:pt x="30" y="81"/>
                  <a:pt x="33" y="81"/>
                </a:cubicBezTo>
                <a:cubicBezTo>
                  <a:pt x="37" y="81"/>
                  <a:pt x="36" y="74"/>
                  <a:pt x="39" y="72"/>
                </a:cubicBezTo>
                <a:cubicBezTo>
                  <a:pt x="41" y="70"/>
                  <a:pt x="45" y="70"/>
                  <a:pt x="48" y="69"/>
                </a:cubicBezTo>
                <a:cubicBezTo>
                  <a:pt x="61" y="73"/>
                  <a:pt x="54" y="72"/>
                  <a:pt x="69" y="7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1" name="Freeform 27" descr="Stationery"/>
          <p:cNvSpPr>
            <a:spLocks/>
          </p:cNvSpPr>
          <p:nvPr/>
        </p:nvSpPr>
        <p:spPr bwMode="auto">
          <a:xfrm>
            <a:off x="4876802" y="1106906"/>
            <a:ext cx="95250" cy="85725"/>
          </a:xfrm>
          <a:custGeom>
            <a:avLst/>
            <a:gdLst>
              <a:gd name="T0" fmla="*/ 37803138 w 60"/>
              <a:gd name="T1" fmla="*/ 136088438 h 54"/>
              <a:gd name="T2" fmla="*/ 15120938 w 60"/>
              <a:gd name="T3" fmla="*/ 128528763 h 54"/>
              <a:gd name="T4" fmla="*/ 0 w 60"/>
              <a:gd name="T5" fmla="*/ 83165950 h 54"/>
              <a:gd name="T6" fmla="*/ 37803138 w 60"/>
              <a:gd name="T7" fmla="*/ 0 h 54"/>
              <a:gd name="T8" fmla="*/ 128528763 w 60"/>
              <a:gd name="T9" fmla="*/ 52924075 h 54"/>
              <a:gd name="T10" fmla="*/ 98286888 w 60"/>
              <a:gd name="T11" fmla="*/ 128528763 h 54"/>
              <a:gd name="T12" fmla="*/ 37803138 w 60"/>
              <a:gd name="T13" fmla="*/ 136088438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 h="54">
                <a:moveTo>
                  <a:pt x="15" y="54"/>
                </a:moveTo>
                <a:cubicBezTo>
                  <a:pt x="12" y="53"/>
                  <a:pt x="8" y="54"/>
                  <a:pt x="6" y="51"/>
                </a:cubicBezTo>
                <a:cubicBezTo>
                  <a:pt x="2" y="46"/>
                  <a:pt x="0" y="33"/>
                  <a:pt x="0" y="33"/>
                </a:cubicBezTo>
                <a:cubicBezTo>
                  <a:pt x="3" y="18"/>
                  <a:pt x="2" y="9"/>
                  <a:pt x="15" y="0"/>
                </a:cubicBezTo>
                <a:cubicBezTo>
                  <a:pt x="29" y="5"/>
                  <a:pt x="37" y="16"/>
                  <a:pt x="51" y="21"/>
                </a:cubicBezTo>
                <a:cubicBezTo>
                  <a:pt x="57" y="40"/>
                  <a:pt x="60" y="44"/>
                  <a:pt x="39" y="51"/>
                </a:cubicBezTo>
                <a:cubicBezTo>
                  <a:pt x="10" y="48"/>
                  <a:pt x="8" y="40"/>
                  <a:pt x="15"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2" name="Freeform 28" descr="Stationery"/>
          <p:cNvSpPr>
            <a:spLocks/>
          </p:cNvSpPr>
          <p:nvPr/>
        </p:nvSpPr>
        <p:spPr bwMode="auto">
          <a:xfrm>
            <a:off x="4648202" y="1030706"/>
            <a:ext cx="100013" cy="112713"/>
          </a:xfrm>
          <a:custGeom>
            <a:avLst/>
            <a:gdLst>
              <a:gd name="T0" fmla="*/ 60484052 w 63"/>
              <a:gd name="T1" fmla="*/ 153731007 h 71"/>
              <a:gd name="T2" fmla="*/ 158771431 w 63"/>
              <a:gd name="T3" fmla="*/ 115927702 h 71"/>
              <a:gd name="T4" fmla="*/ 120968105 w 63"/>
              <a:gd name="T5" fmla="*/ 2520961 h 71"/>
              <a:gd name="T6" fmla="*/ 30242026 w 63"/>
              <a:gd name="T7" fmla="*/ 25201674 h 71"/>
              <a:gd name="T8" fmla="*/ 7561300 w 63"/>
              <a:gd name="T9" fmla="*/ 93246989 h 71"/>
              <a:gd name="T10" fmla="*/ 0 w 63"/>
              <a:gd name="T11" fmla="*/ 115927702 h 71"/>
              <a:gd name="T12" fmla="*/ 60484052 w 63"/>
              <a:gd name="T13" fmla="*/ 176411720 h 71"/>
              <a:gd name="T14" fmla="*/ 90726079 w 63"/>
              <a:gd name="T15" fmla="*/ 168852012 h 71"/>
              <a:gd name="T16" fmla="*/ 98287379 w 63"/>
              <a:gd name="T17" fmla="*/ 146169711 h 71"/>
              <a:gd name="T18" fmla="*/ 60484052 w 63"/>
              <a:gd name="T19" fmla="*/ 153731007 h 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 h="71">
                <a:moveTo>
                  <a:pt x="24" y="61"/>
                </a:moveTo>
                <a:cubicBezTo>
                  <a:pt x="54" y="64"/>
                  <a:pt x="55" y="70"/>
                  <a:pt x="63" y="46"/>
                </a:cubicBezTo>
                <a:cubicBezTo>
                  <a:pt x="48" y="2"/>
                  <a:pt x="54" y="71"/>
                  <a:pt x="48" y="1"/>
                </a:cubicBezTo>
                <a:cubicBezTo>
                  <a:pt x="43" y="2"/>
                  <a:pt x="18" y="0"/>
                  <a:pt x="12" y="10"/>
                </a:cubicBezTo>
                <a:cubicBezTo>
                  <a:pt x="12" y="10"/>
                  <a:pt x="4" y="33"/>
                  <a:pt x="3" y="37"/>
                </a:cubicBezTo>
                <a:cubicBezTo>
                  <a:pt x="2" y="40"/>
                  <a:pt x="0" y="46"/>
                  <a:pt x="0" y="46"/>
                </a:cubicBezTo>
                <a:cubicBezTo>
                  <a:pt x="4" y="62"/>
                  <a:pt x="8" y="66"/>
                  <a:pt x="24" y="70"/>
                </a:cubicBezTo>
                <a:cubicBezTo>
                  <a:pt x="28" y="69"/>
                  <a:pt x="33" y="70"/>
                  <a:pt x="36" y="67"/>
                </a:cubicBezTo>
                <a:cubicBezTo>
                  <a:pt x="38" y="65"/>
                  <a:pt x="42" y="59"/>
                  <a:pt x="39" y="58"/>
                </a:cubicBezTo>
                <a:cubicBezTo>
                  <a:pt x="34" y="56"/>
                  <a:pt x="29" y="60"/>
                  <a:pt x="24" y="6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3" name="Freeform 29" descr="Stationery"/>
          <p:cNvSpPr>
            <a:spLocks/>
          </p:cNvSpPr>
          <p:nvPr/>
        </p:nvSpPr>
        <p:spPr bwMode="auto">
          <a:xfrm>
            <a:off x="4194177" y="1792706"/>
            <a:ext cx="515938" cy="409575"/>
          </a:xfrm>
          <a:custGeom>
            <a:avLst/>
            <a:gdLst>
              <a:gd name="T0" fmla="*/ 32762857 w 325"/>
              <a:gd name="T1" fmla="*/ 90725625 h 258"/>
              <a:gd name="T2" fmla="*/ 146169204 w 325"/>
              <a:gd name="T3" fmla="*/ 181451250 h 258"/>
              <a:gd name="T4" fmla="*/ 236894917 w 325"/>
              <a:gd name="T5" fmla="*/ 211693125 h 258"/>
              <a:gd name="T6" fmla="*/ 304939996 w 325"/>
              <a:gd name="T7" fmla="*/ 264617200 h 258"/>
              <a:gd name="T8" fmla="*/ 403225391 w 325"/>
              <a:gd name="T9" fmla="*/ 362902500 h 258"/>
              <a:gd name="T10" fmla="*/ 418346343 w 325"/>
              <a:gd name="T11" fmla="*/ 385584700 h 258"/>
              <a:gd name="T12" fmla="*/ 441028565 w 325"/>
              <a:gd name="T13" fmla="*/ 400705638 h 258"/>
              <a:gd name="T14" fmla="*/ 531754278 w 325"/>
              <a:gd name="T15" fmla="*/ 498990938 h 258"/>
              <a:gd name="T16" fmla="*/ 599797769 w 325"/>
              <a:gd name="T17" fmla="*/ 544353750 h 258"/>
              <a:gd name="T18" fmla="*/ 781249195 w 325"/>
              <a:gd name="T19" fmla="*/ 650200313 h 258"/>
              <a:gd name="T20" fmla="*/ 803931417 w 325"/>
              <a:gd name="T21" fmla="*/ 642640638 h 258"/>
              <a:gd name="T22" fmla="*/ 819052369 w 325"/>
              <a:gd name="T23" fmla="*/ 597277825 h 258"/>
              <a:gd name="T24" fmla="*/ 713205704 w 325"/>
              <a:gd name="T25" fmla="*/ 529232813 h 258"/>
              <a:gd name="T26" fmla="*/ 637600943 w 325"/>
              <a:gd name="T27" fmla="*/ 498990938 h 258"/>
              <a:gd name="T28" fmla="*/ 592238086 w 325"/>
              <a:gd name="T29" fmla="*/ 362902500 h 258"/>
              <a:gd name="T30" fmla="*/ 569555864 w 325"/>
              <a:gd name="T31" fmla="*/ 234375325 h 258"/>
              <a:gd name="T32" fmla="*/ 335181900 w 325"/>
              <a:gd name="T33" fmla="*/ 158770638 h 258"/>
              <a:gd name="T34" fmla="*/ 267136821 w 325"/>
              <a:gd name="T35" fmla="*/ 120967500 h 258"/>
              <a:gd name="T36" fmla="*/ 183972378 w 325"/>
              <a:gd name="T37" fmla="*/ 0 h 258"/>
              <a:gd name="T38" fmla="*/ 17641905 w 325"/>
              <a:gd name="T39" fmla="*/ 75604688 h 258"/>
              <a:gd name="T40" fmla="*/ 30241904 w 325"/>
              <a:gd name="T41" fmla="*/ 98286888 h 2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25" h="258">
                <a:moveTo>
                  <a:pt x="13" y="36"/>
                </a:moveTo>
                <a:cubicBezTo>
                  <a:pt x="17" y="58"/>
                  <a:pt x="36" y="68"/>
                  <a:pt x="58" y="72"/>
                </a:cubicBezTo>
                <a:cubicBezTo>
                  <a:pt x="71" y="80"/>
                  <a:pt x="78" y="81"/>
                  <a:pt x="94" y="84"/>
                </a:cubicBezTo>
                <a:cubicBezTo>
                  <a:pt x="104" y="90"/>
                  <a:pt x="111" y="99"/>
                  <a:pt x="121" y="105"/>
                </a:cubicBezTo>
                <a:cubicBezTo>
                  <a:pt x="129" y="118"/>
                  <a:pt x="145" y="139"/>
                  <a:pt x="160" y="144"/>
                </a:cubicBezTo>
                <a:cubicBezTo>
                  <a:pt x="162" y="147"/>
                  <a:pt x="163" y="150"/>
                  <a:pt x="166" y="153"/>
                </a:cubicBezTo>
                <a:cubicBezTo>
                  <a:pt x="169" y="156"/>
                  <a:pt x="173" y="156"/>
                  <a:pt x="175" y="159"/>
                </a:cubicBezTo>
                <a:cubicBezTo>
                  <a:pt x="187" y="174"/>
                  <a:pt x="189" y="193"/>
                  <a:pt x="211" y="198"/>
                </a:cubicBezTo>
                <a:cubicBezTo>
                  <a:pt x="220" y="207"/>
                  <a:pt x="226" y="212"/>
                  <a:pt x="238" y="216"/>
                </a:cubicBezTo>
                <a:cubicBezTo>
                  <a:pt x="257" y="235"/>
                  <a:pt x="285" y="250"/>
                  <a:pt x="310" y="258"/>
                </a:cubicBezTo>
                <a:cubicBezTo>
                  <a:pt x="313" y="257"/>
                  <a:pt x="317" y="258"/>
                  <a:pt x="319" y="255"/>
                </a:cubicBezTo>
                <a:cubicBezTo>
                  <a:pt x="323" y="250"/>
                  <a:pt x="325" y="237"/>
                  <a:pt x="325" y="237"/>
                </a:cubicBezTo>
                <a:cubicBezTo>
                  <a:pt x="319" y="218"/>
                  <a:pt x="300" y="214"/>
                  <a:pt x="283" y="210"/>
                </a:cubicBezTo>
                <a:cubicBezTo>
                  <a:pt x="273" y="203"/>
                  <a:pt x="264" y="202"/>
                  <a:pt x="253" y="198"/>
                </a:cubicBezTo>
                <a:cubicBezTo>
                  <a:pt x="250" y="178"/>
                  <a:pt x="252" y="156"/>
                  <a:pt x="235" y="144"/>
                </a:cubicBezTo>
                <a:cubicBezTo>
                  <a:pt x="230" y="129"/>
                  <a:pt x="237" y="104"/>
                  <a:pt x="226" y="93"/>
                </a:cubicBezTo>
                <a:cubicBezTo>
                  <a:pt x="204" y="71"/>
                  <a:pt x="162" y="67"/>
                  <a:pt x="133" y="63"/>
                </a:cubicBezTo>
                <a:cubicBezTo>
                  <a:pt x="128" y="49"/>
                  <a:pt x="120" y="51"/>
                  <a:pt x="106" y="48"/>
                </a:cubicBezTo>
                <a:cubicBezTo>
                  <a:pt x="101" y="34"/>
                  <a:pt x="88" y="5"/>
                  <a:pt x="73" y="0"/>
                </a:cubicBezTo>
                <a:cubicBezTo>
                  <a:pt x="30" y="6"/>
                  <a:pt x="55" y="24"/>
                  <a:pt x="7" y="30"/>
                </a:cubicBezTo>
                <a:cubicBezTo>
                  <a:pt x="0" y="41"/>
                  <a:pt x="12" y="25"/>
                  <a:pt x="12" y="39"/>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4" name="Freeform 30" descr="Stationery"/>
          <p:cNvSpPr>
            <a:spLocks/>
          </p:cNvSpPr>
          <p:nvPr/>
        </p:nvSpPr>
        <p:spPr bwMode="auto">
          <a:xfrm>
            <a:off x="3467102" y="1853031"/>
            <a:ext cx="88900" cy="141288"/>
          </a:xfrm>
          <a:custGeom>
            <a:avLst/>
            <a:gdLst>
              <a:gd name="T0" fmla="*/ 17641888 w 56"/>
              <a:gd name="T1" fmla="*/ 95766276 h 89"/>
              <a:gd name="T2" fmla="*/ 63004700 w 56"/>
              <a:gd name="T3" fmla="*/ 42843602 h 89"/>
              <a:gd name="T4" fmla="*/ 115927188 w 56"/>
              <a:gd name="T5" fmla="*/ 27722611 h 89"/>
              <a:gd name="T6" fmla="*/ 138609388 w 56"/>
              <a:gd name="T7" fmla="*/ 118448557 h 89"/>
              <a:gd name="T8" fmla="*/ 131048125 w 56"/>
              <a:gd name="T9" fmla="*/ 194053512 h 89"/>
              <a:gd name="T10" fmla="*/ 85685313 w 56"/>
              <a:gd name="T11" fmla="*/ 224295494 h 89"/>
              <a:gd name="T12" fmla="*/ 40322500 w 56"/>
              <a:gd name="T13" fmla="*/ 201613213 h 89"/>
              <a:gd name="T14" fmla="*/ 10080625 w 56"/>
              <a:gd name="T15" fmla="*/ 126008258 h 89"/>
              <a:gd name="T16" fmla="*/ 2520950 w 56"/>
              <a:gd name="T17" fmla="*/ 103327566 h 89"/>
              <a:gd name="T18" fmla="*/ 17641888 w 56"/>
              <a:gd name="T19" fmla="*/ 95766276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89">
                <a:moveTo>
                  <a:pt x="7" y="38"/>
                </a:moveTo>
                <a:cubicBezTo>
                  <a:pt x="11" y="26"/>
                  <a:pt x="13" y="21"/>
                  <a:pt x="25" y="17"/>
                </a:cubicBezTo>
                <a:cubicBezTo>
                  <a:pt x="29" y="6"/>
                  <a:pt x="27" y="0"/>
                  <a:pt x="46" y="11"/>
                </a:cubicBezTo>
                <a:cubicBezTo>
                  <a:pt x="51" y="14"/>
                  <a:pt x="54" y="42"/>
                  <a:pt x="55" y="47"/>
                </a:cubicBezTo>
                <a:cubicBezTo>
                  <a:pt x="54" y="57"/>
                  <a:pt x="56" y="68"/>
                  <a:pt x="52" y="77"/>
                </a:cubicBezTo>
                <a:cubicBezTo>
                  <a:pt x="49" y="83"/>
                  <a:pt x="34" y="89"/>
                  <a:pt x="34" y="89"/>
                </a:cubicBezTo>
                <a:cubicBezTo>
                  <a:pt x="29" y="87"/>
                  <a:pt x="19" y="85"/>
                  <a:pt x="16" y="80"/>
                </a:cubicBezTo>
                <a:cubicBezTo>
                  <a:pt x="12" y="73"/>
                  <a:pt x="8" y="58"/>
                  <a:pt x="4" y="50"/>
                </a:cubicBezTo>
                <a:cubicBezTo>
                  <a:pt x="3" y="47"/>
                  <a:pt x="0" y="44"/>
                  <a:pt x="1" y="41"/>
                </a:cubicBezTo>
                <a:cubicBezTo>
                  <a:pt x="2" y="39"/>
                  <a:pt x="5" y="39"/>
                  <a:pt x="7" y="3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5" name="Freeform 31" descr="Stationery"/>
          <p:cNvSpPr>
            <a:spLocks/>
          </p:cNvSpPr>
          <p:nvPr/>
        </p:nvSpPr>
        <p:spPr bwMode="auto">
          <a:xfrm>
            <a:off x="3384552" y="2046706"/>
            <a:ext cx="215900" cy="155575"/>
          </a:xfrm>
          <a:custGeom>
            <a:avLst/>
            <a:gdLst>
              <a:gd name="T0" fmla="*/ 103327200 w 136"/>
              <a:gd name="T1" fmla="*/ 181451250 h 98"/>
              <a:gd name="T2" fmla="*/ 171370625 w 136"/>
              <a:gd name="T3" fmla="*/ 143649700 h 98"/>
              <a:gd name="T4" fmla="*/ 292338125 w 136"/>
              <a:gd name="T5" fmla="*/ 196572188 h 98"/>
              <a:gd name="T6" fmla="*/ 299899388 w 136"/>
              <a:gd name="T7" fmla="*/ 166330313 h 98"/>
              <a:gd name="T8" fmla="*/ 239415638 w 136"/>
              <a:gd name="T9" fmla="*/ 52924075 h 98"/>
              <a:gd name="T10" fmla="*/ 201612500 w 136"/>
              <a:gd name="T11" fmla="*/ 15120938 h 98"/>
              <a:gd name="T12" fmla="*/ 156249688 w 136"/>
              <a:gd name="T13" fmla="*/ 0 h 98"/>
              <a:gd name="T14" fmla="*/ 103327200 w 136"/>
              <a:gd name="T15" fmla="*/ 60483750 h 98"/>
              <a:gd name="T16" fmla="*/ 35282188 w 136"/>
              <a:gd name="T17" fmla="*/ 90725625 h 98"/>
              <a:gd name="T18" fmla="*/ 65524063 w 136"/>
              <a:gd name="T19" fmla="*/ 219254388 h 98"/>
              <a:gd name="T20" fmla="*/ 148690013 w 136"/>
              <a:gd name="T21" fmla="*/ 196572188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98">
                <a:moveTo>
                  <a:pt x="41" y="72"/>
                </a:moveTo>
                <a:cubicBezTo>
                  <a:pt x="51" y="69"/>
                  <a:pt x="68" y="57"/>
                  <a:pt x="68" y="57"/>
                </a:cubicBezTo>
                <a:cubicBezTo>
                  <a:pt x="88" y="70"/>
                  <a:pt x="91" y="74"/>
                  <a:pt x="116" y="78"/>
                </a:cubicBezTo>
                <a:cubicBezTo>
                  <a:pt x="136" y="98"/>
                  <a:pt x="136" y="72"/>
                  <a:pt x="119" y="66"/>
                </a:cubicBezTo>
                <a:cubicBezTo>
                  <a:pt x="116" y="23"/>
                  <a:pt x="125" y="28"/>
                  <a:pt x="95" y="21"/>
                </a:cubicBezTo>
                <a:cubicBezTo>
                  <a:pt x="89" y="17"/>
                  <a:pt x="86" y="10"/>
                  <a:pt x="80" y="6"/>
                </a:cubicBezTo>
                <a:cubicBezTo>
                  <a:pt x="75" y="3"/>
                  <a:pt x="62" y="0"/>
                  <a:pt x="62" y="0"/>
                </a:cubicBezTo>
                <a:cubicBezTo>
                  <a:pt x="47" y="10"/>
                  <a:pt x="55" y="3"/>
                  <a:pt x="41" y="24"/>
                </a:cubicBezTo>
                <a:cubicBezTo>
                  <a:pt x="36" y="32"/>
                  <a:pt x="22" y="31"/>
                  <a:pt x="14" y="36"/>
                </a:cubicBezTo>
                <a:cubicBezTo>
                  <a:pt x="0" y="56"/>
                  <a:pt x="0" y="78"/>
                  <a:pt x="26" y="87"/>
                </a:cubicBezTo>
                <a:cubicBezTo>
                  <a:pt x="38" y="83"/>
                  <a:pt x="47" y="72"/>
                  <a:pt x="59" y="7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6" name="Freeform 32" descr="Stationery"/>
          <p:cNvSpPr>
            <a:spLocks/>
          </p:cNvSpPr>
          <p:nvPr/>
        </p:nvSpPr>
        <p:spPr bwMode="auto">
          <a:xfrm>
            <a:off x="3513140" y="2227681"/>
            <a:ext cx="107950" cy="115888"/>
          </a:xfrm>
          <a:custGeom>
            <a:avLst/>
            <a:gdLst>
              <a:gd name="T0" fmla="*/ 118448138 w 68"/>
              <a:gd name="T1" fmla="*/ 136089025 h 73"/>
              <a:gd name="T2" fmla="*/ 171370625 w 68"/>
              <a:gd name="T3" fmla="*/ 98287312 h 73"/>
              <a:gd name="T4" fmla="*/ 156249688 w 68"/>
              <a:gd name="T5" fmla="*/ 75605014 h 73"/>
              <a:gd name="T6" fmla="*/ 133569075 w 68"/>
              <a:gd name="T7" fmla="*/ 68045306 h 73"/>
              <a:gd name="T8" fmla="*/ 80645000 w 68"/>
              <a:gd name="T9" fmla="*/ 0 h 73"/>
              <a:gd name="T10" fmla="*/ 12601575 w 68"/>
              <a:gd name="T11" fmla="*/ 30242005 h 73"/>
              <a:gd name="T12" fmla="*/ 42843450 w 68"/>
              <a:gd name="T13" fmla="*/ 128529317 h 73"/>
              <a:gd name="T14" fmla="*/ 80645000 w 68"/>
              <a:gd name="T15" fmla="*/ 158771323 h 73"/>
              <a:gd name="T16" fmla="*/ 95765938 w 68"/>
              <a:gd name="T17" fmla="*/ 136089025 h 73"/>
              <a:gd name="T18" fmla="*/ 118448138 w 68"/>
              <a:gd name="T19" fmla="*/ 136089025 h 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73">
                <a:moveTo>
                  <a:pt x="47" y="54"/>
                </a:moveTo>
                <a:cubicBezTo>
                  <a:pt x="68" y="47"/>
                  <a:pt x="63" y="54"/>
                  <a:pt x="68" y="39"/>
                </a:cubicBezTo>
                <a:cubicBezTo>
                  <a:pt x="66" y="36"/>
                  <a:pt x="65" y="32"/>
                  <a:pt x="62" y="30"/>
                </a:cubicBezTo>
                <a:cubicBezTo>
                  <a:pt x="60" y="28"/>
                  <a:pt x="55" y="29"/>
                  <a:pt x="53" y="27"/>
                </a:cubicBezTo>
                <a:cubicBezTo>
                  <a:pt x="39" y="13"/>
                  <a:pt x="65" y="7"/>
                  <a:pt x="32" y="0"/>
                </a:cubicBezTo>
                <a:cubicBezTo>
                  <a:pt x="11" y="7"/>
                  <a:pt x="19" y="2"/>
                  <a:pt x="5" y="12"/>
                </a:cubicBezTo>
                <a:cubicBezTo>
                  <a:pt x="0" y="27"/>
                  <a:pt x="1" y="46"/>
                  <a:pt x="17" y="51"/>
                </a:cubicBezTo>
                <a:cubicBezTo>
                  <a:pt x="24" y="72"/>
                  <a:pt x="18" y="73"/>
                  <a:pt x="32" y="63"/>
                </a:cubicBezTo>
                <a:cubicBezTo>
                  <a:pt x="34" y="60"/>
                  <a:pt x="34" y="54"/>
                  <a:pt x="38" y="54"/>
                </a:cubicBezTo>
                <a:cubicBezTo>
                  <a:pt x="47" y="53"/>
                  <a:pt x="68" y="68"/>
                  <a:pt x="47" y="54"/>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7" name="Freeform 33" descr="Stationery"/>
          <p:cNvSpPr>
            <a:spLocks/>
          </p:cNvSpPr>
          <p:nvPr/>
        </p:nvSpPr>
        <p:spPr bwMode="auto">
          <a:xfrm>
            <a:off x="4967290" y="1419644"/>
            <a:ext cx="63500" cy="95250"/>
          </a:xfrm>
          <a:custGeom>
            <a:avLst/>
            <a:gdLst>
              <a:gd name="T0" fmla="*/ 0 w 40"/>
              <a:gd name="T1" fmla="*/ 30241875 h 60"/>
              <a:gd name="T2" fmla="*/ 20161250 w 40"/>
              <a:gd name="T3" fmla="*/ 78125638 h 60"/>
              <a:gd name="T4" fmla="*/ 35282188 w 40"/>
              <a:gd name="T5" fmla="*/ 131048125 h 60"/>
              <a:gd name="T6" fmla="*/ 65524063 w 40"/>
              <a:gd name="T7" fmla="*/ 143649700 h 60"/>
              <a:gd name="T8" fmla="*/ 80645000 w 40"/>
              <a:gd name="T9" fmla="*/ 108367513 h 60"/>
              <a:gd name="T10" fmla="*/ 60483750 w 40"/>
              <a:gd name="T11" fmla="*/ 22682200 h 60"/>
              <a:gd name="T12" fmla="*/ 35282188 w 40"/>
              <a:gd name="T13" fmla="*/ 0 h 60"/>
              <a:gd name="T14" fmla="*/ 5040313 w 40"/>
              <a:gd name="T15" fmla="*/ 10080625 h 60"/>
              <a:gd name="T16" fmla="*/ 0 w 40"/>
              <a:gd name="T17" fmla="*/ 30241875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0">
                <a:moveTo>
                  <a:pt x="0" y="12"/>
                </a:moveTo>
                <a:cubicBezTo>
                  <a:pt x="3" y="18"/>
                  <a:pt x="5" y="25"/>
                  <a:pt x="8" y="31"/>
                </a:cubicBezTo>
                <a:cubicBezTo>
                  <a:pt x="9" y="38"/>
                  <a:pt x="11" y="46"/>
                  <a:pt x="14" y="52"/>
                </a:cubicBezTo>
                <a:cubicBezTo>
                  <a:pt x="16" y="60"/>
                  <a:pt x="19" y="58"/>
                  <a:pt x="26" y="57"/>
                </a:cubicBezTo>
                <a:cubicBezTo>
                  <a:pt x="27" y="51"/>
                  <a:pt x="30" y="48"/>
                  <a:pt x="32" y="43"/>
                </a:cubicBezTo>
                <a:cubicBezTo>
                  <a:pt x="34" y="31"/>
                  <a:pt x="40" y="12"/>
                  <a:pt x="24" y="9"/>
                </a:cubicBezTo>
                <a:cubicBezTo>
                  <a:pt x="23" y="2"/>
                  <a:pt x="20" y="4"/>
                  <a:pt x="14" y="0"/>
                </a:cubicBezTo>
                <a:cubicBezTo>
                  <a:pt x="13" y="0"/>
                  <a:pt x="3" y="0"/>
                  <a:pt x="2" y="4"/>
                </a:cubicBezTo>
                <a:cubicBezTo>
                  <a:pt x="0" y="14"/>
                  <a:pt x="7" y="25"/>
                  <a:pt x="0"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8" name="Freeform 34" descr="Stationery"/>
          <p:cNvSpPr>
            <a:spLocks/>
          </p:cNvSpPr>
          <p:nvPr/>
        </p:nvSpPr>
        <p:spPr bwMode="auto">
          <a:xfrm>
            <a:off x="4646615" y="2241969"/>
            <a:ext cx="74612" cy="74612"/>
          </a:xfrm>
          <a:custGeom>
            <a:avLst/>
            <a:gdLst>
              <a:gd name="T0" fmla="*/ 0 w 46"/>
              <a:gd name="T1" fmla="*/ 53649581 h 42"/>
              <a:gd name="T2" fmla="*/ 57879448 w 46"/>
              <a:gd name="T3" fmla="*/ 129391420 h 42"/>
              <a:gd name="T4" fmla="*/ 110497128 w 46"/>
              <a:gd name="T5" fmla="*/ 104144140 h 42"/>
              <a:gd name="T6" fmla="*/ 121020664 w 46"/>
              <a:gd name="T7" fmla="*/ 66273221 h 42"/>
              <a:gd name="T8" fmla="*/ 84188288 w 46"/>
              <a:gd name="T9" fmla="*/ 3155022 h 42"/>
              <a:gd name="T10" fmla="*/ 5261768 w 46"/>
              <a:gd name="T11" fmla="*/ 34714121 h 42"/>
              <a:gd name="T12" fmla="*/ 0 w 46"/>
              <a:gd name="T13" fmla="*/ 5364958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 h="42">
                <a:moveTo>
                  <a:pt x="0" y="17"/>
                </a:moveTo>
                <a:cubicBezTo>
                  <a:pt x="3" y="26"/>
                  <a:pt x="12" y="38"/>
                  <a:pt x="22" y="41"/>
                </a:cubicBezTo>
                <a:cubicBezTo>
                  <a:pt x="31" y="40"/>
                  <a:pt x="37" y="42"/>
                  <a:pt x="42" y="33"/>
                </a:cubicBezTo>
                <a:cubicBezTo>
                  <a:pt x="44" y="29"/>
                  <a:pt x="46" y="21"/>
                  <a:pt x="46" y="21"/>
                </a:cubicBezTo>
                <a:cubicBezTo>
                  <a:pt x="40" y="12"/>
                  <a:pt x="42" y="4"/>
                  <a:pt x="32" y="1"/>
                </a:cubicBezTo>
                <a:cubicBezTo>
                  <a:pt x="21" y="2"/>
                  <a:pt x="6" y="0"/>
                  <a:pt x="2" y="11"/>
                </a:cubicBezTo>
                <a:cubicBezTo>
                  <a:pt x="4" y="28"/>
                  <a:pt x="6" y="29"/>
                  <a:pt x="0" y="1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9" name="Freeform 35" descr="Stationery"/>
          <p:cNvSpPr>
            <a:spLocks/>
          </p:cNvSpPr>
          <p:nvPr/>
        </p:nvSpPr>
        <p:spPr bwMode="auto">
          <a:xfrm>
            <a:off x="1125540" y="1813344"/>
            <a:ext cx="936625" cy="693737"/>
          </a:xfrm>
          <a:custGeom>
            <a:avLst/>
            <a:gdLst>
              <a:gd name="T0" fmla="*/ 1000502825 w 590"/>
              <a:gd name="T1" fmla="*/ 143648009 h 437"/>
              <a:gd name="T2" fmla="*/ 1028223750 w 590"/>
              <a:gd name="T3" fmla="*/ 113406156 h 437"/>
              <a:gd name="T4" fmla="*/ 1181954075 w 590"/>
              <a:gd name="T5" fmla="*/ 103325538 h 437"/>
              <a:gd name="T6" fmla="*/ 1219755625 w 590"/>
              <a:gd name="T7" fmla="*/ 136088339 h 437"/>
              <a:gd name="T8" fmla="*/ 1280239375 w 590"/>
              <a:gd name="T9" fmla="*/ 148688318 h 437"/>
              <a:gd name="T10" fmla="*/ 1323082825 w 590"/>
              <a:gd name="T11" fmla="*/ 65524015 h 437"/>
              <a:gd name="T12" fmla="*/ 1376005313 w 590"/>
              <a:gd name="T13" fmla="*/ 73083685 h 437"/>
              <a:gd name="T14" fmla="*/ 1459171263 w 590"/>
              <a:gd name="T15" fmla="*/ 75604633 h 437"/>
              <a:gd name="T16" fmla="*/ 1439010013 w 590"/>
              <a:gd name="T17" fmla="*/ 178930171 h 437"/>
              <a:gd name="T18" fmla="*/ 1376005313 w 590"/>
              <a:gd name="T19" fmla="*/ 254534804 h 437"/>
              <a:gd name="T20" fmla="*/ 1323082825 w 590"/>
              <a:gd name="T21" fmla="*/ 284776657 h 437"/>
              <a:gd name="T22" fmla="*/ 1302921575 w 590"/>
              <a:gd name="T23" fmla="*/ 375502217 h 437"/>
              <a:gd name="T24" fmla="*/ 1257558763 w 590"/>
              <a:gd name="T25" fmla="*/ 529232431 h 437"/>
              <a:gd name="T26" fmla="*/ 1227316888 w 590"/>
              <a:gd name="T27" fmla="*/ 582154880 h 437"/>
              <a:gd name="T28" fmla="*/ 1232357200 w 590"/>
              <a:gd name="T29" fmla="*/ 657759513 h 437"/>
              <a:gd name="T30" fmla="*/ 1270158750 w 590"/>
              <a:gd name="T31" fmla="*/ 761086639 h 437"/>
              <a:gd name="T32" fmla="*/ 1272679700 w 590"/>
              <a:gd name="T33" fmla="*/ 859371868 h 437"/>
              <a:gd name="T34" fmla="*/ 1242437825 w 590"/>
              <a:gd name="T35" fmla="*/ 927416832 h 437"/>
              <a:gd name="T36" fmla="*/ 1227316888 w 590"/>
              <a:gd name="T37" fmla="*/ 967739303 h 437"/>
              <a:gd name="T38" fmla="*/ 1197075013 w 590"/>
              <a:gd name="T39" fmla="*/ 1003021465 h 437"/>
              <a:gd name="T40" fmla="*/ 1174392813 w 590"/>
              <a:gd name="T41" fmla="*/ 1040822987 h 437"/>
              <a:gd name="T42" fmla="*/ 1136591263 w 590"/>
              <a:gd name="T43" fmla="*/ 1101306694 h 437"/>
              <a:gd name="T44" fmla="*/ 1053425313 w 590"/>
              <a:gd name="T45" fmla="*/ 1050903605 h 437"/>
              <a:gd name="T46" fmla="*/ 990422200 w 590"/>
              <a:gd name="T47" fmla="*/ 980339281 h 437"/>
              <a:gd name="T48" fmla="*/ 902215938 w 590"/>
              <a:gd name="T49" fmla="*/ 859371868 h 437"/>
              <a:gd name="T50" fmla="*/ 831651563 w 590"/>
              <a:gd name="T51" fmla="*/ 791328492 h 437"/>
              <a:gd name="T52" fmla="*/ 743446888 w 590"/>
              <a:gd name="T53" fmla="*/ 733364146 h 437"/>
              <a:gd name="T54" fmla="*/ 667842200 w 590"/>
              <a:gd name="T55" fmla="*/ 745965712 h 437"/>
              <a:gd name="T56" fmla="*/ 584676250 w 590"/>
              <a:gd name="T57" fmla="*/ 710683550 h 437"/>
              <a:gd name="T58" fmla="*/ 546874700 w 590"/>
              <a:gd name="T59" fmla="*/ 662799822 h 437"/>
              <a:gd name="T60" fmla="*/ 471270013 w 590"/>
              <a:gd name="T61" fmla="*/ 640119226 h 437"/>
              <a:gd name="T62" fmla="*/ 423386250 w 590"/>
              <a:gd name="T63" fmla="*/ 627517660 h 437"/>
              <a:gd name="T64" fmla="*/ 380544388 w 590"/>
              <a:gd name="T65" fmla="*/ 572074263 h 437"/>
              <a:gd name="T66" fmla="*/ 302418750 w 590"/>
              <a:gd name="T67" fmla="*/ 511590556 h 437"/>
              <a:gd name="T68" fmla="*/ 264617200 w 590"/>
              <a:gd name="T69" fmla="*/ 488909960 h 437"/>
              <a:gd name="T70" fmla="*/ 146169063 w 590"/>
              <a:gd name="T71" fmla="*/ 390623143 h 437"/>
              <a:gd name="T72" fmla="*/ 32762825 w 590"/>
              <a:gd name="T73" fmla="*/ 299897584 h 437"/>
              <a:gd name="T74" fmla="*/ 10080625 w 590"/>
              <a:gd name="T75" fmla="*/ 264615422 h 437"/>
              <a:gd name="T76" fmla="*/ 30241875 w 590"/>
              <a:gd name="T77" fmla="*/ 186491428 h 437"/>
              <a:gd name="T78" fmla="*/ 60483750 w 590"/>
              <a:gd name="T79" fmla="*/ 148688318 h 437"/>
              <a:gd name="T80" fmla="*/ 108367513 w 590"/>
              <a:gd name="T81" fmla="*/ 98285229 h 437"/>
              <a:gd name="T82" fmla="*/ 189012513 w 590"/>
              <a:gd name="T83" fmla="*/ 118446465 h 437"/>
              <a:gd name="T84" fmla="*/ 226814063 w 590"/>
              <a:gd name="T85" fmla="*/ 158768936 h 437"/>
              <a:gd name="T86" fmla="*/ 272176875 w 590"/>
              <a:gd name="T87" fmla="*/ 171370501 h 437"/>
              <a:gd name="T88" fmla="*/ 320060638 w 590"/>
              <a:gd name="T89" fmla="*/ 126007722 h 437"/>
              <a:gd name="T90" fmla="*/ 370463763 w 590"/>
              <a:gd name="T91" fmla="*/ 35282162 h 437"/>
              <a:gd name="T92" fmla="*/ 491431263 w 590"/>
              <a:gd name="T93" fmla="*/ 75604633 h 437"/>
              <a:gd name="T94" fmla="*/ 536794075 w 590"/>
              <a:gd name="T95" fmla="*/ 110886795 h 437"/>
              <a:gd name="T96" fmla="*/ 559474688 w 590"/>
              <a:gd name="T97" fmla="*/ 128527082 h 437"/>
              <a:gd name="T98" fmla="*/ 622479388 w 590"/>
              <a:gd name="T99" fmla="*/ 166330193 h 437"/>
              <a:gd name="T100" fmla="*/ 725805000 w 590"/>
              <a:gd name="T101" fmla="*/ 211692972 h 437"/>
              <a:gd name="T102" fmla="*/ 763608138 w 590"/>
              <a:gd name="T103" fmla="*/ 231854208 h 437"/>
              <a:gd name="T104" fmla="*/ 786288750 w 590"/>
              <a:gd name="T105" fmla="*/ 201612355 h 437"/>
              <a:gd name="T106" fmla="*/ 766127500 w 590"/>
              <a:gd name="T107" fmla="*/ 163809244 h 437"/>
              <a:gd name="T108" fmla="*/ 902215938 w 590"/>
              <a:gd name="T109" fmla="*/ 151209266 h 437"/>
              <a:gd name="T110" fmla="*/ 955140013 w 590"/>
              <a:gd name="T111" fmla="*/ 173889862 h 437"/>
              <a:gd name="T112" fmla="*/ 1020664075 w 590"/>
              <a:gd name="T113" fmla="*/ 158768936 h 437"/>
              <a:gd name="T114" fmla="*/ 1000502825 w 590"/>
              <a:gd name="T115" fmla="*/ 143648009 h 4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0" h="437">
                <a:moveTo>
                  <a:pt x="397" y="57"/>
                </a:moveTo>
                <a:cubicBezTo>
                  <a:pt x="403" y="52"/>
                  <a:pt x="401" y="49"/>
                  <a:pt x="408" y="45"/>
                </a:cubicBezTo>
                <a:cubicBezTo>
                  <a:pt x="419" y="30"/>
                  <a:pt x="466" y="41"/>
                  <a:pt x="469" y="41"/>
                </a:cubicBezTo>
                <a:cubicBezTo>
                  <a:pt x="477" y="43"/>
                  <a:pt x="477" y="50"/>
                  <a:pt x="484" y="54"/>
                </a:cubicBezTo>
                <a:cubicBezTo>
                  <a:pt x="491" y="57"/>
                  <a:pt x="501" y="58"/>
                  <a:pt x="508" y="59"/>
                </a:cubicBezTo>
                <a:cubicBezTo>
                  <a:pt x="527" y="54"/>
                  <a:pt x="506" y="29"/>
                  <a:pt x="525" y="26"/>
                </a:cubicBezTo>
                <a:cubicBezTo>
                  <a:pt x="533" y="16"/>
                  <a:pt x="537" y="26"/>
                  <a:pt x="546" y="29"/>
                </a:cubicBezTo>
                <a:cubicBezTo>
                  <a:pt x="558" y="27"/>
                  <a:pt x="567" y="28"/>
                  <a:pt x="579" y="30"/>
                </a:cubicBezTo>
                <a:cubicBezTo>
                  <a:pt x="590" y="44"/>
                  <a:pt x="585" y="63"/>
                  <a:pt x="571" y="71"/>
                </a:cubicBezTo>
                <a:cubicBezTo>
                  <a:pt x="566" y="77"/>
                  <a:pt x="551" y="97"/>
                  <a:pt x="546" y="101"/>
                </a:cubicBezTo>
                <a:cubicBezTo>
                  <a:pt x="539" y="105"/>
                  <a:pt x="525" y="113"/>
                  <a:pt x="525" y="113"/>
                </a:cubicBezTo>
                <a:cubicBezTo>
                  <a:pt x="523" y="131"/>
                  <a:pt x="523" y="135"/>
                  <a:pt x="517" y="149"/>
                </a:cubicBezTo>
                <a:cubicBezTo>
                  <a:pt x="513" y="171"/>
                  <a:pt x="528" y="205"/>
                  <a:pt x="499" y="210"/>
                </a:cubicBezTo>
                <a:cubicBezTo>
                  <a:pt x="495" y="217"/>
                  <a:pt x="491" y="224"/>
                  <a:pt x="487" y="231"/>
                </a:cubicBezTo>
                <a:cubicBezTo>
                  <a:pt x="485" y="241"/>
                  <a:pt x="484" y="252"/>
                  <a:pt x="489" y="261"/>
                </a:cubicBezTo>
                <a:cubicBezTo>
                  <a:pt x="493" y="281"/>
                  <a:pt x="485" y="291"/>
                  <a:pt x="504" y="302"/>
                </a:cubicBezTo>
                <a:cubicBezTo>
                  <a:pt x="506" y="314"/>
                  <a:pt x="505" y="329"/>
                  <a:pt x="505" y="341"/>
                </a:cubicBezTo>
                <a:cubicBezTo>
                  <a:pt x="504" y="357"/>
                  <a:pt x="506" y="360"/>
                  <a:pt x="493" y="368"/>
                </a:cubicBezTo>
                <a:cubicBezTo>
                  <a:pt x="490" y="373"/>
                  <a:pt x="490" y="379"/>
                  <a:pt x="487" y="384"/>
                </a:cubicBezTo>
                <a:cubicBezTo>
                  <a:pt x="485" y="393"/>
                  <a:pt x="482" y="394"/>
                  <a:pt x="475" y="398"/>
                </a:cubicBezTo>
                <a:cubicBezTo>
                  <a:pt x="471" y="403"/>
                  <a:pt x="469" y="408"/>
                  <a:pt x="466" y="413"/>
                </a:cubicBezTo>
                <a:cubicBezTo>
                  <a:pt x="464" y="424"/>
                  <a:pt x="462" y="433"/>
                  <a:pt x="451" y="437"/>
                </a:cubicBezTo>
                <a:cubicBezTo>
                  <a:pt x="434" y="433"/>
                  <a:pt x="436" y="423"/>
                  <a:pt x="418" y="417"/>
                </a:cubicBezTo>
                <a:cubicBezTo>
                  <a:pt x="402" y="405"/>
                  <a:pt x="419" y="393"/>
                  <a:pt x="393" y="389"/>
                </a:cubicBezTo>
                <a:cubicBezTo>
                  <a:pt x="377" y="383"/>
                  <a:pt x="366" y="356"/>
                  <a:pt x="358" y="341"/>
                </a:cubicBezTo>
                <a:cubicBezTo>
                  <a:pt x="355" y="324"/>
                  <a:pt x="347" y="316"/>
                  <a:pt x="330" y="314"/>
                </a:cubicBezTo>
                <a:cubicBezTo>
                  <a:pt x="316" y="309"/>
                  <a:pt x="308" y="296"/>
                  <a:pt x="295" y="291"/>
                </a:cubicBezTo>
                <a:cubicBezTo>
                  <a:pt x="285" y="292"/>
                  <a:pt x="275" y="293"/>
                  <a:pt x="265" y="296"/>
                </a:cubicBezTo>
                <a:cubicBezTo>
                  <a:pt x="231" y="294"/>
                  <a:pt x="241" y="300"/>
                  <a:pt x="232" y="282"/>
                </a:cubicBezTo>
                <a:cubicBezTo>
                  <a:pt x="230" y="273"/>
                  <a:pt x="227" y="265"/>
                  <a:pt x="217" y="263"/>
                </a:cubicBezTo>
                <a:cubicBezTo>
                  <a:pt x="206" y="257"/>
                  <a:pt x="199" y="256"/>
                  <a:pt x="187" y="254"/>
                </a:cubicBezTo>
                <a:cubicBezTo>
                  <a:pt x="181" y="251"/>
                  <a:pt x="168" y="249"/>
                  <a:pt x="168" y="249"/>
                </a:cubicBezTo>
                <a:cubicBezTo>
                  <a:pt x="162" y="241"/>
                  <a:pt x="158" y="233"/>
                  <a:pt x="151" y="227"/>
                </a:cubicBezTo>
                <a:cubicBezTo>
                  <a:pt x="147" y="206"/>
                  <a:pt x="143" y="204"/>
                  <a:pt x="120" y="203"/>
                </a:cubicBezTo>
                <a:cubicBezTo>
                  <a:pt x="114" y="197"/>
                  <a:pt x="113" y="195"/>
                  <a:pt x="105" y="194"/>
                </a:cubicBezTo>
                <a:cubicBezTo>
                  <a:pt x="86" y="182"/>
                  <a:pt x="83" y="159"/>
                  <a:pt x="58" y="155"/>
                </a:cubicBezTo>
                <a:cubicBezTo>
                  <a:pt x="40" y="146"/>
                  <a:pt x="26" y="134"/>
                  <a:pt x="13" y="119"/>
                </a:cubicBezTo>
                <a:cubicBezTo>
                  <a:pt x="12" y="112"/>
                  <a:pt x="9" y="110"/>
                  <a:pt x="4" y="105"/>
                </a:cubicBezTo>
                <a:cubicBezTo>
                  <a:pt x="2" y="92"/>
                  <a:pt x="0" y="81"/>
                  <a:pt x="12" y="74"/>
                </a:cubicBezTo>
                <a:cubicBezTo>
                  <a:pt x="13" y="65"/>
                  <a:pt x="15" y="61"/>
                  <a:pt x="24" y="59"/>
                </a:cubicBezTo>
                <a:cubicBezTo>
                  <a:pt x="30" y="49"/>
                  <a:pt x="35" y="45"/>
                  <a:pt x="43" y="39"/>
                </a:cubicBezTo>
                <a:cubicBezTo>
                  <a:pt x="54" y="41"/>
                  <a:pt x="65" y="41"/>
                  <a:pt x="75" y="47"/>
                </a:cubicBezTo>
                <a:cubicBezTo>
                  <a:pt x="79" y="55"/>
                  <a:pt x="81" y="61"/>
                  <a:pt x="90" y="63"/>
                </a:cubicBezTo>
                <a:cubicBezTo>
                  <a:pt x="96" y="66"/>
                  <a:pt x="102" y="66"/>
                  <a:pt x="108" y="68"/>
                </a:cubicBezTo>
                <a:cubicBezTo>
                  <a:pt x="121" y="65"/>
                  <a:pt x="120" y="59"/>
                  <a:pt x="127" y="50"/>
                </a:cubicBezTo>
                <a:cubicBezTo>
                  <a:pt x="124" y="30"/>
                  <a:pt x="124" y="17"/>
                  <a:pt x="147" y="14"/>
                </a:cubicBezTo>
                <a:cubicBezTo>
                  <a:pt x="166" y="0"/>
                  <a:pt x="180" y="21"/>
                  <a:pt x="195" y="30"/>
                </a:cubicBezTo>
                <a:cubicBezTo>
                  <a:pt x="200" y="36"/>
                  <a:pt x="206" y="39"/>
                  <a:pt x="213" y="44"/>
                </a:cubicBezTo>
                <a:cubicBezTo>
                  <a:pt x="216" y="46"/>
                  <a:pt x="222" y="51"/>
                  <a:pt x="222" y="51"/>
                </a:cubicBezTo>
                <a:cubicBezTo>
                  <a:pt x="225" y="64"/>
                  <a:pt x="235" y="65"/>
                  <a:pt x="247" y="66"/>
                </a:cubicBezTo>
                <a:cubicBezTo>
                  <a:pt x="256" y="88"/>
                  <a:pt x="266" y="82"/>
                  <a:pt x="288" y="84"/>
                </a:cubicBezTo>
                <a:cubicBezTo>
                  <a:pt x="300" y="90"/>
                  <a:pt x="295" y="87"/>
                  <a:pt x="303" y="92"/>
                </a:cubicBezTo>
                <a:cubicBezTo>
                  <a:pt x="311" y="89"/>
                  <a:pt x="308" y="87"/>
                  <a:pt x="312" y="80"/>
                </a:cubicBezTo>
                <a:cubicBezTo>
                  <a:pt x="310" y="74"/>
                  <a:pt x="308" y="70"/>
                  <a:pt x="304" y="65"/>
                </a:cubicBezTo>
                <a:cubicBezTo>
                  <a:pt x="310" y="50"/>
                  <a:pt x="357" y="60"/>
                  <a:pt x="358" y="60"/>
                </a:cubicBezTo>
                <a:cubicBezTo>
                  <a:pt x="366" y="63"/>
                  <a:pt x="370" y="68"/>
                  <a:pt x="379" y="69"/>
                </a:cubicBezTo>
                <a:cubicBezTo>
                  <a:pt x="388" y="68"/>
                  <a:pt x="397" y="66"/>
                  <a:pt x="405" y="63"/>
                </a:cubicBezTo>
                <a:cubicBezTo>
                  <a:pt x="403" y="52"/>
                  <a:pt x="406" y="53"/>
                  <a:pt x="397"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0" name="Freeform 36" descr="Stationery"/>
          <p:cNvSpPr>
            <a:spLocks/>
          </p:cNvSpPr>
          <p:nvPr/>
        </p:nvSpPr>
        <p:spPr bwMode="auto">
          <a:xfrm>
            <a:off x="1130302" y="1775244"/>
            <a:ext cx="68263" cy="57150"/>
          </a:xfrm>
          <a:custGeom>
            <a:avLst/>
            <a:gdLst>
              <a:gd name="T0" fmla="*/ 90726290 w 43"/>
              <a:gd name="T1" fmla="*/ 68045013 h 36"/>
              <a:gd name="T2" fmla="*/ 78126210 w 43"/>
              <a:gd name="T3" fmla="*/ 20161250 h 36"/>
              <a:gd name="T4" fmla="*/ 52924463 w 43"/>
              <a:gd name="T5" fmla="*/ 0 h 36"/>
              <a:gd name="T6" fmla="*/ 2520968 w 43"/>
              <a:gd name="T7" fmla="*/ 27722513 h 36"/>
              <a:gd name="T8" fmla="*/ 37803414 w 43"/>
              <a:gd name="T9" fmla="*/ 90725625 h 36"/>
              <a:gd name="T10" fmla="*/ 90726290 w 43"/>
              <a:gd name="T11" fmla="*/ 68045013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36">
                <a:moveTo>
                  <a:pt x="36" y="27"/>
                </a:moveTo>
                <a:cubicBezTo>
                  <a:pt x="37" y="18"/>
                  <a:pt x="43" y="10"/>
                  <a:pt x="31" y="8"/>
                </a:cubicBezTo>
                <a:cubicBezTo>
                  <a:pt x="26" y="6"/>
                  <a:pt x="26" y="2"/>
                  <a:pt x="21" y="0"/>
                </a:cubicBezTo>
                <a:cubicBezTo>
                  <a:pt x="6" y="2"/>
                  <a:pt x="7" y="0"/>
                  <a:pt x="1" y="11"/>
                </a:cubicBezTo>
                <a:cubicBezTo>
                  <a:pt x="3" y="26"/>
                  <a:pt x="0" y="34"/>
                  <a:pt x="15" y="36"/>
                </a:cubicBezTo>
                <a:cubicBezTo>
                  <a:pt x="20" y="35"/>
                  <a:pt x="36" y="34"/>
                  <a:pt x="36"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1" name="Freeform 37" descr="Stationery"/>
          <p:cNvSpPr>
            <a:spLocks/>
          </p:cNvSpPr>
          <p:nvPr/>
        </p:nvSpPr>
        <p:spPr bwMode="auto">
          <a:xfrm>
            <a:off x="990602" y="2253081"/>
            <a:ext cx="88900" cy="107950"/>
          </a:xfrm>
          <a:custGeom>
            <a:avLst/>
            <a:gdLst>
              <a:gd name="T0" fmla="*/ 115927188 w 56"/>
              <a:gd name="T1" fmla="*/ 73085325 h 68"/>
              <a:gd name="T2" fmla="*/ 85685313 w 56"/>
              <a:gd name="T3" fmla="*/ 27722513 h 68"/>
              <a:gd name="T4" fmla="*/ 57964388 w 56"/>
              <a:gd name="T5" fmla="*/ 5040313 h 68"/>
              <a:gd name="T6" fmla="*/ 15120938 w 56"/>
              <a:gd name="T7" fmla="*/ 25201563 h 68"/>
              <a:gd name="T8" fmla="*/ 0 w 56"/>
              <a:gd name="T9" fmla="*/ 57964388 h 68"/>
              <a:gd name="T10" fmla="*/ 32762825 w 56"/>
              <a:gd name="T11" fmla="*/ 110886875 h 68"/>
              <a:gd name="T12" fmla="*/ 108367513 w 56"/>
              <a:gd name="T13" fmla="*/ 171370625 h 68"/>
              <a:gd name="T14" fmla="*/ 138609388 w 56"/>
              <a:gd name="T15" fmla="*/ 141128750 h 68"/>
              <a:gd name="T16" fmla="*/ 133569075 w 56"/>
              <a:gd name="T17" fmla="*/ 100806250 h 68"/>
              <a:gd name="T18" fmla="*/ 115927188 w 56"/>
              <a:gd name="T19" fmla="*/ 73085325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68">
                <a:moveTo>
                  <a:pt x="46" y="29"/>
                </a:moveTo>
                <a:cubicBezTo>
                  <a:pt x="43" y="23"/>
                  <a:pt x="38" y="17"/>
                  <a:pt x="34" y="11"/>
                </a:cubicBezTo>
                <a:cubicBezTo>
                  <a:pt x="32" y="3"/>
                  <a:pt x="31" y="0"/>
                  <a:pt x="23" y="2"/>
                </a:cubicBezTo>
                <a:cubicBezTo>
                  <a:pt x="19" y="9"/>
                  <a:pt x="14" y="8"/>
                  <a:pt x="6" y="10"/>
                </a:cubicBezTo>
                <a:cubicBezTo>
                  <a:pt x="3" y="14"/>
                  <a:pt x="2" y="18"/>
                  <a:pt x="0" y="23"/>
                </a:cubicBezTo>
                <a:cubicBezTo>
                  <a:pt x="2" y="33"/>
                  <a:pt x="4" y="39"/>
                  <a:pt x="13" y="44"/>
                </a:cubicBezTo>
                <a:cubicBezTo>
                  <a:pt x="17" y="62"/>
                  <a:pt x="25" y="65"/>
                  <a:pt x="43" y="68"/>
                </a:cubicBezTo>
                <a:cubicBezTo>
                  <a:pt x="51" y="67"/>
                  <a:pt x="51" y="63"/>
                  <a:pt x="55" y="56"/>
                </a:cubicBezTo>
                <a:cubicBezTo>
                  <a:pt x="56" y="50"/>
                  <a:pt x="56" y="46"/>
                  <a:pt x="53" y="40"/>
                </a:cubicBezTo>
                <a:cubicBezTo>
                  <a:pt x="52" y="34"/>
                  <a:pt x="52" y="32"/>
                  <a:pt x="46" y="2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2" name="Freeform 38" descr="Stationery"/>
          <p:cNvSpPr>
            <a:spLocks/>
          </p:cNvSpPr>
          <p:nvPr/>
        </p:nvSpPr>
        <p:spPr bwMode="auto">
          <a:xfrm>
            <a:off x="1684340" y="1684756"/>
            <a:ext cx="60325" cy="61913"/>
          </a:xfrm>
          <a:custGeom>
            <a:avLst/>
            <a:gdLst>
              <a:gd name="T0" fmla="*/ 88206263 w 38"/>
              <a:gd name="T1" fmla="*/ 50403532 h 39"/>
              <a:gd name="T2" fmla="*/ 75604688 w 38"/>
              <a:gd name="T3" fmla="*/ 0 h 39"/>
              <a:gd name="T4" fmla="*/ 15120938 w 38"/>
              <a:gd name="T5" fmla="*/ 27722736 h 39"/>
              <a:gd name="T6" fmla="*/ 0 w 38"/>
              <a:gd name="T7" fmla="*/ 60484238 h 39"/>
              <a:gd name="T8" fmla="*/ 22682200 w 38"/>
              <a:gd name="T9" fmla="*/ 90726358 h 39"/>
              <a:gd name="T10" fmla="*/ 73085325 w 38"/>
              <a:gd name="T11" fmla="*/ 80645651 h 39"/>
              <a:gd name="T12" fmla="*/ 88206263 w 38"/>
              <a:gd name="T13" fmla="*/ 50403532 h 3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9">
                <a:moveTo>
                  <a:pt x="35" y="20"/>
                </a:moveTo>
                <a:cubicBezTo>
                  <a:pt x="37" y="11"/>
                  <a:pt x="38" y="5"/>
                  <a:pt x="30" y="0"/>
                </a:cubicBezTo>
                <a:cubicBezTo>
                  <a:pt x="19" y="2"/>
                  <a:pt x="15" y="6"/>
                  <a:pt x="6" y="11"/>
                </a:cubicBezTo>
                <a:cubicBezTo>
                  <a:pt x="3" y="15"/>
                  <a:pt x="2" y="19"/>
                  <a:pt x="0" y="24"/>
                </a:cubicBezTo>
                <a:cubicBezTo>
                  <a:pt x="3" y="32"/>
                  <a:pt x="0" y="35"/>
                  <a:pt x="9" y="36"/>
                </a:cubicBezTo>
                <a:cubicBezTo>
                  <a:pt x="17" y="39"/>
                  <a:pt x="22" y="37"/>
                  <a:pt x="29" y="32"/>
                </a:cubicBezTo>
                <a:cubicBezTo>
                  <a:pt x="30" y="28"/>
                  <a:pt x="31" y="16"/>
                  <a:pt x="35"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3" name="Freeform 39" descr="Stationery"/>
          <p:cNvSpPr>
            <a:spLocks/>
          </p:cNvSpPr>
          <p:nvPr/>
        </p:nvSpPr>
        <p:spPr bwMode="auto">
          <a:xfrm>
            <a:off x="1909765" y="1540294"/>
            <a:ext cx="77787" cy="76200"/>
          </a:xfrm>
          <a:custGeom>
            <a:avLst/>
            <a:gdLst>
              <a:gd name="T0" fmla="*/ 115926442 w 49"/>
              <a:gd name="T1" fmla="*/ 105846563 h 48"/>
              <a:gd name="T2" fmla="*/ 65523641 w 49"/>
              <a:gd name="T3" fmla="*/ 17641888 h 48"/>
              <a:gd name="T4" fmla="*/ 17640187 w 49"/>
              <a:gd name="T5" fmla="*/ 17641888 h 48"/>
              <a:gd name="T6" fmla="*/ 40322241 w 49"/>
              <a:gd name="T7" fmla="*/ 85685313 h 48"/>
              <a:gd name="T8" fmla="*/ 85684762 w 49"/>
              <a:gd name="T9" fmla="*/ 93246575 h 48"/>
              <a:gd name="T10" fmla="*/ 115926442 w 49"/>
              <a:gd name="T11" fmla="*/ 10584656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46" y="42"/>
                </a:moveTo>
                <a:cubicBezTo>
                  <a:pt x="38" y="23"/>
                  <a:pt x="45" y="19"/>
                  <a:pt x="26" y="7"/>
                </a:cubicBezTo>
                <a:cubicBezTo>
                  <a:pt x="21" y="0"/>
                  <a:pt x="14" y="2"/>
                  <a:pt x="7" y="7"/>
                </a:cubicBezTo>
                <a:cubicBezTo>
                  <a:pt x="2" y="18"/>
                  <a:pt x="0" y="31"/>
                  <a:pt x="16" y="34"/>
                </a:cubicBezTo>
                <a:cubicBezTo>
                  <a:pt x="21" y="38"/>
                  <a:pt x="27" y="36"/>
                  <a:pt x="34" y="37"/>
                </a:cubicBezTo>
                <a:cubicBezTo>
                  <a:pt x="49" y="48"/>
                  <a:pt x="42" y="31"/>
                  <a:pt x="46" y="4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4" name="Freeform 40" descr="Stationery"/>
          <p:cNvSpPr>
            <a:spLocks/>
          </p:cNvSpPr>
          <p:nvPr/>
        </p:nvSpPr>
        <p:spPr bwMode="auto">
          <a:xfrm>
            <a:off x="1920877" y="1654594"/>
            <a:ext cx="69850" cy="80962"/>
          </a:xfrm>
          <a:custGeom>
            <a:avLst/>
            <a:gdLst>
              <a:gd name="T0" fmla="*/ 68045013 w 44"/>
              <a:gd name="T1" fmla="*/ 98284693 h 51"/>
              <a:gd name="T2" fmla="*/ 85685313 w 44"/>
              <a:gd name="T3" fmla="*/ 75604221 h 51"/>
              <a:gd name="T4" fmla="*/ 83165950 w 44"/>
              <a:gd name="T5" fmla="*/ 40322251 h 51"/>
              <a:gd name="T6" fmla="*/ 52924075 w 44"/>
              <a:gd name="T7" fmla="*/ 7559628 h 51"/>
              <a:gd name="T8" fmla="*/ 0 w 44"/>
              <a:gd name="T9" fmla="*/ 37801317 h 51"/>
              <a:gd name="T10" fmla="*/ 22682200 w 44"/>
              <a:gd name="T11" fmla="*/ 85684783 h 51"/>
              <a:gd name="T12" fmla="*/ 68045013 w 44"/>
              <a:gd name="T13" fmla="*/ 98284693 h 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51">
                <a:moveTo>
                  <a:pt x="27" y="39"/>
                </a:moveTo>
                <a:cubicBezTo>
                  <a:pt x="34" y="37"/>
                  <a:pt x="44" y="36"/>
                  <a:pt x="34" y="30"/>
                </a:cubicBezTo>
                <a:cubicBezTo>
                  <a:pt x="33" y="23"/>
                  <a:pt x="30" y="22"/>
                  <a:pt x="33" y="16"/>
                </a:cubicBezTo>
                <a:cubicBezTo>
                  <a:pt x="35" y="6"/>
                  <a:pt x="30" y="4"/>
                  <a:pt x="21" y="3"/>
                </a:cubicBezTo>
                <a:cubicBezTo>
                  <a:pt x="2" y="4"/>
                  <a:pt x="2" y="0"/>
                  <a:pt x="0" y="15"/>
                </a:cubicBezTo>
                <a:cubicBezTo>
                  <a:pt x="1" y="22"/>
                  <a:pt x="6" y="27"/>
                  <a:pt x="9" y="34"/>
                </a:cubicBezTo>
                <a:cubicBezTo>
                  <a:pt x="11" y="51"/>
                  <a:pt x="42" y="39"/>
                  <a:pt x="27" y="3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5" name="Freeform 41" descr="Stationery"/>
          <p:cNvSpPr>
            <a:spLocks/>
          </p:cNvSpPr>
          <p:nvPr/>
        </p:nvSpPr>
        <p:spPr bwMode="auto">
          <a:xfrm>
            <a:off x="1879602" y="1778419"/>
            <a:ext cx="60325" cy="60325"/>
          </a:xfrm>
          <a:custGeom>
            <a:avLst/>
            <a:gdLst>
              <a:gd name="T0" fmla="*/ 60483750 w 38"/>
              <a:gd name="T1" fmla="*/ 68045013 h 38"/>
              <a:gd name="T2" fmla="*/ 95765938 w 38"/>
              <a:gd name="T3" fmla="*/ 37803138 h 38"/>
              <a:gd name="T4" fmla="*/ 75604688 w 38"/>
              <a:gd name="T5" fmla="*/ 0 h 38"/>
              <a:gd name="T6" fmla="*/ 30241875 w 38"/>
              <a:gd name="T7" fmla="*/ 10080625 h 38"/>
              <a:gd name="T8" fmla="*/ 0 w 38"/>
              <a:gd name="T9" fmla="*/ 25201563 h 38"/>
              <a:gd name="T10" fmla="*/ 37803138 w 38"/>
              <a:gd name="T11" fmla="*/ 55443438 h 38"/>
              <a:gd name="T12" fmla="*/ 60483750 w 38"/>
              <a:gd name="T13" fmla="*/ 68045013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8">
                <a:moveTo>
                  <a:pt x="24" y="27"/>
                </a:moveTo>
                <a:cubicBezTo>
                  <a:pt x="34" y="24"/>
                  <a:pt x="33" y="24"/>
                  <a:pt x="38" y="15"/>
                </a:cubicBezTo>
                <a:cubicBezTo>
                  <a:pt x="36" y="9"/>
                  <a:pt x="34" y="5"/>
                  <a:pt x="30" y="0"/>
                </a:cubicBezTo>
                <a:cubicBezTo>
                  <a:pt x="24" y="1"/>
                  <a:pt x="18" y="3"/>
                  <a:pt x="12" y="4"/>
                </a:cubicBezTo>
                <a:cubicBezTo>
                  <a:pt x="5" y="3"/>
                  <a:pt x="3" y="3"/>
                  <a:pt x="0" y="10"/>
                </a:cubicBezTo>
                <a:cubicBezTo>
                  <a:pt x="2" y="23"/>
                  <a:pt x="2" y="25"/>
                  <a:pt x="15" y="22"/>
                </a:cubicBezTo>
                <a:cubicBezTo>
                  <a:pt x="31" y="26"/>
                  <a:pt x="28" y="38"/>
                  <a:pt x="24"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6" name="Freeform 42" descr="Stationery"/>
          <p:cNvSpPr>
            <a:spLocks/>
          </p:cNvSpPr>
          <p:nvPr/>
        </p:nvSpPr>
        <p:spPr bwMode="auto">
          <a:xfrm>
            <a:off x="1035052" y="1735556"/>
            <a:ext cx="50800" cy="60325"/>
          </a:xfrm>
          <a:custGeom>
            <a:avLst/>
            <a:gdLst>
              <a:gd name="T0" fmla="*/ 78125638 w 32"/>
              <a:gd name="T1" fmla="*/ 70564375 h 38"/>
              <a:gd name="T2" fmla="*/ 17641888 w 32"/>
              <a:gd name="T3" fmla="*/ 0 h 38"/>
              <a:gd name="T4" fmla="*/ 0 w 32"/>
              <a:gd name="T5" fmla="*/ 30241875 h 38"/>
              <a:gd name="T6" fmla="*/ 47883763 w 32"/>
              <a:gd name="T7" fmla="*/ 83165950 h 38"/>
              <a:gd name="T8" fmla="*/ 52924075 w 32"/>
              <a:gd name="T9" fmla="*/ 93246575 h 38"/>
              <a:gd name="T10" fmla="*/ 75604688 w 32"/>
              <a:gd name="T11" fmla="*/ 60483750 h 38"/>
              <a:gd name="T12" fmla="*/ 78125638 w 32"/>
              <a:gd name="T13" fmla="*/ 70564375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8">
                <a:moveTo>
                  <a:pt x="31" y="28"/>
                </a:moveTo>
                <a:cubicBezTo>
                  <a:pt x="29" y="16"/>
                  <a:pt x="20" y="2"/>
                  <a:pt x="7" y="0"/>
                </a:cubicBezTo>
                <a:cubicBezTo>
                  <a:pt x="2" y="4"/>
                  <a:pt x="1" y="6"/>
                  <a:pt x="0" y="12"/>
                </a:cubicBezTo>
                <a:cubicBezTo>
                  <a:pt x="2" y="26"/>
                  <a:pt x="9" y="26"/>
                  <a:pt x="19" y="33"/>
                </a:cubicBezTo>
                <a:cubicBezTo>
                  <a:pt x="20" y="34"/>
                  <a:pt x="20" y="37"/>
                  <a:pt x="21" y="37"/>
                </a:cubicBezTo>
                <a:cubicBezTo>
                  <a:pt x="32" y="38"/>
                  <a:pt x="25" y="24"/>
                  <a:pt x="30" y="24"/>
                </a:cubicBezTo>
                <a:cubicBezTo>
                  <a:pt x="31" y="24"/>
                  <a:pt x="31" y="27"/>
                  <a:pt x="31" y="2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7" name="Freeform 43" descr="Stationery"/>
          <p:cNvSpPr>
            <a:spLocks/>
          </p:cNvSpPr>
          <p:nvPr/>
        </p:nvSpPr>
        <p:spPr bwMode="auto">
          <a:xfrm>
            <a:off x="1179515" y="2583281"/>
            <a:ext cx="66675" cy="52388"/>
          </a:xfrm>
          <a:custGeom>
            <a:avLst/>
            <a:gdLst>
              <a:gd name="T0" fmla="*/ 103327200 w 42"/>
              <a:gd name="T1" fmla="*/ 30242164 h 33"/>
              <a:gd name="T2" fmla="*/ 68045013 w 42"/>
              <a:gd name="T3" fmla="*/ 0 h 33"/>
              <a:gd name="T4" fmla="*/ 50403125 w 42"/>
              <a:gd name="T5" fmla="*/ 63005301 h 33"/>
              <a:gd name="T6" fmla="*/ 88206263 w 42"/>
              <a:gd name="T7" fmla="*/ 83166744 h 33"/>
              <a:gd name="T8" fmla="*/ 103327200 w 42"/>
              <a:gd name="T9" fmla="*/ 30242164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33">
                <a:moveTo>
                  <a:pt x="41" y="12"/>
                </a:moveTo>
                <a:cubicBezTo>
                  <a:pt x="39" y="8"/>
                  <a:pt x="31" y="1"/>
                  <a:pt x="27" y="0"/>
                </a:cubicBezTo>
                <a:cubicBezTo>
                  <a:pt x="0" y="2"/>
                  <a:pt x="13" y="10"/>
                  <a:pt x="20" y="25"/>
                </a:cubicBezTo>
                <a:cubicBezTo>
                  <a:pt x="22" y="33"/>
                  <a:pt x="27" y="31"/>
                  <a:pt x="35" y="33"/>
                </a:cubicBezTo>
                <a:cubicBezTo>
                  <a:pt x="42" y="28"/>
                  <a:pt x="41" y="0"/>
                  <a:pt x="41"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8" name="Freeform 44" descr="Stationery"/>
          <p:cNvSpPr>
            <a:spLocks/>
          </p:cNvSpPr>
          <p:nvPr/>
        </p:nvSpPr>
        <p:spPr bwMode="auto">
          <a:xfrm>
            <a:off x="1544640" y="2646781"/>
            <a:ext cx="57150" cy="60325"/>
          </a:xfrm>
          <a:custGeom>
            <a:avLst/>
            <a:gdLst>
              <a:gd name="T0" fmla="*/ 2520950 w 36"/>
              <a:gd name="T1" fmla="*/ 50403125 h 38"/>
              <a:gd name="T2" fmla="*/ 45362813 w 36"/>
              <a:gd name="T3" fmla="*/ 20161250 h 38"/>
              <a:gd name="T4" fmla="*/ 90725625 w 36"/>
              <a:gd name="T5" fmla="*/ 22682200 h 38"/>
              <a:gd name="T6" fmla="*/ 32762825 w 36"/>
              <a:gd name="T7" fmla="*/ 95765938 h 38"/>
              <a:gd name="T8" fmla="*/ 0 w 36"/>
              <a:gd name="T9" fmla="*/ 68045013 h 38"/>
              <a:gd name="T10" fmla="*/ 2520950 w 36"/>
              <a:gd name="T11" fmla="*/ 50403125 h 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8">
                <a:moveTo>
                  <a:pt x="1" y="20"/>
                </a:moveTo>
                <a:cubicBezTo>
                  <a:pt x="8" y="18"/>
                  <a:pt x="11" y="12"/>
                  <a:pt x="18" y="8"/>
                </a:cubicBezTo>
                <a:cubicBezTo>
                  <a:pt x="23" y="0"/>
                  <a:pt x="32" y="0"/>
                  <a:pt x="36" y="9"/>
                </a:cubicBezTo>
                <a:cubicBezTo>
                  <a:pt x="34" y="37"/>
                  <a:pt x="36" y="34"/>
                  <a:pt x="13" y="38"/>
                </a:cubicBezTo>
                <a:cubicBezTo>
                  <a:pt x="4" y="36"/>
                  <a:pt x="2" y="36"/>
                  <a:pt x="0" y="27"/>
                </a:cubicBezTo>
                <a:cubicBezTo>
                  <a:pt x="1" y="21"/>
                  <a:pt x="1" y="23"/>
                  <a:pt x="1"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9" name="Freeform 45" descr="Stationery"/>
          <p:cNvSpPr>
            <a:spLocks/>
          </p:cNvSpPr>
          <p:nvPr/>
        </p:nvSpPr>
        <p:spPr bwMode="auto">
          <a:xfrm>
            <a:off x="1598615" y="2669006"/>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51" name="Text Box 47"/>
          <p:cNvSpPr txBox="1">
            <a:spLocks noChangeArrowheads="1"/>
          </p:cNvSpPr>
          <p:nvPr/>
        </p:nvSpPr>
        <p:spPr bwMode="auto">
          <a:xfrm rot="21397910">
            <a:off x="5486402" y="1487906"/>
            <a:ext cx="2133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Turkey</a:t>
            </a:r>
          </a:p>
          <a:p>
            <a:pPr algn="ctr">
              <a:spcBef>
                <a:spcPct val="50000"/>
              </a:spcBef>
              <a:buClrTx/>
              <a:buFontTx/>
              <a:buNone/>
            </a:pPr>
            <a:r>
              <a:rPr lang="en-US" altLang="en-US" sz="2000" b="1" i="1" dirty="0">
                <a:latin typeface="Arial" panose="020B0604020202020204" pitchFamily="34" charset="0"/>
              </a:rPr>
              <a:t>Asia Minor</a:t>
            </a:r>
            <a:endParaRPr lang="en-US" altLang="en-US" sz="2000" b="1" dirty="0">
              <a:latin typeface="Arial" panose="020B0604020202020204" pitchFamily="34" charset="0"/>
            </a:endParaRPr>
          </a:p>
        </p:txBody>
      </p:sp>
      <p:sp>
        <p:nvSpPr>
          <p:cNvPr id="52" name="Text Box 48"/>
          <p:cNvSpPr txBox="1">
            <a:spLocks noChangeArrowheads="1"/>
          </p:cNvSpPr>
          <p:nvPr/>
        </p:nvSpPr>
        <p:spPr bwMode="auto">
          <a:xfrm rot="610536">
            <a:off x="3733802" y="52058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Egypt</a:t>
            </a:r>
          </a:p>
        </p:txBody>
      </p:sp>
      <p:sp>
        <p:nvSpPr>
          <p:cNvPr id="53" name="Text Box 49"/>
          <p:cNvSpPr txBox="1">
            <a:spLocks noChangeArrowheads="1"/>
          </p:cNvSpPr>
          <p:nvPr/>
        </p:nvSpPr>
        <p:spPr bwMode="auto">
          <a:xfrm rot="19742158">
            <a:off x="2819402" y="9386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Greece</a:t>
            </a:r>
          </a:p>
        </p:txBody>
      </p:sp>
      <p:sp>
        <p:nvSpPr>
          <p:cNvPr id="54" name="Text Box 50"/>
          <p:cNvSpPr txBox="1">
            <a:spLocks noChangeArrowheads="1"/>
          </p:cNvSpPr>
          <p:nvPr/>
        </p:nvSpPr>
        <p:spPr bwMode="auto">
          <a:xfrm rot="2528383">
            <a:off x="1042736" y="746123"/>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Italy</a:t>
            </a:r>
          </a:p>
        </p:txBody>
      </p:sp>
      <p:sp>
        <p:nvSpPr>
          <p:cNvPr id="55" name="Text Box 51"/>
          <p:cNvSpPr txBox="1">
            <a:spLocks noChangeArrowheads="1"/>
          </p:cNvSpPr>
          <p:nvPr/>
        </p:nvSpPr>
        <p:spPr bwMode="auto">
          <a:xfrm>
            <a:off x="4131226" y="3264350"/>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Crete</a:t>
            </a:r>
            <a:endParaRPr lang="en-US" altLang="en-US" sz="1600" b="1" dirty="0">
              <a:latin typeface="Arial" panose="020B0604020202020204" pitchFamily="34" charset="0"/>
            </a:endParaRPr>
          </a:p>
        </p:txBody>
      </p:sp>
      <p:sp>
        <p:nvSpPr>
          <p:cNvPr id="56" name="Line 52"/>
          <p:cNvSpPr>
            <a:spLocks noChangeShapeType="1"/>
          </p:cNvSpPr>
          <p:nvPr/>
        </p:nvSpPr>
        <p:spPr bwMode="auto">
          <a:xfrm>
            <a:off x="1490162" y="3077595"/>
            <a:ext cx="400862" cy="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 name="Rectangle 53"/>
          <p:cNvSpPr>
            <a:spLocks noChangeArrowheads="1"/>
          </p:cNvSpPr>
          <p:nvPr/>
        </p:nvSpPr>
        <p:spPr bwMode="auto">
          <a:xfrm>
            <a:off x="-76198" y="40106"/>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58" name="Text Box 51"/>
          <p:cNvSpPr txBox="1">
            <a:spLocks noChangeArrowheads="1"/>
          </p:cNvSpPr>
          <p:nvPr/>
        </p:nvSpPr>
        <p:spPr bwMode="auto">
          <a:xfrm>
            <a:off x="6608542" y="3231923"/>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Cyprus</a:t>
            </a:r>
            <a:endParaRPr lang="en-US" altLang="en-US" sz="1600" b="1" dirty="0">
              <a:latin typeface="Arial" panose="020B0604020202020204" pitchFamily="34" charset="0"/>
            </a:endParaRPr>
          </a:p>
        </p:txBody>
      </p:sp>
      <p:sp>
        <p:nvSpPr>
          <p:cNvPr id="59" name="Freeform 45" descr="Stationery"/>
          <p:cNvSpPr>
            <a:spLocks/>
          </p:cNvSpPr>
          <p:nvPr/>
        </p:nvSpPr>
        <p:spPr bwMode="auto">
          <a:xfrm>
            <a:off x="1964753" y="3024575"/>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60" name="Text Box 51"/>
          <p:cNvSpPr txBox="1">
            <a:spLocks noChangeArrowheads="1"/>
          </p:cNvSpPr>
          <p:nvPr/>
        </p:nvSpPr>
        <p:spPr bwMode="auto">
          <a:xfrm>
            <a:off x="503472" y="2893444"/>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err="1" smtClean="0">
                <a:latin typeface="Arial" panose="020B0604020202020204" pitchFamily="34" charset="0"/>
              </a:rPr>
              <a:t>Malita</a:t>
            </a:r>
            <a:endParaRPr lang="en-US" altLang="en-US" sz="1600" b="1" dirty="0">
              <a:latin typeface="Arial" panose="020B0604020202020204" pitchFamily="34" charset="0"/>
            </a:endParaRPr>
          </a:p>
        </p:txBody>
      </p:sp>
      <p:sp>
        <p:nvSpPr>
          <p:cNvPr id="62" name="Freeform 61"/>
          <p:cNvSpPr/>
          <p:nvPr/>
        </p:nvSpPr>
        <p:spPr>
          <a:xfrm>
            <a:off x="4809912" y="3014000"/>
            <a:ext cx="1264945" cy="661481"/>
          </a:xfrm>
          <a:custGeom>
            <a:avLst/>
            <a:gdLst>
              <a:gd name="connsiteX0" fmla="*/ 1264945 w 1264945"/>
              <a:gd name="connsiteY0" fmla="*/ 0 h 661481"/>
              <a:gd name="connsiteX1" fmla="*/ 1021753 w 1264945"/>
              <a:gd name="connsiteY1" fmla="*/ 214008 h 661481"/>
              <a:gd name="connsiteX2" fmla="*/ 973115 w 1264945"/>
              <a:gd name="connsiteY2" fmla="*/ 262647 h 661481"/>
              <a:gd name="connsiteX3" fmla="*/ 953660 w 1264945"/>
              <a:gd name="connsiteY3" fmla="*/ 291829 h 661481"/>
              <a:gd name="connsiteX4" fmla="*/ 924477 w 1264945"/>
              <a:gd name="connsiteY4" fmla="*/ 301557 h 661481"/>
              <a:gd name="connsiteX5" fmla="*/ 895294 w 1264945"/>
              <a:gd name="connsiteY5" fmla="*/ 321012 h 661481"/>
              <a:gd name="connsiteX6" fmla="*/ 875838 w 1264945"/>
              <a:gd name="connsiteY6" fmla="*/ 340468 h 661481"/>
              <a:gd name="connsiteX7" fmla="*/ 846655 w 1264945"/>
              <a:gd name="connsiteY7" fmla="*/ 359923 h 661481"/>
              <a:gd name="connsiteX8" fmla="*/ 817472 w 1264945"/>
              <a:gd name="connsiteY8" fmla="*/ 389106 h 661481"/>
              <a:gd name="connsiteX9" fmla="*/ 788289 w 1264945"/>
              <a:gd name="connsiteY9" fmla="*/ 408561 h 661481"/>
              <a:gd name="connsiteX10" fmla="*/ 739651 w 1264945"/>
              <a:gd name="connsiteY10" fmla="*/ 437744 h 661481"/>
              <a:gd name="connsiteX11" fmla="*/ 691013 w 1264945"/>
              <a:gd name="connsiteY11" fmla="*/ 476655 h 661481"/>
              <a:gd name="connsiteX12" fmla="*/ 632647 w 1264945"/>
              <a:gd name="connsiteY12" fmla="*/ 496110 h 661481"/>
              <a:gd name="connsiteX13" fmla="*/ 603464 w 1264945"/>
              <a:gd name="connsiteY13" fmla="*/ 505838 h 661481"/>
              <a:gd name="connsiteX14" fmla="*/ 545098 w 1264945"/>
              <a:gd name="connsiteY14" fmla="*/ 544749 h 661481"/>
              <a:gd name="connsiteX15" fmla="*/ 486732 w 1264945"/>
              <a:gd name="connsiteY15" fmla="*/ 564204 h 661481"/>
              <a:gd name="connsiteX16" fmla="*/ 457549 w 1264945"/>
              <a:gd name="connsiteY16" fmla="*/ 583659 h 661481"/>
              <a:gd name="connsiteX17" fmla="*/ 438094 w 1264945"/>
              <a:gd name="connsiteY17" fmla="*/ 603115 h 661481"/>
              <a:gd name="connsiteX18" fmla="*/ 379728 w 1264945"/>
              <a:gd name="connsiteY18" fmla="*/ 622570 h 661481"/>
              <a:gd name="connsiteX19" fmla="*/ 253268 w 1264945"/>
              <a:gd name="connsiteY19" fmla="*/ 642025 h 661481"/>
              <a:gd name="connsiteX20" fmla="*/ 126809 w 1264945"/>
              <a:gd name="connsiteY20" fmla="*/ 661481 h 661481"/>
              <a:gd name="connsiteX21" fmla="*/ 48987 w 1264945"/>
              <a:gd name="connsiteY21" fmla="*/ 651753 h 661481"/>
              <a:gd name="connsiteX22" fmla="*/ 349 w 1264945"/>
              <a:gd name="connsiteY22" fmla="*/ 564204 h 661481"/>
              <a:gd name="connsiteX23" fmla="*/ 349 w 1264945"/>
              <a:gd name="connsiteY23" fmla="*/ 554476 h 661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64945" h="661481">
                <a:moveTo>
                  <a:pt x="1264945" y="0"/>
                </a:moveTo>
                <a:lnTo>
                  <a:pt x="1021753" y="214008"/>
                </a:lnTo>
                <a:cubicBezTo>
                  <a:pt x="1004710" y="229346"/>
                  <a:pt x="985834" y="243570"/>
                  <a:pt x="973115" y="262647"/>
                </a:cubicBezTo>
                <a:cubicBezTo>
                  <a:pt x="966630" y="272374"/>
                  <a:pt x="962789" y="284526"/>
                  <a:pt x="953660" y="291829"/>
                </a:cubicBezTo>
                <a:cubicBezTo>
                  <a:pt x="945653" y="298235"/>
                  <a:pt x="933648" y="296971"/>
                  <a:pt x="924477" y="301557"/>
                </a:cubicBezTo>
                <a:cubicBezTo>
                  <a:pt x="914020" y="306785"/>
                  <a:pt x="904423" y="313709"/>
                  <a:pt x="895294" y="321012"/>
                </a:cubicBezTo>
                <a:cubicBezTo>
                  <a:pt x="888132" y="326741"/>
                  <a:pt x="883000" y="334739"/>
                  <a:pt x="875838" y="340468"/>
                </a:cubicBezTo>
                <a:cubicBezTo>
                  <a:pt x="866709" y="347771"/>
                  <a:pt x="855636" y="352439"/>
                  <a:pt x="846655" y="359923"/>
                </a:cubicBezTo>
                <a:cubicBezTo>
                  <a:pt x="836087" y="368730"/>
                  <a:pt x="828040" y="380299"/>
                  <a:pt x="817472" y="389106"/>
                </a:cubicBezTo>
                <a:cubicBezTo>
                  <a:pt x="808491" y="396590"/>
                  <a:pt x="797418" y="401258"/>
                  <a:pt x="788289" y="408561"/>
                </a:cubicBezTo>
                <a:cubicBezTo>
                  <a:pt x="750137" y="439083"/>
                  <a:pt x="790332" y="420851"/>
                  <a:pt x="739651" y="437744"/>
                </a:cubicBezTo>
                <a:cubicBezTo>
                  <a:pt x="723480" y="453916"/>
                  <a:pt x="713103" y="466837"/>
                  <a:pt x="691013" y="476655"/>
                </a:cubicBezTo>
                <a:cubicBezTo>
                  <a:pt x="672273" y="484984"/>
                  <a:pt x="652102" y="489625"/>
                  <a:pt x="632647" y="496110"/>
                </a:cubicBezTo>
                <a:cubicBezTo>
                  <a:pt x="622919" y="499353"/>
                  <a:pt x="611996" y="500150"/>
                  <a:pt x="603464" y="505838"/>
                </a:cubicBezTo>
                <a:cubicBezTo>
                  <a:pt x="584009" y="518808"/>
                  <a:pt x="567281" y="537355"/>
                  <a:pt x="545098" y="544749"/>
                </a:cubicBezTo>
                <a:cubicBezTo>
                  <a:pt x="525643" y="551234"/>
                  <a:pt x="503796" y="552829"/>
                  <a:pt x="486732" y="564204"/>
                </a:cubicBezTo>
                <a:cubicBezTo>
                  <a:pt x="477004" y="570689"/>
                  <a:pt x="466678" y="576356"/>
                  <a:pt x="457549" y="583659"/>
                </a:cubicBezTo>
                <a:cubicBezTo>
                  <a:pt x="450387" y="589388"/>
                  <a:pt x="446297" y="599013"/>
                  <a:pt x="438094" y="603115"/>
                </a:cubicBezTo>
                <a:cubicBezTo>
                  <a:pt x="419751" y="612286"/>
                  <a:pt x="399183" y="616085"/>
                  <a:pt x="379728" y="622570"/>
                </a:cubicBezTo>
                <a:cubicBezTo>
                  <a:pt x="319627" y="642604"/>
                  <a:pt x="360757" y="631277"/>
                  <a:pt x="253268" y="642025"/>
                </a:cubicBezTo>
                <a:cubicBezTo>
                  <a:pt x="206278" y="653773"/>
                  <a:pt x="182828" y="661481"/>
                  <a:pt x="126809" y="661481"/>
                </a:cubicBezTo>
                <a:cubicBezTo>
                  <a:pt x="100666" y="661481"/>
                  <a:pt x="74928" y="654996"/>
                  <a:pt x="48987" y="651753"/>
                </a:cubicBezTo>
                <a:cubicBezTo>
                  <a:pt x="20008" y="608284"/>
                  <a:pt x="10622" y="605295"/>
                  <a:pt x="349" y="564204"/>
                </a:cubicBezTo>
                <a:cubicBezTo>
                  <a:pt x="-437" y="561058"/>
                  <a:pt x="349" y="557719"/>
                  <a:pt x="349" y="554476"/>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605595" y="5951619"/>
            <a:ext cx="7657968" cy="707886"/>
          </a:xfrm>
          <a:prstGeom prst="rect">
            <a:avLst/>
          </a:prstGeom>
          <a:noFill/>
        </p:spPr>
        <p:txBody>
          <a:bodyPr wrap="square" rtlCol="0">
            <a:spAutoFit/>
          </a:bodyPr>
          <a:lstStyle/>
          <a:p>
            <a:pPr algn="ctr"/>
            <a:r>
              <a:rPr lang="en-US" sz="4000" b="1" dirty="0" smtClean="0"/>
              <a:t>Paul’s Voyage to Rome</a:t>
            </a:r>
            <a:endParaRPr lang="en-US" sz="4000" b="1" dirty="0"/>
          </a:p>
        </p:txBody>
      </p:sp>
      <p:sp>
        <p:nvSpPr>
          <p:cNvPr id="65" name="Text Box 51"/>
          <p:cNvSpPr txBox="1">
            <a:spLocks noChangeArrowheads="1"/>
          </p:cNvSpPr>
          <p:nvPr/>
        </p:nvSpPr>
        <p:spPr bwMode="auto">
          <a:xfrm>
            <a:off x="1016831" y="321647"/>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Rome</a:t>
            </a:r>
            <a:endParaRPr lang="en-US" altLang="en-US" sz="1600" b="1" i="1" dirty="0">
              <a:latin typeface="Arial" panose="020B0604020202020204" pitchFamily="34" charset="0"/>
            </a:endParaRPr>
          </a:p>
        </p:txBody>
      </p:sp>
      <p:sp>
        <p:nvSpPr>
          <p:cNvPr id="68" name="Freeform 67"/>
          <p:cNvSpPr/>
          <p:nvPr/>
        </p:nvSpPr>
        <p:spPr>
          <a:xfrm>
            <a:off x="1905370" y="3127295"/>
            <a:ext cx="2875638" cy="1045137"/>
          </a:xfrm>
          <a:custGeom>
            <a:avLst/>
            <a:gdLst>
              <a:gd name="connsiteX0" fmla="*/ 2875638 w 2875638"/>
              <a:gd name="connsiteY0" fmla="*/ 452845 h 1045137"/>
              <a:gd name="connsiteX1" fmla="*/ 2849512 w 2875638"/>
              <a:gd name="connsiteY1" fmla="*/ 531222 h 1045137"/>
              <a:gd name="connsiteX2" fmla="*/ 2823386 w 2875638"/>
              <a:gd name="connsiteY2" fmla="*/ 583474 h 1045137"/>
              <a:gd name="connsiteX3" fmla="*/ 2797261 w 2875638"/>
              <a:gd name="connsiteY3" fmla="*/ 609600 h 1045137"/>
              <a:gd name="connsiteX4" fmla="*/ 2762426 w 2875638"/>
              <a:gd name="connsiteY4" fmla="*/ 661851 h 1045137"/>
              <a:gd name="connsiteX5" fmla="*/ 2736301 w 2875638"/>
              <a:gd name="connsiteY5" fmla="*/ 679268 h 1045137"/>
              <a:gd name="connsiteX6" fmla="*/ 2692758 w 2875638"/>
              <a:gd name="connsiteY6" fmla="*/ 714102 h 1045137"/>
              <a:gd name="connsiteX7" fmla="*/ 2631798 w 2875638"/>
              <a:gd name="connsiteY7" fmla="*/ 731520 h 1045137"/>
              <a:gd name="connsiteX8" fmla="*/ 2570838 w 2875638"/>
              <a:gd name="connsiteY8" fmla="*/ 748937 h 1045137"/>
              <a:gd name="connsiteX9" fmla="*/ 2448918 w 2875638"/>
              <a:gd name="connsiteY9" fmla="*/ 740228 h 1045137"/>
              <a:gd name="connsiteX10" fmla="*/ 2405375 w 2875638"/>
              <a:gd name="connsiteY10" fmla="*/ 687977 h 1045137"/>
              <a:gd name="connsiteX11" fmla="*/ 2396666 w 2875638"/>
              <a:gd name="connsiteY11" fmla="*/ 661851 h 1045137"/>
              <a:gd name="connsiteX12" fmla="*/ 2370541 w 2875638"/>
              <a:gd name="connsiteY12" fmla="*/ 635725 h 1045137"/>
              <a:gd name="connsiteX13" fmla="*/ 2353123 w 2875638"/>
              <a:gd name="connsiteY13" fmla="*/ 609600 h 1045137"/>
              <a:gd name="connsiteX14" fmla="*/ 2309581 w 2875638"/>
              <a:gd name="connsiteY14" fmla="*/ 574765 h 1045137"/>
              <a:gd name="connsiteX15" fmla="*/ 2274746 w 2875638"/>
              <a:gd name="connsiteY15" fmla="*/ 522514 h 1045137"/>
              <a:gd name="connsiteX16" fmla="*/ 2222495 w 2875638"/>
              <a:gd name="connsiteY16" fmla="*/ 496388 h 1045137"/>
              <a:gd name="connsiteX17" fmla="*/ 2196369 w 2875638"/>
              <a:gd name="connsiteY17" fmla="*/ 478971 h 1045137"/>
              <a:gd name="connsiteX18" fmla="*/ 2144118 w 2875638"/>
              <a:gd name="connsiteY18" fmla="*/ 461554 h 1045137"/>
              <a:gd name="connsiteX19" fmla="*/ 2074449 w 2875638"/>
              <a:gd name="connsiteY19" fmla="*/ 444137 h 1045137"/>
              <a:gd name="connsiteX20" fmla="*/ 2030906 w 2875638"/>
              <a:gd name="connsiteY20" fmla="*/ 452845 h 1045137"/>
              <a:gd name="connsiteX21" fmla="*/ 2004781 w 2875638"/>
              <a:gd name="connsiteY21" fmla="*/ 470262 h 1045137"/>
              <a:gd name="connsiteX22" fmla="*/ 1943821 w 2875638"/>
              <a:gd name="connsiteY22" fmla="*/ 505097 h 1045137"/>
              <a:gd name="connsiteX23" fmla="*/ 1926403 w 2875638"/>
              <a:gd name="connsiteY23" fmla="*/ 522514 h 1045137"/>
              <a:gd name="connsiteX24" fmla="*/ 1874152 w 2875638"/>
              <a:gd name="connsiteY24" fmla="*/ 557348 h 1045137"/>
              <a:gd name="connsiteX25" fmla="*/ 1856735 w 2875638"/>
              <a:gd name="connsiteY25" fmla="*/ 583474 h 1045137"/>
              <a:gd name="connsiteX26" fmla="*/ 1839318 w 2875638"/>
              <a:gd name="connsiteY26" fmla="*/ 635725 h 1045137"/>
              <a:gd name="connsiteX27" fmla="*/ 1821901 w 2875638"/>
              <a:gd name="connsiteY27" fmla="*/ 687977 h 1045137"/>
              <a:gd name="connsiteX28" fmla="*/ 1804483 w 2875638"/>
              <a:gd name="connsiteY28" fmla="*/ 740228 h 1045137"/>
              <a:gd name="connsiteX29" fmla="*/ 1795775 w 2875638"/>
              <a:gd name="connsiteY29" fmla="*/ 766354 h 1045137"/>
              <a:gd name="connsiteX30" fmla="*/ 1778358 w 2875638"/>
              <a:gd name="connsiteY30" fmla="*/ 836022 h 1045137"/>
              <a:gd name="connsiteX31" fmla="*/ 1769649 w 2875638"/>
              <a:gd name="connsiteY31" fmla="*/ 870857 h 1045137"/>
              <a:gd name="connsiteX32" fmla="*/ 1743523 w 2875638"/>
              <a:gd name="connsiteY32" fmla="*/ 888274 h 1045137"/>
              <a:gd name="connsiteX33" fmla="*/ 1682563 w 2875638"/>
              <a:gd name="connsiteY33" fmla="*/ 905691 h 1045137"/>
              <a:gd name="connsiteX34" fmla="*/ 1569352 w 2875638"/>
              <a:gd name="connsiteY34" fmla="*/ 896982 h 1045137"/>
              <a:gd name="connsiteX35" fmla="*/ 1543226 w 2875638"/>
              <a:gd name="connsiteY35" fmla="*/ 870857 h 1045137"/>
              <a:gd name="connsiteX36" fmla="*/ 1525809 w 2875638"/>
              <a:gd name="connsiteY36" fmla="*/ 836022 h 1045137"/>
              <a:gd name="connsiteX37" fmla="*/ 1508392 w 2875638"/>
              <a:gd name="connsiteY37" fmla="*/ 809897 h 1045137"/>
              <a:gd name="connsiteX38" fmla="*/ 1499683 w 2875638"/>
              <a:gd name="connsiteY38" fmla="*/ 783771 h 1045137"/>
              <a:gd name="connsiteX39" fmla="*/ 1473558 w 2875638"/>
              <a:gd name="connsiteY39" fmla="*/ 748937 h 1045137"/>
              <a:gd name="connsiteX40" fmla="*/ 1456141 w 2875638"/>
              <a:gd name="connsiteY40" fmla="*/ 714102 h 1045137"/>
              <a:gd name="connsiteX41" fmla="*/ 1421306 w 2875638"/>
              <a:gd name="connsiteY41" fmla="*/ 661851 h 1045137"/>
              <a:gd name="connsiteX42" fmla="*/ 1360346 w 2875638"/>
              <a:gd name="connsiteY42" fmla="*/ 600891 h 1045137"/>
              <a:gd name="connsiteX43" fmla="*/ 1290678 w 2875638"/>
              <a:gd name="connsiteY43" fmla="*/ 583474 h 1045137"/>
              <a:gd name="connsiteX44" fmla="*/ 1107798 w 2875638"/>
              <a:gd name="connsiteY44" fmla="*/ 618308 h 1045137"/>
              <a:gd name="connsiteX45" fmla="*/ 1081672 w 2875638"/>
              <a:gd name="connsiteY45" fmla="*/ 644434 h 1045137"/>
              <a:gd name="connsiteX46" fmla="*/ 1072963 w 2875638"/>
              <a:gd name="connsiteY46" fmla="*/ 670560 h 1045137"/>
              <a:gd name="connsiteX47" fmla="*/ 1055546 w 2875638"/>
              <a:gd name="connsiteY47" fmla="*/ 870857 h 1045137"/>
              <a:gd name="connsiteX48" fmla="*/ 1038129 w 2875638"/>
              <a:gd name="connsiteY48" fmla="*/ 923108 h 1045137"/>
              <a:gd name="connsiteX49" fmla="*/ 985878 w 2875638"/>
              <a:gd name="connsiteY49" fmla="*/ 957942 h 1045137"/>
              <a:gd name="connsiteX50" fmla="*/ 785581 w 2875638"/>
              <a:gd name="connsiteY50" fmla="*/ 949234 h 1045137"/>
              <a:gd name="connsiteX51" fmla="*/ 768163 w 2875638"/>
              <a:gd name="connsiteY51" fmla="*/ 931817 h 1045137"/>
              <a:gd name="connsiteX52" fmla="*/ 724621 w 2875638"/>
              <a:gd name="connsiteY52" fmla="*/ 879565 h 1045137"/>
              <a:gd name="connsiteX53" fmla="*/ 715912 w 2875638"/>
              <a:gd name="connsiteY53" fmla="*/ 853440 h 1045137"/>
              <a:gd name="connsiteX54" fmla="*/ 602701 w 2875638"/>
              <a:gd name="connsiteY54" fmla="*/ 766354 h 1045137"/>
              <a:gd name="connsiteX55" fmla="*/ 559158 w 2875638"/>
              <a:gd name="connsiteY55" fmla="*/ 792480 h 1045137"/>
              <a:gd name="connsiteX56" fmla="*/ 533032 w 2875638"/>
              <a:gd name="connsiteY56" fmla="*/ 809897 h 1045137"/>
              <a:gd name="connsiteX57" fmla="*/ 489489 w 2875638"/>
              <a:gd name="connsiteY57" fmla="*/ 862148 h 1045137"/>
              <a:gd name="connsiteX58" fmla="*/ 463363 w 2875638"/>
              <a:gd name="connsiteY58" fmla="*/ 949234 h 1045137"/>
              <a:gd name="connsiteX59" fmla="*/ 454655 w 2875638"/>
              <a:gd name="connsiteY59" fmla="*/ 975360 h 1045137"/>
              <a:gd name="connsiteX60" fmla="*/ 367569 w 2875638"/>
              <a:gd name="connsiteY60" fmla="*/ 1018902 h 1045137"/>
              <a:gd name="connsiteX61" fmla="*/ 236941 w 2875638"/>
              <a:gd name="connsiteY61" fmla="*/ 1027611 h 1045137"/>
              <a:gd name="connsiteX62" fmla="*/ 219523 w 2875638"/>
              <a:gd name="connsiteY62" fmla="*/ 1001485 h 1045137"/>
              <a:gd name="connsiteX63" fmla="*/ 210815 w 2875638"/>
              <a:gd name="connsiteY63" fmla="*/ 775062 h 1045137"/>
              <a:gd name="connsiteX64" fmla="*/ 263066 w 2875638"/>
              <a:gd name="connsiteY64" fmla="*/ 740228 h 1045137"/>
              <a:gd name="connsiteX65" fmla="*/ 289192 w 2875638"/>
              <a:gd name="connsiteY65" fmla="*/ 722811 h 1045137"/>
              <a:gd name="connsiteX66" fmla="*/ 315318 w 2875638"/>
              <a:gd name="connsiteY66" fmla="*/ 705394 h 1045137"/>
              <a:gd name="connsiteX67" fmla="*/ 350152 w 2875638"/>
              <a:gd name="connsiteY67" fmla="*/ 696685 h 1045137"/>
              <a:gd name="connsiteX68" fmla="*/ 402403 w 2875638"/>
              <a:gd name="connsiteY68" fmla="*/ 670560 h 1045137"/>
              <a:gd name="connsiteX69" fmla="*/ 428529 w 2875638"/>
              <a:gd name="connsiteY69" fmla="*/ 653142 h 1045137"/>
              <a:gd name="connsiteX70" fmla="*/ 445946 w 2875638"/>
              <a:gd name="connsiteY70" fmla="*/ 627017 h 1045137"/>
              <a:gd name="connsiteX71" fmla="*/ 402403 w 2875638"/>
              <a:gd name="connsiteY71" fmla="*/ 583474 h 1045137"/>
              <a:gd name="connsiteX72" fmla="*/ 376278 w 2875638"/>
              <a:gd name="connsiteY72" fmla="*/ 574765 h 1045137"/>
              <a:gd name="connsiteX73" fmla="*/ 193398 w 2875638"/>
              <a:gd name="connsiteY73" fmla="*/ 557348 h 1045137"/>
              <a:gd name="connsiteX74" fmla="*/ 97603 w 2875638"/>
              <a:gd name="connsiteY74" fmla="*/ 531222 h 1045137"/>
              <a:gd name="connsiteX75" fmla="*/ 62769 w 2875638"/>
              <a:gd name="connsiteY75" fmla="*/ 505097 h 1045137"/>
              <a:gd name="connsiteX76" fmla="*/ 27935 w 2875638"/>
              <a:gd name="connsiteY76" fmla="*/ 487680 h 1045137"/>
              <a:gd name="connsiteX77" fmla="*/ 10518 w 2875638"/>
              <a:gd name="connsiteY77" fmla="*/ 470262 h 1045137"/>
              <a:gd name="connsiteX78" fmla="*/ 10518 w 2875638"/>
              <a:gd name="connsiteY78" fmla="*/ 330925 h 1045137"/>
              <a:gd name="connsiteX79" fmla="*/ 19226 w 2875638"/>
              <a:gd name="connsiteY79" fmla="*/ 304800 h 1045137"/>
              <a:gd name="connsiteX80" fmla="*/ 45352 w 2875638"/>
              <a:gd name="connsiteY80" fmla="*/ 296091 h 1045137"/>
              <a:gd name="connsiteX81" fmla="*/ 115021 w 2875638"/>
              <a:gd name="connsiteY81" fmla="*/ 261257 h 1045137"/>
              <a:gd name="connsiteX82" fmla="*/ 132438 w 2875638"/>
              <a:gd name="connsiteY82" fmla="*/ 226422 h 1045137"/>
              <a:gd name="connsiteX83" fmla="*/ 149855 w 2875638"/>
              <a:gd name="connsiteY83" fmla="*/ 0 h 104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2875638" h="1045137">
                <a:moveTo>
                  <a:pt x="2875638" y="452845"/>
                </a:moveTo>
                <a:cubicBezTo>
                  <a:pt x="2859469" y="549852"/>
                  <a:pt x="2880125" y="469996"/>
                  <a:pt x="2849512" y="531222"/>
                </a:cubicBezTo>
                <a:cubicBezTo>
                  <a:pt x="2829873" y="570499"/>
                  <a:pt x="2854583" y="546036"/>
                  <a:pt x="2823386" y="583474"/>
                </a:cubicBezTo>
                <a:cubicBezTo>
                  <a:pt x="2815502" y="592935"/>
                  <a:pt x="2804822" y="599879"/>
                  <a:pt x="2797261" y="609600"/>
                </a:cubicBezTo>
                <a:cubicBezTo>
                  <a:pt x="2784409" y="626123"/>
                  <a:pt x="2779843" y="650239"/>
                  <a:pt x="2762426" y="661851"/>
                </a:cubicBezTo>
                <a:cubicBezTo>
                  <a:pt x="2753718" y="667657"/>
                  <a:pt x="2744474" y="672730"/>
                  <a:pt x="2736301" y="679268"/>
                </a:cubicBezTo>
                <a:cubicBezTo>
                  <a:pt x="2709304" y="700865"/>
                  <a:pt x="2728491" y="696235"/>
                  <a:pt x="2692758" y="714102"/>
                </a:cubicBezTo>
                <a:cubicBezTo>
                  <a:pt x="2678839" y="721062"/>
                  <a:pt x="2644818" y="727800"/>
                  <a:pt x="2631798" y="731520"/>
                </a:cubicBezTo>
                <a:cubicBezTo>
                  <a:pt x="2544344" y="756507"/>
                  <a:pt x="2679734" y="721711"/>
                  <a:pt x="2570838" y="748937"/>
                </a:cubicBezTo>
                <a:cubicBezTo>
                  <a:pt x="2530198" y="746034"/>
                  <a:pt x="2488578" y="749560"/>
                  <a:pt x="2448918" y="740228"/>
                </a:cubicBezTo>
                <a:cubicBezTo>
                  <a:pt x="2438005" y="737660"/>
                  <a:pt x="2410407" y="698040"/>
                  <a:pt x="2405375" y="687977"/>
                </a:cubicBezTo>
                <a:cubicBezTo>
                  <a:pt x="2401270" y="679766"/>
                  <a:pt x="2401758" y="669489"/>
                  <a:pt x="2396666" y="661851"/>
                </a:cubicBezTo>
                <a:cubicBezTo>
                  <a:pt x="2389835" y="651604"/>
                  <a:pt x="2378425" y="645186"/>
                  <a:pt x="2370541" y="635725"/>
                </a:cubicBezTo>
                <a:cubicBezTo>
                  <a:pt x="2363841" y="627685"/>
                  <a:pt x="2359661" y="617773"/>
                  <a:pt x="2353123" y="609600"/>
                </a:cubicBezTo>
                <a:cubicBezTo>
                  <a:pt x="2338939" y="591870"/>
                  <a:pt x="2328983" y="587700"/>
                  <a:pt x="2309581" y="574765"/>
                </a:cubicBezTo>
                <a:cubicBezTo>
                  <a:pt x="2297969" y="557348"/>
                  <a:pt x="2292163" y="534126"/>
                  <a:pt x="2274746" y="522514"/>
                </a:cubicBezTo>
                <a:cubicBezTo>
                  <a:pt x="2199882" y="472604"/>
                  <a:pt x="2294600" y="532440"/>
                  <a:pt x="2222495" y="496388"/>
                </a:cubicBezTo>
                <a:cubicBezTo>
                  <a:pt x="2213134" y="491707"/>
                  <a:pt x="2205933" y="483222"/>
                  <a:pt x="2196369" y="478971"/>
                </a:cubicBezTo>
                <a:cubicBezTo>
                  <a:pt x="2179592" y="471515"/>
                  <a:pt x="2161535" y="467360"/>
                  <a:pt x="2144118" y="461554"/>
                </a:cubicBezTo>
                <a:cubicBezTo>
                  <a:pt x="2103947" y="448164"/>
                  <a:pt x="2126998" y="454646"/>
                  <a:pt x="2074449" y="444137"/>
                </a:cubicBezTo>
                <a:cubicBezTo>
                  <a:pt x="2059935" y="447040"/>
                  <a:pt x="2044765" y="447648"/>
                  <a:pt x="2030906" y="452845"/>
                </a:cubicBezTo>
                <a:cubicBezTo>
                  <a:pt x="2021106" y="456520"/>
                  <a:pt x="2013868" y="465069"/>
                  <a:pt x="2004781" y="470262"/>
                </a:cubicBezTo>
                <a:cubicBezTo>
                  <a:pt x="1973490" y="488143"/>
                  <a:pt x="1970344" y="483879"/>
                  <a:pt x="1943821" y="505097"/>
                </a:cubicBezTo>
                <a:cubicBezTo>
                  <a:pt x="1937410" y="510226"/>
                  <a:pt x="1932972" y="517588"/>
                  <a:pt x="1926403" y="522514"/>
                </a:cubicBezTo>
                <a:cubicBezTo>
                  <a:pt x="1909657" y="535073"/>
                  <a:pt x="1874152" y="557348"/>
                  <a:pt x="1874152" y="557348"/>
                </a:cubicBezTo>
                <a:cubicBezTo>
                  <a:pt x="1868346" y="566057"/>
                  <a:pt x="1860986" y="573910"/>
                  <a:pt x="1856735" y="583474"/>
                </a:cubicBezTo>
                <a:cubicBezTo>
                  <a:pt x="1849279" y="600251"/>
                  <a:pt x="1845124" y="618308"/>
                  <a:pt x="1839318" y="635725"/>
                </a:cubicBezTo>
                <a:lnTo>
                  <a:pt x="1821901" y="687977"/>
                </a:lnTo>
                <a:lnTo>
                  <a:pt x="1804483" y="740228"/>
                </a:lnTo>
                <a:cubicBezTo>
                  <a:pt x="1801580" y="748937"/>
                  <a:pt x="1797575" y="757353"/>
                  <a:pt x="1795775" y="766354"/>
                </a:cubicBezTo>
                <a:cubicBezTo>
                  <a:pt x="1778069" y="854878"/>
                  <a:pt x="1796209" y="773541"/>
                  <a:pt x="1778358" y="836022"/>
                </a:cubicBezTo>
                <a:cubicBezTo>
                  <a:pt x="1775070" y="847531"/>
                  <a:pt x="1776288" y="860898"/>
                  <a:pt x="1769649" y="870857"/>
                </a:cubicBezTo>
                <a:cubicBezTo>
                  <a:pt x="1763843" y="879566"/>
                  <a:pt x="1752885" y="883593"/>
                  <a:pt x="1743523" y="888274"/>
                </a:cubicBezTo>
                <a:cubicBezTo>
                  <a:pt x="1731032" y="894519"/>
                  <a:pt x="1693720" y="902902"/>
                  <a:pt x="1682563" y="905691"/>
                </a:cubicBezTo>
                <a:cubicBezTo>
                  <a:pt x="1644826" y="902788"/>
                  <a:pt x="1606070" y="906162"/>
                  <a:pt x="1569352" y="896982"/>
                </a:cubicBezTo>
                <a:cubicBezTo>
                  <a:pt x="1557404" y="893995"/>
                  <a:pt x="1550384" y="880879"/>
                  <a:pt x="1543226" y="870857"/>
                </a:cubicBezTo>
                <a:cubicBezTo>
                  <a:pt x="1535680" y="860293"/>
                  <a:pt x="1532250" y="847294"/>
                  <a:pt x="1525809" y="836022"/>
                </a:cubicBezTo>
                <a:cubicBezTo>
                  <a:pt x="1520616" y="826935"/>
                  <a:pt x="1513073" y="819258"/>
                  <a:pt x="1508392" y="809897"/>
                </a:cubicBezTo>
                <a:cubicBezTo>
                  <a:pt x="1504287" y="801686"/>
                  <a:pt x="1504237" y="791741"/>
                  <a:pt x="1499683" y="783771"/>
                </a:cubicBezTo>
                <a:cubicBezTo>
                  <a:pt x="1492482" y="771169"/>
                  <a:pt x="1481250" y="761245"/>
                  <a:pt x="1473558" y="748937"/>
                </a:cubicBezTo>
                <a:cubicBezTo>
                  <a:pt x="1466678" y="737928"/>
                  <a:pt x="1462820" y="725234"/>
                  <a:pt x="1456141" y="714102"/>
                </a:cubicBezTo>
                <a:cubicBezTo>
                  <a:pt x="1445371" y="696152"/>
                  <a:pt x="1421306" y="661851"/>
                  <a:pt x="1421306" y="661851"/>
                </a:cubicBezTo>
                <a:cubicBezTo>
                  <a:pt x="1409958" y="627804"/>
                  <a:pt x="1411163" y="613595"/>
                  <a:pt x="1360346" y="600891"/>
                </a:cubicBezTo>
                <a:lnTo>
                  <a:pt x="1290678" y="583474"/>
                </a:lnTo>
                <a:cubicBezTo>
                  <a:pt x="1048458" y="596222"/>
                  <a:pt x="1168416" y="545566"/>
                  <a:pt x="1107798" y="618308"/>
                </a:cubicBezTo>
                <a:cubicBezTo>
                  <a:pt x="1099914" y="627769"/>
                  <a:pt x="1090381" y="635725"/>
                  <a:pt x="1081672" y="644434"/>
                </a:cubicBezTo>
                <a:cubicBezTo>
                  <a:pt x="1078769" y="653143"/>
                  <a:pt x="1073833" y="661422"/>
                  <a:pt x="1072963" y="670560"/>
                </a:cubicBezTo>
                <a:cubicBezTo>
                  <a:pt x="1066060" y="743038"/>
                  <a:pt x="1073776" y="804016"/>
                  <a:pt x="1055546" y="870857"/>
                </a:cubicBezTo>
                <a:cubicBezTo>
                  <a:pt x="1050715" y="888569"/>
                  <a:pt x="1053405" y="912924"/>
                  <a:pt x="1038129" y="923108"/>
                </a:cubicBezTo>
                <a:lnTo>
                  <a:pt x="985878" y="957942"/>
                </a:lnTo>
                <a:cubicBezTo>
                  <a:pt x="919112" y="955039"/>
                  <a:pt x="851934" y="957196"/>
                  <a:pt x="785581" y="949234"/>
                </a:cubicBezTo>
                <a:cubicBezTo>
                  <a:pt x="777429" y="948256"/>
                  <a:pt x="773292" y="938228"/>
                  <a:pt x="768163" y="931817"/>
                </a:cubicBezTo>
                <a:cubicBezTo>
                  <a:pt x="719655" y="871184"/>
                  <a:pt x="786692" y="941638"/>
                  <a:pt x="724621" y="879565"/>
                </a:cubicBezTo>
                <a:cubicBezTo>
                  <a:pt x="721718" y="870857"/>
                  <a:pt x="717835" y="862416"/>
                  <a:pt x="715912" y="853440"/>
                </a:cubicBezTo>
                <a:cubicBezTo>
                  <a:pt x="688703" y="726468"/>
                  <a:pt x="734824" y="754342"/>
                  <a:pt x="602701" y="766354"/>
                </a:cubicBezTo>
                <a:cubicBezTo>
                  <a:pt x="557329" y="781477"/>
                  <a:pt x="593313" y="765155"/>
                  <a:pt x="559158" y="792480"/>
                </a:cubicBezTo>
                <a:cubicBezTo>
                  <a:pt x="550985" y="799018"/>
                  <a:pt x="541073" y="803197"/>
                  <a:pt x="533032" y="809897"/>
                </a:cubicBezTo>
                <a:cubicBezTo>
                  <a:pt x="507885" y="830852"/>
                  <a:pt x="506615" y="836458"/>
                  <a:pt x="489489" y="862148"/>
                </a:cubicBezTo>
                <a:cubicBezTo>
                  <a:pt x="448107" y="986298"/>
                  <a:pt x="489681" y="857120"/>
                  <a:pt x="463363" y="949234"/>
                </a:cubicBezTo>
                <a:cubicBezTo>
                  <a:pt x="460841" y="958060"/>
                  <a:pt x="461146" y="968869"/>
                  <a:pt x="454655" y="975360"/>
                </a:cubicBezTo>
                <a:cubicBezTo>
                  <a:pt x="420094" y="1009921"/>
                  <a:pt x="406902" y="1009069"/>
                  <a:pt x="367569" y="1018902"/>
                </a:cubicBezTo>
                <a:cubicBezTo>
                  <a:pt x="319672" y="1050834"/>
                  <a:pt x="327451" y="1053472"/>
                  <a:pt x="236941" y="1027611"/>
                </a:cubicBezTo>
                <a:cubicBezTo>
                  <a:pt x="226877" y="1024736"/>
                  <a:pt x="225329" y="1010194"/>
                  <a:pt x="219523" y="1001485"/>
                </a:cubicBezTo>
                <a:cubicBezTo>
                  <a:pt x="191560" y="917596"/>
                  <a:pt x="176377" y="893134"/>
                  <a:pt x="210815" y="775062"/>
                </a:cubicBezTo>
                <a:cubicBezTo>
                  <a:pt x="216676" y="754967"/>
                  <a:pt x="245649" y="751839"/>
                  <a:pt x="263066" y="740228"/>
                </a:cubicBezTo>
                <a:lnTo>
                  <a:pt x="289192" y="722811"/>
                </a:lnTo>
                <a:cubicBezTo>
                  <a:pt x="297901" y="717005"/>
                  <a:pt x="305164" y="707933"/>
                  <a:pt x="315318" y="705394"/>
                </a:cubicBezTo>
                <a:lnTo>
                  <a:pt x="350152" y="696685"/>
                </a:lnTo>
                <a:cubicBezTo>
                  <a:pt x="425037" y="646763"/>
                  <a:pt x="330285" y="706620"/>
                  <a:pt x="402403" y="670560"/>
                </a:cubicBezTo>
                <a:cubicBezTo>
                  <a:pt x="411765" y="665879"/>
                  <a:pt x="419820" y="658948"/>
                  <a:pt x="428529" y="653142"/>
                </a:cubicBezTo>
                <a:cubicBezTo>
                  <a:pt x="434335" y="644434"/>
                  <a:pt x="444225" y="637341"/>
                  <a:pt x="445946" y="627017"/>
                </a:cubicBezTo>
                <a:cubicBezTo>
                  <a:pt x="450734" y="598292"/>
                  <a:pt x="420557" y="591254"/>
                  <a:pt x="402403" y="583474"/>
                </a:cubicBezTo>
                <a:cubicBezTo>
                  <a:pt x="393966" y="579858"/>
                  <a:pt x="385183" y="576991"/>
                  <a:pt x="376278" y="574765"/>
                </a:cubicBezTo>
                <a:cubicBezTo>
                  <a:pt x="310889" y="558418"/>
                  <a:pt x="272722" y="562306"/>
                  <a:pt x="193398" y="557348"/>
                </a:cubicBezTo>
                <a:cubicBezTo>
                  <a:pt x="152803" y="550583"/>
                  <a:pt x="133569" y="551203"/>
                  <a:pt x="97603" y="531222"/>
                </a:cubicBezTo>
                <a:cubicBezTo>
                  <a:pt x="84915" y="524173"/>
                  <a:pt x="75077" y="512789"/>
                  <a:pt x="62769" y="505097"/>
                </a:cubicBezTo>
                <a:cubicBezTo>
                  <a:pt x="51760" y="498217"/>
                  <a:pt x="39546" y="493486"/>
                  <a:pt x="27935" y="487680"/>
                </a:cubicBezTo>
                <a:cubicBezTo>
                  <a:pt x="22129" y="481874"/>
                  <a:pt x="14742" y="477303"/>
                  <a:pt x="10518" y="470262"/>
                </a:cubicBezTo>
                <a:cubicBezTo>
                  <a:pt x="-11832" y="433013"/>
                  <a:pt x="7995" y="351108"/>
                  <a:pt x="10518" y="330925"/>
                </a:cubicBezTo>
                <a:cubicBezTo>
                  <a:pt x="11657" y="321817"/>
                  <a:pt x="12735" y="311291"/>
                  <a:pt x="19226" y="304800"/>
                </a:cubicBezTo>
                <a:cubicBezTo>
                  <a:pt x="25717" y="298309"/>
                  <a:pt x="36757" y="299314"/>
                  <a:pt x="45352" y="296091"/>
                </a:cubicBezTo>
                <a:cubicBezTo>
                  <a:pt x="94049" y="277830"/>
                  <a:pt x="78944" y="285308"/>
                  <a:pt x="115021" y="261257"/>
                </a:cubicBezTo>
                <a:cubicBezTo>
                  <a:pt x="120827" y="249645"/>
                  <a:pt x="127617" y="238476"/>
                  <a:pt x="132438" y="226422"/>
                </a:cubicBezTo>
                <a:cubicBezTo>
                  <a:pt x="168214" y="136980"/>
                  <a:pt x="149855" y="135966"/>
                  <a:pt x="149855"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a:off x="6190534" y="2999874"/>
            <a:ext cx="1782394" cy="1395664"/>
          </a:xfrm>
          <a:custGeom>
            <a:avLst/>
            <a:gdLst>
              <a:gd name="connsiteX0" fmla="*/ 1638015 w 1782394"/>
              <a:gd name="connsiteY0" fmla="*/ 1395664 h 1395664"/>
              <a:gd name="connsiteX1" fmla="*/ 1557805 w 1782394"/>
              <a:gd name="connsiteY1" fmla="*/ 1379621 h 1395664"/>
              <a:gd name="connsiteX2" fmla="*/ 1509679 w 1782394"/>
              <a:gd name="connsiteY2" fmla="*/ 1363579 h 1395664"/>
              <a:gd name="connsiteX3" fmla="*/ 1493636 w 1782394"/>
              <a:gd name="connsiteY3" fmla="*/ 1315453 h 1395664"/>
              <a:gd name="connsiteX4" fmla="*/ 1461552 w 1782394"/>
              <a:gd name="connsiteY4" fmla="*/ 1267327 h 1395664"/>
              <a:gd name="connsiteX5" fmla="*/ 1477594 w 1782394"/>
              <a:gd name="connsiteY5" fmla="*/ 882316 h 1395664"/>
              <a:gd name="connsiteX6" fmla="*/ 1509679 w 1782394"/>
              <a:gd name="connsiteY6" fmla="*/ 850232 h 1395664"/>
              <a:gd name="connsiteX7" fmla="*/ 1541763 w 1782394"/>
              <a:gd name="connsiteY7" fmla="*/ 721895 h 1395664"/>
              <a:gd name="connsiteX8" fmla="*/ 1557805 w 1782394"/>
              <a:gd name="connsiteY8" fmla="*/ 673769 h 1395664"/>
              <a:gd name="connsiteX9" fmla="*/ 1589889 w 1782394"/>
              <a:gd name="connsiteY9" fmla="*/ 625643 h 1395664"/>
              <a:gd name="connsiteX10" fmla="*/ 1638015 w 1782394"/>
              <a:gd name="connsiteY10" fmla="*/ 529390 h 1395664"/>
              <a:gd name="connsiteX11" fmla="*/ 1702184 w 1782394"/>
              <a:gd name="connsiteY11" fmla="*/ 465221 h 1395664"/>
              <a:gd name="connsiteX12" fmla="*/ 1782394 w 1782394"/>
              <a:gd name="connsiteY12" fmla="*/ 385011 h 1395664"/>
              <a:gd name="connsiteX13" fmla="*/ 1734268 w 1782394"/>
              <a:gd name="connsiteY13" fmla="*/ 352927 h 1395664"/>
              <a:gd name="connsiteX14" fmla="*/ 1638015 w 1782394"/>
              <a:gd name="connsiteY14" fmla="*/ 385011 h 1395664"/>
              <a:gd name="connsiteX15" fmla="*/ 1573847 w 1782394"/>
              <a:gd name="connsiteY15" fmla="*/ 368969 h 1395664"/>
              <a:gd name="connsiteX16" fmla="*/ 1525721 w 1782394"/>
              <a:gd name="connsiteY16" fmla="*/ 176464 h 1395664"/>
              <a:gd name="connsiteX17" fmla="*/ 1429468 w 1782394"/>
              <a:gd name="connsiteY17" fmla="*/ 192506 h 1395664"/>
              <a:gd name="connsiteX18" fmla="*/ 1365300 w 1782394"/>
              <a:gd name="connsiteY18" fmla="*/ 224590 h 1395664"/>
              <a:gd name="connsiteX19" fmla="*/ 1317173 w 1782394"/>
              <a:gd name="connsiteY19" fmla="*/ 144379 h 1395664"/>
              <a:gd name="connsiteX20" fmla="*/ 1269047 w 1782394"/>
              <a:gd name="connsiteY20" fmla="*/ 96253 h 1395664"/>
              <a:gd name="connsiteX21" fmla="*/ 418815 w 1782394"/>
              <a:gd name="connsiteY21" fmla="*/ 80211 h 1395664"/>
              <a:gd name="connsiteX22" fmla="*/ 322563 w 1782394"/>
              <a:gd name="connsiteY22" fmla="*/ 48127 h 1395664"/>
              <a:gd name="connsiteX23" fmla="*/ 274436 w 1782394"/>
              <a:gd name="connsiteY23" fmla="*/ 32085 h 1395664"/>
              <a:gd name="connsiteX24" fmla="*/ 258394 w 1782394"/>
              <a:gd name="connsiteY24" fmla="*/ 80211 h 1395664"/>
              <a:gd name="connsiteX25" fmla="*/ 194226 w 1782394"/>
              <a:gd name="connsiteY25" fmla="*/ 96253 h 1395664"/>
              <a:gd name="connsiteX26" fmla="*/ 97973 w 1782394"/>
              <a:gd name="connsiteY26" fmla="*/ 128337 h 1395664"/>
              <a:gd name="connsiteX27" fmla="*/ 49847 w 1782394"/>
              <a:gd name="connsiteY27" fmla="*/ 144379 h 1395664"/>
              <a:gd name="connsiteX28" fmla="*/ 17763 w 1782394"/>
              <a:gd name="connsiteY28" fmla="*/ 176464 h 1395664"/>
              <a:gd name="connsiteX29" fmla="*/ 1721 w 1782394"/>
              <a:gd name="connsiteY29" fmla="*/ 128337 h 1395664"/>
              <a:gd name="connsiteX30" fmla="*/ 1721 w 1782394"/>
              <a:gd name="connsiteY30" fmla="*/ 0 h 1395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782394" h="1395664">
                <a:moveTo>
                  <a:pt x="1638015" y="1395664"/>
                </a:moveTo>
                <a:cubicBezTo>
                  <a:pt x="1611278" y="1390316"/>
                  <a:pt x="1584257" y="1386234"/>
                  <a:pt x="1557805" y="1379621"/>
                </a:cubicBezTo>
                <a:cubicBezTo>
                  <a:pt x="1541400" y="1375520"/>
                  <a:pt x="1521636" y="1375536"/>
                  <a:pt x="1509679" y="1363579"/>
                </a:cubicBezTo>
                <a:cubicBezTo>
                  <a:pt x="1497722" y="1351622"/>
                  <a:pt x="1501198" y="1330578"/>
                  <a:pt x="1493636" y="1315453"/>
                </a:cubicBezTo>
                <a:cubicBezTo>
                  <a:pt x="1485014" y="1298208"/>
                  <a:pt x="1472247" y="1283369"/>
                  <a:pt x="1461552" y="1267327"/>
                </a:cubicBezTo>
                <a:cubicBezTo>
                  <a:pt x="1466899" y="1138990"/>
                  <a:pt x="1462871" y="1009918"/>
                  <a:pt x="1477594" y="882316"/>
                </a:cubicBezTo>
                <a:cubicBezTo>
                  <a:pt x="1479328" y="867291"/>
                  <a:pt x="1504062" y="864275"/>
                  <a:pt x="1509679" y="850232"/>
                </a:cubicBezTo>
                <a:cubicBezTo>
                  <a:pt x="1526056" y="809290"/>
                  <a:pt x="1527819" y="763728"/>
                  <a:pt x="1541763" y="721895"/>
                </a:cubicBezTo>
                <a:cubicBezTo>
                  <a:pt x="1547110" y="705853"/>
                  <a:pt x="1550243" y="688894"/>
                  <a:pt x="1557805" y="673769"/>
                </a:cubicBezTo>
                <a:cubicBezTo>
                  <a:pt x="1566427" y="656524"/>
                  <a:pt x="1579194" y="641685"/>
                  <a:pt x="1589889" y="625643"/>
                </a:cubicBezTo>
                <a:cubicBezTo>
                  <a:pt x="1605416" y="579062"/>
                  <a:pt x="1604090" y="568969"/>
                  <a:pt x="1638015" y="529390"/>
                </a:cubicBezTo>
                <a:cubicBezTo>
                  <a:pt x="1657701" y="506423"/>
                  <a:pt x="1685405" y="490390"/>
                  <a:pt x="1702184" y="465221"/>
                </a:cubicBezTo>
                <a:cubicBezTo>
                  <a:pt x="1744963" y="401053"/>
                  <a:pt x="1718226" y="427790"/>
                  <a:pt x="1782394" y="385011"/>
                </a:cubicBezTo>
                <a:cubicBezTo>
                  <a:pt x="1766352" y="374316"/>
                  <a:pt x="1753548" y="352927"/>
                  <a:pt x="1734268" y="352927"/>
                </a:cubicBezTo>
                <a:cubicBezTo>
                  <a:pt x="1700448" y="352927"/>
                  <a:pt x="1638015" y="385011"/>
                  <a:pt x="1638015" y="385011"/>
                </a:cubicBezTo>
                <a:cubicBezTo>
                  <a:pt x="1616626" y="379664"/>
                  <a:pt x="1592192" y="381199"/>
                  <a:pt x="1573847" y="368969"/>
                </a:cubicBezTo>
                <a:cubicBezTo>
                  <a:pt x="1520797" y="333603"/>
                  <a:pt x="1529088" y="206770"/>
                  <a:pt x="1525721" y="176464"/>
                </a:cubicBezTo>
                <a:cubicBezTo>
                  <a:pt x="1493637" y="181811"/>
                  <a:pt x="1457709" y="176368"/>
                  <a:pt x="1429468" y="192506"/>
                </a:cubicBezTo>
                <a:cubicBezTo>
                  <a:pt x="1350665" y="237536"/>
                  <a:pt x="1486882" y="265117"/>
                  <a:pt x="1365300" y="224590"/>
                </a:cubicBezTo>
                <a:cubicBezTo>
                  <a:pt x="1265382" y="124676"/>
                  <a:pt x="1400468" y="269323"/>
                  <a:pt x="1317173" y="144379"/>
                </a:cubicBezTo>
                <a:cubicBezTo>
                  <a:pt x="1304589" y="125502"/>
                  <a:pt x="1291676" y="97869"/>
                  <a:pt x="1269047" y="96253"/>
                </a:cubicBezTo>
                <a:cubicBezTo>
                  <a:pt x="986306" y="76057"/>
                  <a:pt x="702226" y="85558"/>
                  <a:pt x="418815" y="80211"/>
                </a:cubicBezTo>
                <a:lnTo>
                  <a:pt x="322563" y="48127"/>
                </a:lnTo>
                <a:lnTo>
                  <a:pt x="274436" y="32085"/>
                </a:lnTo>
                <a:cubicBezTo>
                  <a:pt x="269089" y="48127"/>
                  <a:pt x="271598" y="69648"/>
                  <a:pt x="258394" y="80211"/>
                </a:cubicBezTo>
                <a:cubicBezTo>
                  <a:pt x="241178" y="93984"/>
                  <a:pt x="215344" y="89918"/>
                  <a:pt x="194226" y="96253"/>
                </a:cubicBezTo>
                <a:cubicBezTo>
                  <a:pt x="161832" y="105971"/>
                  <a:pt x="130057" y="117642"/>
                  <a:pt x="97973" y="128337"/>
                </a:cubicBezTo>
                <a:lnTo>
                  <a:pt x="49847" y="144379"/>
                </a:lnTo>
                <a:cubicBezTo>
                  <a:pt x="39152" y="155074"/>
                  <a:pt x="32112" y="181247"/>
                  <a:pt x="17763" y="176464"/>
                </a:cubicBezTo>
                <a:cubicBezTo>
                  <a:pt x="1721" y="171117"/>
                  <a:pt x="3252" y="145178"/>
                  <a:pt x="1721" y="128337"/>
                </a:cubicBezTo>
                <a:cubicBezTo>
                  <a:pt x="-2152" y="85734"/>
                  <a:pt x="1721" y="42779"/>
                  <a:pt x="1721"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 Box 51"/>
          <p:cNvSpPr txBox="1">
            <a:spLocks noChangeArrowheads="1"/>
          </p:cNvSpPr>
          <p:nvPr/>
        </p:nvSpPr>
        <p:spPr bwMode="auto">
          <a:xfrm>
            <a:off x="6450516" y="4309279"/>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Caesarea</a:t>
            </a:r>
            <a:endParaRPr lang="en-US" altLang="en-US" sz="1600" b="1" i="1" dirty="0">
              <a:latin typeface="Arial" panose="020B0604020202020204" pitchFamily="34" charset="0"/>
            </a:endParaRPr>
          </a:p>
        </p:txBody>
      </p:sp>
      <p:sp>
        <p:nvSpPr>
          <p:cNvPr id="66" name="Line 52"/>
          <p:cNvSpPr>
            <a:spLocks noChangeShapeType="1"/>
          </p:cNvSpPr>
          <p:nvPr/>
        </p:nvSpPr>
        <p:spPr bwMode="auto">
          <a:xfrm flipV="1">
            <a:off x="7553327" y="4479808"/>
            <a:ext cx="242744" cy="198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7" name="Text Box 51"/>
          <p:cNvSpPr txBox="1">
            <a:spLocks noChangeArrowheads="1"/>
          </p:cNvSpPr>
          <p:nvPr/>
        </p:nvSpPr>
        <p:spPr bwMode="auto">
          <a:xfrm rot="17871495">
            <a:off x="7509738" y="4380558"/>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Palestine</a:t>
            </a:r>
            <a:endParaRPr lang="en-US" altLang="en-US" sz="1600" b="1" i="1" dirty="0">
              <a:latin typeface="Arial" panose="020B0604020202020204" pitchFamily="34" charset="0"/>
            </a:endParaRPr>
          </a:p>
        </p:txBody>
      </p:sp>
      <p:sp>
        <p:nvSpPr>
          <p:cNvPr id="70" name="Text Box 48"/>
          <p:cNvSpPr txBox="1">
            <a:spLocks noChangeArrowheads="1"/>
          </p:cNvSpPr>
          <p:nvPr/>
        </p:nvSpPr>
        <p:spPr bwMode="auto">
          <a:xfrm rot="515717">
            <a:off x="1384822" y="4141771"/>
            <a:ext cx="20723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800" b="1" dirty="0" err="1" smtClean="0">
                <a:latin typeface="Arial" panose="020B0604020202020204" pitchFamily="34" charset="0"/>
              </a:rPr>
              <a:t>Syrtis</a:t>
            </a:r>
            <a:r>
              <a:rPr lang="en-US" altLang="en-US" sz="1800" b="1" dirty="0" smtClean="0">
                <a:latin typeface="Arial" panose="020B0604020202020204" pitchFamily="34" charset="0"/>
              </a:rPr>
              <a:t> Sands</a:t>
            </a:r>
            <a:endParaRPr lang="en-US" altLang="en-US" sz="1800" b="1" dirty="0">
              <a:latin typeface="Arial" panose="020B0604020202020204" pitchFamily="34" charset="0"/>
            </a:endParaRPr>
          </a:p>
        </p:txBody>
      </p:sp>
    </p:spTree>
    <p:extLst>
      <p:ext uri="{BB962C8B-B14F-4D97-AF65-F5344CB8AC3E}">
        <p14:creationId xmlns:p14="http://schemas.microsoft.com/office/powerpoint/2010/main" val="2001072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18160"/>
            <a:ext cx="8122920" cy="5201424"/>
          </a:xfrm>
          <a:prstGeom prst="rect">
            <a:avLst/>
          </a:prstGeom>
          <a:noFill/>
        </p:spPr>
        <p:txBody>
          <a:bodyPr wrap="square" rtlCol="0">
            <a:spAutoFit/>
          </a:bodyPr>
          <a:lstStyle/>
          <a:p>
            <a:pPr algn="ctr"/>
            <a:r>
              <a:rPr lang="en-US" sz="4400" b="1" dirty="0" smtClean="0">
                <a:solidFill>
                  <a:srgbClr val="FFFF00"/>
                </a:solidFill>
              </a:rPr>
              <a:t>Paul’s Message From God</a:t>
            </a:r>
            <a:endParaRPr lang="en-US" sz="3400" b="1" dirty="0" smtClean="0">
              <a:solidFill>
                <a:schemeClr val="bg1"/>
              </a:solidFill>
            </a:endParaRPr>
          </a:p>
          <a:p>
            <a:pPr marL="457200" indent="-457200" algn="just">
              <a:buFont typeface="Arial" panose="020B0604020202020204" pitchFamily="34" charset="0"/>
              <a:buChar char="•"/>
            </a:pPr>
            <a:r>
              <a:rPr lang="en-US" sz="3400" b="1" dirty="0" smtClean="0">
                <a:solidFill>
                  <a:schemeClr val="bg1"/>
                </a:solidFill>
              </a:rPr>
              <a:t>The ship will be lost</a:t>
            </a:r>
          </a:p>
          <a:p>
            <a:pPr marL="457200" indent="-457200" algn="just">
              <a:buFont typeface="Arial" panose="020B0604020202020204" pitchFamily="34" charset="0"/>
              <a:buChar char="•"/>
            </a:pPr>
            <a:r>
              <a:rPr lang="en-US" sz="3400" b="1" dirty="0" smtClean="0">
                <a:solidFill>
                  <a:schemeClr val="bg1"/>
                </a:solidFill>
              </a:rPr>
              <a:t>All 276 passengers will be saved</a:t>
            </a:r>
          </a:p>
          <a:p>
            <a:pPr marL="457200" indent="-457200" algn="just">
              <a:buFont typeface="Arial" panose="020B0604020202020204" pitchFamily="34" charset="0"/>
              <a:buChar char="•"/>
            </a:pPr>
            <a:r>
              <a:rPr lang="en-US" sz="3400" b="1" dirty="0" smtClean="0">
                <a:solidFill>
                  <a:schemeClr val="bg1"/>
                </a:solidFill>
              </a:rPr>
              <a:t>Gave thanks and told all to break-fast</a:t>
            </a:r>
          </a:p>
          <a:p>
            <a:pPr marL="457200" indent="-457200" algn="just">
              <a:buFont typeface="Arial" panose="020B0604020202020204" pitchFamily="34" charset="0"/>
              <a:buChar char="•"/>
            </a:pPr>
            <a:r>
              <a:rPr lang="en-US" sz="3400" b="1" dirty="0" smtClean="0">
                <a:solidFill>
                  <a:schemeClr val="bg1"/>
                </a:solidFill>
              </a:rPr>
              <a:t>Three parts to the message</a:t>
            </a:r>
            <a:endParaRPr lang="en-US" sz="2800" b="1" dirty="0" smtClean="0">
              <a:solidFill>
                <a:schemeClr val="bg1"/>
              </a:solidFill>
            </a:endParaRPr>
          </a:p>
          <a:p>
            <a:pPr marL="914400" lvl="1" indent="-457200" algn="just">
              <a:buFont typeface="Arial" panose="020B0604020202020204" pitchFamily="34" charset="0"/>
              <a:buChar char="•"/>
            </a:pPr>
            <a:r>
              <a:rPr lang="en-US" sz="2800" b="1" dirty="0" smtClean="0">
                <a:solidFill>
                  <a:schemeClr val="bg1"/>
                </a:solidFill>
              </a:rPr>
              <a:t>I belong to God</a:t>
            </a:r>
          </a:p>
          <a:p>
            <a:pPr marL="914400" lvl="1" indent="-457200" algn="just">
              <a:buFont typeface="Arial" panose="020B0604020202020204" pitchFamily="34" charset="0"/>
              <a:buChar char="•"/>
            </a:pPr>
            <a:r>
              <a:rPr lang="en-US" sz="2800" b="1" dirty="0" smtClean="0">
                <a:solidFill>
                  <a:schemeClr val="bg1"/>
                </a:solidFill>
              </a:rPr>
              <a:t>I serve God</a:t>
            </a:r>
          </a:p>
          <a:p>
            <a:pPr marL="914400" lvl="1" indent="-457200" algn="just">
              <a:buFont typeface="Arial" panose="020B0604020202020204" pitchFamily="34" charset="0"/>
              <a:buChar char="•"/>
            </a:pPr>
            <a:r>
              <a:rPr lang="en-US" sz="2800" b="1" dirty="0" smtClean="0">
                <a:solidFill>
                  <a:schemeClr val="bg1"/>
                </a:solidFill>
              </a:rPr>
              <a:t>I believe God</a:t>
            </a:r>
          </a:p>
          <a:p>
            <a:pPr marL="457200" indent="-457200" algn="just">
              <a:buFont typeface="Arial" panose="020B0604020202020204" pitchFamily="34" charset="0"/>
              <a:buChar char="•"/>
            </a:pPr>
            <a:r>
              <a:rPr lang="en-US" sz="3400" b="1" dirty="0" smtClean="0">
                <a:solidFill>
                  <a:schemeClr val="bg1"/>
                </a:solidFill>
              </a:rPr>
              <a:t>The providence of God blessing to all</a:t>
            </a:r>
          </a:p>
          <a:p>
            <a:pPr marL="457200" indent="-457200" algn="just">
              <a:buFont typeface="Arial" panose="020B0604020202020204" pitchFamily="34" charset="0"/>
              <a:buChar char="•"/>
            </a:pPr>
            <a:r>
              <a:rPr lang="en-US" sz="3400" b="1" dirty="0" smtClean="0">
                <a:solidFill>
                  <a:schemeClr val="bg1"/>
                </a:solidFill>
              </a:rPr>
              <a:t>The providence of God to non-swimmers</a:t>
            </a:r>
            <a:endParaRPr lang="en-US" sz="2000" b="1" i="1" dirty="0">
              <a:solidFill>
                <a:schemeClr val="bg1"/>
              </a:solidFill>
            </a:endParaRPr>
          </a:p>
        </p:txBody>
      </p:sp>
    </p:spTree>
    <p:extLst>
      <p:ext uri="{BB962C8B-B14F-4D97-AF65-F5344CB8AC3E}">
        <p14:creationId xmlns:p14="http://schemas.microsoft.com/office/powerpoint/2010/main" val="1547475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smtClean="0">
                <a:solidFill>
                  <a:srgbClr val="FFFF00"/>
                </a:solidFill>
              </a:rPr>
              <a:t>His Path to Gaining His Providence  </a:t>
            </a:r>
          </a:p>
          <a:p>
            <a:pPr marL="685800" indent="-457200">
              <a:spcAft>
                <a:spcPts val="1500"/>
              </a:spcAft>
            </a:pPr>
            <a:r>
              <a:rPr lang="en-US" sz="3600" b="1" dirty="0" smtClean="0"/>
              <a:t>Believe</a:t>
            </a:r>
            <a:r>
              <a:rPr lang="en-US" sz="3600" b="1" dirty="0"/>
              <a:t>				</a:t>
            </a:r>
            <a:r>
              <a:rPr lang="en-US" sz="3600" b="1" dirty="0" smtClean="0"/>
              <a:t>John </a:t>
            </a:r>
            <a:r>
              <a:rPr lang="en-US" sz="3600" b="1" dirty="0"/>
              <a:t>3:16</a:t>
            </a:r>
          </a:p>
          <a:p>
            <a:pPr marL="457200">
              <a:spcAft>
                <a:spcPts val="1500"/>
              </a:spcAft>
            </a:pPr>
            <a:r>
              <a:rPr lang="en-US" sz="3600" b="1" dirty="0" smtClean="0"/>
              <a:t>  Repent				Acts 17:30</a:t>
            </a:r>
          </a:p>
          <a:p>
            <a:pPr marL="457200">
              <a:spcAft>
                <a:spcPts val="1500"/>
              </a:spcAft>
            </a:pPr>
            <a:r>
              <a:rPr lang="en-US" sz="3600" b="1" dirty="0" smtClean="0"/>
              <a:t>  Confess </a:t>
            </a:r>
            <a:r>
              <a:rPr lang="en-US" sz="3600" b="1" dirty="0"/>
              <a:t>Faith			Rom. 10:10</a:t>
            </a:r>
          </a:p>
          <a:p>
            <a:pPr marL="457200">
              <a:spcAft>
                <a:spcPts val="1500"/>
              </a:spcAft>
            </a:pPr>
            <a:r>
              <a:rPr lang="en-US" sz="3600" b="1" dirty="0" smtClean="0"/>
              <a:t>  Be </a:t>
            </a:r>
            <a:r>
              <a:rPr lang="en-US" sz="3600" b="1" dirty="0"/>
              <a:t>Baptized Into Him	</a:t>
            </a:r>
            <a:r>
              <a:rPr lang="en-US" sz="3600" b="1" dirty="0" smtClean="0"/>
              <a:t>Gal</a:t>
            </a:r>
            <a:r>
              <a:rPr lang="en-US" sz="3600" b="1" dirty="0"/>
              <a:t>. 3:27</a:t>
            </a:r>
          </a:p>
          <a:p>
            <a:pPr marL="457200" indent="-404813" algn="ctr">
              <a:spcAft>
                <a:spcPts val="1500"/>
              </a:spcAft>
              <a:buNone/>
            </a:pPr>
            <a:r>
              <a:rPr lang="en-US" sz="3500" b="1" dirty="0" smtClean="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smtClean="0"/>
              <a:t>  Be Faithful until death</a:t>
            </a:r>
            <a:r>
              <a:rPr lang="en-US" sz="3600" b="1" dirty="0"/>
              <a:t>	</a:t>
            </a:r>
            <a:r>
              <a:rPr lang="en-US" sz="3600" b="1" dirty="0" smtClean="0"/>
              <a:t>Rev</a:t>
            </a:r>
            <a:r>
              <a:rPr lang="en-US" sz="3600" b="1" dirty="0"/>
              <a:t>. 2:10</a:t>
            </a:r>
          </a:p>
        </p:txBody>
      </p:sp>
    </p:spTree>
    <p:extLst>
      <p:ext uri="{BB962C8B-B14F-4D97-AF65-F5344CB8AC3E}">
        <p14:creationId xmlns:p14="http://schemas.microsoft.com/office/powerpoint/2010/main" val="1333653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2440" y="441960"/>
            <a:ext cx="8138160" cy="6001643"/>
          </a:xfrm>
          <a:prstGeom prst="rect">
            <a:avLst/>
          </a:prstGeom>
          <a:noFill/>
        </p:spPr>
        <p:txBody>
          <a:bodyPr wrap="square" rtlCol="0">
            <a:spAutoFit/>
          </a:bodyPr>
          <a:lstStyle/>
          <a:p>
            <a:pPr algn="just"/>
            <a:r>
              <a:rPr lang="en-US" sz="2400" b="1" dirty="0">
                <a:solidFill>
                  <a:schemeClr val="bg1"/>
                </a:solidFill>
              </a:rPr>
              <a:t>  </a:t>
            </a:r>
            <a:r>
              <a:rPr lang="en-US" sz="2400" b="1" dirty="0" smtClean="0">
                <a:solidFill>
                  <a:schemeClr val="bg1"/>
                </a:solidFill>
              </a:rPr>
              <a:t>20  </a:t>
            </a:r>
            <a:r>
              <a:rPr lang="en-US" sz="2400" b="1" dirty="0">
                <a:solidFill>
                  <a:schemeClr val="bg1"/>
                </a:solidFill>
              </a:rPr>
              <a:t>Now when neither sun nor stars appeared for many days, and no small tempest beat on us, all hope that we would be saved was finally given up. </a:t>
            </a:r>
          </a:p>
          <a:p>
            <a:pPr algn="just"/>
            <a:r>
              <a:rPr lang="en-US" sz="2400" b="1" dirty="0" smtClean="0">
                <a:solidFill>
                  <a:schemeClr val="bg1"/>
                </a:solidFill>
              </a:rPr>
              <a:t>  21  </a:t>
            </a:r>
            <a:r>
              <a:rPr lang="en-US" sz="2400" b="1" dirty="0">
                <a:solidFill>
                  <a:schemeClr val="bg1"/>
                </a:solidFill>
              </a:rPr>
              <a:t>But after long abstinence from food, then Paul stood in the midst of them and said, "Men, you should have listened to me, and not have sailed from Crete and incurred this disaster and loss. </a:t>
            </a:r>
          </a:p>
          <a:p>
            <a:pPr algn="just"/>
            <a:r>
              <a:rPr lang="en-US" sz="2400" b="1" dirty="0" smtClean="0">
                <a:solidFill>
                  <a:schemeClr val="bg1"/>
                </a:solidFill>
              </a:rPr>
              <a:t>  22  </a:t>
            </a:r>
            <a:r>
              <a:rPr lang="en-US" sz="2400" b="1" dirty="0">
                <a:solidFill>
                  <a:schemeClr val="bg1"/>
                </a:solidFill>
              </a:rPr>
              <a:t>And now I urge you to take heart, for there will be no loss of life among you, but only of the ship. </a:t>
            </a:r>
          </a:p>
          <a:p>
            <a:pPr algn="just"/>
            <a:r>
              <a:rPr lang="en-US" sz="2400" b="1" dirty="0" smtClean="0">
                <a:solidFill>
                  <a:schemeClr val="bg1"/>
                </a:solidFill>
              </a:rPr>
              <a:t>  23  </a:t>
            </a:r>
            <a:r>
              <a:rPr lang="en-US" sz="2400" b="1" dirty="0">
                <a:solidFill>
                  <a:schemeClr val="bg1"/>
                </a:solidFill>
              </a:rPr>
              <a:t>For there stood by me this night an angel of the God to whom I belong and whom I serve, </a:t>
            </a:r>
          </a:p>
          <a:p>
            <a:pPr algn="just"/>
            <a:r>
              <a:rPr lang="en-US" sz="2400" b="1" dirty="0" smtClean="0">
                <a:solidFill>
                  <a:schemeClr val="bg1"/>
                </a:solidFill>
              </a:rPr>
              <a:t>  24  </a:t>
            </a:r>
            <a:r>
              <a:rPr lang="en-US" sz="2400" b="1" dirty="0">
                <a:solidFill>
                  <a:schemeClr val="bg1"/>
                </a:solidFill>
              </a:rPr>
              <a:t>saying, 'Do not be afraid, Paul; you must be brought before Caesar; and indeed God has granted you all those who sail with you.' </a:t>
            </a:r>
          </a:p>
          <a:p>
            <a:pPr algn="just"/>
            <a:r>
              <a:rPr lang="en-US" sz="2400" b="1" dirty="0" smtClean="0">
                <a:solidFill>
                  <a:schemeClr val="bg1"/>
                </a:solidFill>
              </a:rPr>
              <a:t>  25  </a:t>
            </a:r>
            <a:r>
              <a:rPr lang="en-US" sz="2400" b="1" dirty="0">
                <a:solidFill>
                  <a:schemeClr val="bg1"/>
                </a:solidFill>
              </a:rPr>
              <a:t>Therefore take heart, men, for I believe God that it will be just as it was told me. </a:t>
            </a:r>
            <a:r>
              <a:rPr lang="en-US" sz="2400" b="1" dirty="0" smtClean="0">
                <a:solidFill>
                  <a:schemeClr val="bg1"/>
                </a:solidFill>
              </a:rPr>
              <a:t>		Acts 27:20-25</a:t>
            </a:r>
            <a:endParaRPr lang="en-US" sz="2400" b="1" dirty="0">
              <a:solidFill>
                <a:schemeClr val="bg1"/>
              </a:solidFill>
            </a:endParaRPr>
          </a:p>
        </p:txBody>
      </p:sp>
    </p:spTree>
    <p:extLst>
      <p:ext uri="{BB962C8B-B14F-4D97-AF65-F5344CB8AC3E}">
        <p14:creationId xmlns:p14="http://schemas.microsoft.com/office/powerpoint/2010/main" val="9982473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3"/>
          <p:cNvSpPr>
            <a:spLocks noChangeArrowheads="1"/>
          </p:cNvSpPr>
          <p:nvPr/>
        </p:nvSpPr>
        <p:spPr bwMode="auto">
          <a:xfrm>
            <a:off x="-228598" y="-112294"/>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6" name="Rectangle 2"/>
          <p:cNvSpPr>
            <a:spLocks noChangeArrowheads="1"/>
          </p:cNvSpPr>
          <p:nvPr/>
        </p:nvSpPr>
        <p:spPr bwMode="auto">
          <a:xfrm>
            <a:off x="-3594" y="59386"/>
            <a:ext cx="8970662" cy="53340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r>
              <a:rPr lang="en-US" altLang="en-US" sz="2400" b="1" dirty="0" smtClean="0">
                <a:latin typeface="Arial" panose="020B0604020202020204" pitchFamily="34" charset="0"/>
              </a:rPr>
              <a:t>``1</a:t>
            </a:r>
            <a:endParaRPr lang="en-US" altLang="en-US" sz="2400" b="1" dirty="0">
              <a:latin typeface="Arial" panose="020B0604020202020204" pitchFamily="34" charset="0"/>
            </a:endParaRPr>
          </a:p>
        </p:txBody>
      </p:sp>
      <p:sp>
        <p:nvSpPr>
          <p:cNvPr id="7" name="Freeform 3" descr="Stationery"/>
          <p:cNvSpPr>
            <a:spLocks/>
          </p:cNvSpPr>
          <p:nvPr/>
        </p:nvSpPr>
        <p:spPr bwMode="auto">
          <a:xfrm>
            <a:off x="2590802" y="21056"/>
            <a:ext cx="3429000" cy="2990850"/>
          </a:xfrm>
          <a:custGeom>
            <a:avLst/>
            <a:gdLst>
              <a:gd name="T0" fmla="*/ 2147483646 w 2160"/>
              <a:gd name="T1" fmla="*/ 536794075 h 1884"/>
              <a:gd name="T2" fmla="*/ 2147483646 w 2160"/>
              <a:gd name="T3" fmla="*/ 831651563 h 1884"/>
              <a:gd name="T4" fmla="*/ 2147483646 w 2160"/>
              <a:gd name="T5" fmla="*/ 1141631575 h 1884"/>
              <a:gd name="T6" fmla="*/ 2147483646 w 2160"/>
              <a:gd name="T7" fmla="*/ 1499493763 h 1884"/>
              <a:gd name="T8" fmla="*/ 2147483646 w 2160"/>
              <a:gd name="T9" fmla="*/ 1529735638 h 1884"/>
              <a:gd name="T10" fmla="*/ 2147483646 w 2160"/>
              <a:gd name="T11" fmla="*/ 1769149688 h 1884"/>
              <a:gd name="T12" fmla="*/ 2147483646 w 2160"/>
              <a:gd name="T13" fmla="*/ 2033766888 h 1884"/>
              <a:gd name="T14" fmla="*/ 2147483646 w 2160"/>
              <a:gd name="T15" fmla="*/ 1794351250 h 1884"/>
              <a:gd name="T16" fmla="*/ 2147483646 w 2160"/>
              <a:gd name="T17" fmla="*/ 1670864388 h 1884"/>
              <a:gd name="T18" fmla="*/ 2147483646 w 2160"/>
              <a:gd name="T19" fmla="*/ 1547375938 h 1884"/>
              <a:gd name="T20" fmla="*/ 2147483646 w 2160"/>
              <a:gd name="T21" fmla="*/ 1499493763 h 1884"/>
              <a:gd name="T22" fmla="*/ 2147483646 w 2160"/>
              <a:gd name="T23" fmla="*/ 1794351250 h 1884"/>
              <a:gd name="T24" fmla="*/ 2147483646 w 2160"/>
              <a:gd name="T25" fmla="*/ 2089210325 h 1884"/>
              <a:gd name="T26" fmla="*/ 2147483646 w 2160"/>
              <a:gd name="T27" fmla="*/ 2028726575 h 1884"/>
              <a:gd name="T28" fmla="*/ 2147483646 w 2160"/>
              <a:gd name="T29" fmla="*/ 2147483646 h 1884"/>
              <a:gd name="T30" fmla="*/ 2147483646 w 2160"/>
              <a:gd name="T31" fmla="*/ 2058968450 h 1884"/>
              <a:gd name="T32" fmla="*/ 2147483646 w 2160"/>
              <a:gd name="T33" fmla="*/ 1902718763 h 1884"/>
              <a:gd name="T34" fmla="*/ 2147483646 w 2160"/>
              <a:gd name="T35" fmla="*/ 1842235013 h 1884"/>
              <a:gd name="T36" fmla="*/ 2147483646 w 2160"/>
              <a:gd name="T37" fmla="*/ 2147483646 h 1884"/>
              <a:gd name="T38" fmla="*/ 2147483646 w 2160"/>
              <a:gd name="T39" fmla="*/ 2147483646 h 1884"/>
              <a:gd name="T40" fmla="*/ 2147483646 w 2160"/>
              <a:gd name="T41" fmla="*/ 2147483646 h 1884"/>
              <a:gd name="T42" fmla="*/ 2147483646 w 2160"/>
              <a:gd name="T43" fmla="*/ 2147483646 h 1884"/>
              <a:gd name="T44" fmla="*/ 2147483646 w 2160"/>
              <a:gd name="T45" fmla="*/ 2147483646 h 1884"/>
              <a:gd name="T46" fmla="*/ 2147483646 w 2160"/>
              <a:gd name="T47" fmla="*/ 2147483646 h 1884"/>
              <a:gd name="T48" fmla="*/ 2147483646 w 2160"/>
              <a:gd name="T49" fmla="*/ 2147483646 h 1884"/>
              <a:gd name="T50" fmla="*/ 2147483646 w 2160"/>
              <a:gd name="T51" fmla="*/ 2147483646 h 1884"/>
              <a:gd name="T52" fmla="*/ 2147483646 w 2160"/>
              <a:gd name="T53" fmla="*/ 2147483646 h 1884"/>
              <a:gd name="T54" fmla="*/ 2147483646 w 2160"/>
              <a:gd name="T55" fmla="*/ 2147483646 h 1884"/>
              <a:gd name="T56" fmla="*/ 2147483646 w 2160"/>
              <a:gd name="T57" fmla="*/ 2147483646 h 1884"/>
              <a:gd name="T58" fmla="*/ 2147483646 w 2160"/>
              <a:gd name="T59" fmla="*/ 2147483646 h 1884"/>
              <a:gd name="T60" fmla="*/ 2147483646 w 2160"/>
              <a:gd name="T61" fmla="*/ 2147483646 h 1884"/>
              <a:gd name="T62" fmla="*/ 2018645950 w 2160"/>
              <a:gd name="T63" fmla="*/ 2147483646 h 1884"/>
              <a:gd name="T64" fmla="*/ 1880036563 w 2160"/>
              <a:gd name="T65" fmla="*/ 2147483646 h 1884"/>
              <a:gd name="T66" fmla="*/ 1940520313 w 2160"/>
              <a:gd name="T67" fmla="*/ 2147483646 h 1884"/>
              <a:gd name="T68" fmla="*/ 1849794688 w 2160"/>
              <a:gd name="T69" fmla="*/ 2147483646 h 1884"/>
              <a:gd name="T70" fmla="*/ 1832154388 w 2160"/>
              <a:gd name="T71" fmla="*/ 2147483646 h 1884"/>
              <a:gd name="T72" fmla="*/ 2147483646 w 2160"/>
              <a:gd name="T73" fmla="*/ 2147483646 h 1884"/>
              <a:gd name="T74" fmla="*/ 2147483646 w 2160"/>
              <a:gd name="T75" fmla="*/ 2147483646 h 1884"/>
              <a:gd name="T76" fmla="*/ 2147483646 w 2160"/>
              <a:gd name="T77" fmla="*/ 2147483646 h 1884"/>
              <a:gd name="T78" fmla="*/ 2147483646 w 2160"/>
              <a:gd name="T79" fmla="*/ 2147483646 h 1884"/>
              <a:gd name="T80" fmla="*/ 1786791575 w 2160"/>
              <a:gd name="T81" fmla="*/ 2147483646 h 1884"/>
              <a:gd name="T82" fmla="*/ 1602819375 w 2160"/>
              <a:gd name="T83" fmla="*/ 2147483646 h 1884"/>
              <a:gd name="T84" fmla="*/ 1416327813 w 2160"/>
              <a:gd name="T85" fmla="*/ 2147483646 h 1884"/>
              <a:gd name="T86" fmla="*/ 1139110625 w 2160"/>
              <a:gd name="T87" fmla="*/ 2147483646 h 1884"/>
              <a:gd name="T88" fmla="*/ 1048385000 w 2160"/>
              <a:gd name="T89" fmla="*/ 2028726575 h 1884"/>
              <a:gd name="T90" fmla="*/ 1093747813 w 2160"/>
              <a:gd name="T91" fmla="*/ 1779230313 h 1884"/>
              <a:gd name="T92" fmla="*/ 1033264063 w 2160"/>
              <a:gd name="T93" fmla="*/ 1234876563 h 1884"/>
              <a:gd name="T94" fmla="*/ 1108868750 w 2160"/>
              <a:gd name="T95" fmla="*/ 1048385000 h 1884"/>
              <a:gd name="T96" fmla="*/ 940019075 w 2160"/>
              <a:gd name="T97" fmla="*/ 955140013 h 1884"/>
              <a:gd name="T98" fmla="*/ 771167813 w 2160"/>
              <a:gd name="T99" fmla="*/ 723285638 h 1884"/>
              <a:gd name="T100" fmla="*/ 584676250 w 2160"/>
              <a:gd name="T101" fmla="*/ 614918125 h 1884"/>
              <a:gd name="T102" fmla="*/ 370463763 w 2160"/>
              <a:gd name="T103" fmla="*/ 335181575 h 1884"/>
              <a:gd name="T104" fmla="*/ 199093138 w 2160"/>
              <a:gd name="T105" fmla="*/ 163810950 h 1884"/>
              <a:gd name="T106" fmla="*/ 0 w 2160"/>
              <a:gd name="T107" fmla="*/ 7561263 h 18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 h="1884">
                <a:moveTo>
                  <a:pt x="1926" y="15"/>
                </a:moveTo>
                <a:cubicBezTo>
                  <a:pt x="1915" y="45"/>
                  <a:pt x="1923" y="73"/>
                  <a:pt x="1932" y="102"/>
                </a:cubicBezTo>
                <a:cubicBezTo>
                  <a:pt x="1919" y="185"/>
                  <a:pt x="1893" y="189"/>
                  <a:pt x="1822" y="213"/>
                </a:cubicBezTo>
                <a:cubicBezTo>
                  <a:pt x="1787" y="265"/>
                  <a:pt x="1866" y="253"/>
                  <a:pt x="1901" y="256"/>
                </a:cubicBezTo>
                <a:cubicBezTo>
                  <a:pt x="1921" y="286"/>
                  <a:pt x="1911" y="267"/>
                  <a:pt x="1926" y="311"/>
                </a:cubicBezTo>
                <a:cubicBezTo>
                  <a:pt x="1929" y="320"/>
                  <a:pt x="1939" y="323"/>
                  <a:pt x="1944" y="330"/>
                </a:cubicBezTo>
                <a:cubicBezTo>
                  <a:pt x="1956" y="345"/>
                  <a:pt x="1966" y="368"/>
                  <a:pt x="1975" y="385"/>
                </a:cubicBezTo>
                <a:cubicBezTo>
                  <a:pt x="1985" y="405"/>
                  <a:pt x="1981" y="432"/>
                  <a:pt x="1999" y="447"/>
                </a:cubicBezTo>
                <a:cubicBezTo>
                  <a:pt x="2004" y="451"/>
                  <a:pt x="2011" y="450"/>
                  <a:pt x="2017" y="453"/>
                </a:cubicBezTo>
                <a:cubicBezTo>
                  <a:pt x="2052" y="473"/>
                  <a:pt x="2077" y="490"/>
                  <a:pt x="2115" y="503"/>
                </a:cubicBezTo>
                <a:cubicBezTo>
                  <a:pt x="2119" y="509"/>
                  <a:pt x="2124" y="515"/>
                  <a:pt x="2127" y="521"/>
                </a:cubicBezTo>
                <a:cubicBezTo>
                  <a:pt x="2160" y="588"/>
                  <a:pt x="2074" y="591"/>
                  <a:pt x="2036" y="595"/>
                </a:cubicBezTo>
                <a:cubicBezTo>
                  <a:pt x="2023" y="591"/>
                  <a:pt x="2011" y="587"/>
                  <a:pt x="1999" y="583"/>
                </a:cubicBezTo>
                <a:cubicBezTo>
                  <a:pt x="1993" y="581"/>
                  <a:pt x="1981" y="577"/>
                  <a:pt x="1981" y="577"/>
                </a:cubicBezTo>
                <a:cubicBezTo>
                  <a:pt x="1946" y="583"/>
                  <a:pt x="1918" y="588"/>
                  <a:pt x="1889" y="607"/>
                </a:cubicBezTo>
                <a:cubicBezTo>
                  <a:pt x="1844" y="592"/>
                  <a:pt x="1865" y="592"/>
                  <a:pt x="1828" y="601"/>
                </a:cubicBezTo>
                <a:cubicBezTo>
                  <a:pt x="1784" y="667"/>
                  <a:pt x="1852" y="567"/>
                  <a:pt x="1797" y="638"/>
                </a:cubicBezTo>
                <a:cubicBezTo>
                  <a:pt x="1778" y="664"/>
                  <a:pt x="1788" y="690"/>
                  <a:pt x="1761" y="702"/>
                </a:cubicBezTo>
                <a:cubicBezTo>
                  <a:pt x="1743" y="710"/>
                  <a:pt x="1717" y="727"/>
                  <a:pt x="1698" y="735"/>
                </a:cubicBezTo>
                <a:cubicBezTo>
                  <a:pt x="1686" y="740"/>
                  <a:pt x="1656" y="762"/>
                  <a:pt x="1656" y="762"/>
                </a:cubicBezTo>
                <a:cubicBezTo>
                  <a:pt x="1646" y="792"/>
                  <a:pt x="1627" y="789"/>
                  <a:pt x="1602" y="807"/>
                </a:cubicBezTo>
                <a:cubicBezTo>
                  <a:pt x="1590" y="773"/>
                  <a:pt x="1604" y="768"/>
                  <a:pt x="1626" y="750"/>
                </a:cubicBezTo>
                <a:cubicBezTo>
                  <a:pt x="1632" y="745"/>
                  <a:pt x="1620" y="729"/>
                  <a:pt x="1626" y="725"/>
                </a:cubicBezTo>
                <a:cubicBezTo>
                  <a:pt x="1637" y="717"/>
                  <a:pt x="1663" y="712"/>
                  <a:pt x="1663" y="712"/>
                </a:cubicBezTo>
                <a:cubicBezTo>
                  <a:pt x="1671" y="706"/>
                  <a:pt x="1690" y="698"/>
                  <a:pt x="1689" y="690"/>
                </a:cubicBezTo>
                <a:cubicBezTo>
                  <a:pt x="1688" y="682"/>
                  <a:pt x="1675" y="667"/>
                  <a:pt x="1657" y="663"/>
                </a:cubicBezTo>
                <a:cubicBezTo>
                  <a:pt x="1646" y="664"/>
                  <a:pt x="1600" y="676"/>
                  <a:pt x="1583" y="663"/>
                </a:cubicBezTo>
                <a:cubicBezTo>
                  <a:pt x="1572" y="654"/>
                  <a:pt x="1581" y="630"/>
                  <a:pt x="1571" y="620"/>
                </a:cubicBezTo>
                <a:cubicBezTo>
                  <a:pt x="1565" y="614"/>
                  <a:pt x="1555" y="616"/>
                  <a:pt x="1547" y="614"/>
                </a:cubicBezTo>
                <a:cubicBezTo>
                  <a:pt x="1527" y="619"/>
                  <a:pt x="1505" y="628"/>
                  <a:pt x="1486" y="614"/>
                </a:cubicBezTo>
                <a:cubicBezTo>
                  <a:pt x="1473" y="605"/>
                  <a:pt x="1473" y="585"/>
                  <a:pt x="1461" y="577"/>
                </a:cubicBezTo>
                <a:cubicBezTo>
                  <a:pt x="1455" y="572"/>
                  <a:pt x="1449" y="568"/>
                  <a:pt x="1443" y="564"/>
                </a:cubicBezTo>
                <a:cubicBezTo>
                  <a:pt x="1395" y="571"/>
                  <a:pt x="1350" y="586"/>
                  <a:pt x="1302" y="595"/>
                </a:cubicBezTo>
                <a:cubicBezTo>
                  <a:pt x="1283" y="624"/>
                  <a:pt x="1278" y="647"/>
                  <a:pt x="1247" y="657"/>
                </a:cubicBezTo>
                <a:cubicBezTo>
                  <a:pt x="1206" y="647"/>
                  <a:pt x="1202" y="644"/>
                  <a:pt x="1155" y="651"/>
                </a:cubicBezTo>
                <a:cubicBezTo>
                  <a:pt x="1144" y="684"/>
                  <a:pt x="1160" y="702"/>
                  <a:pt x="1192" y="712"/>
                </a:cubicBezTo>
                <a:cubicBezTo>
                  <a:pt x="1210" y="768"/>
                  <a:pt x="1190" y="739"/>
                  <a:pt x="1223" y="755"/>
                </a:cubicBezTo>
                <a:cubicBezTo>
                  <a:pt x="1271" y="779"/>
                  <a:pt x="1213" y="759"/>
                  <a:pt x="1259" y="774"/>
                </a:cubicBezTo>
                <a:cubicBezTo>
                  <a:pt x="1271" y="790"/>
                  <a:pt x="1284" y="829"/>
                  <a:pt x="1284" y="829"/>
                </a:cubicBezTo>
                <a:cubicBezTo>
                  <a:pt x="1282" y="840"/>
                  <a:pt x="1285" y="853"/>
                  <a:pt x="1278" y="860"/>
                </a:cubicBezTo>
                <a:cubicBezTo>
                  <a:pt x="1274" y="864"/>
                  <a:pt x="1263" y="858"/>
                  <a:pt x="1259" y="854"/>
                </a:cubicBezTo>
                <a:cubicBezTo>
                  <a:pt x="1247" y="842"/>
                  <a:pt x="1255" y="819"/>
                  <a:pt x="1247" y="805"/>
                </a:cubicBezTo>
                <a:cubicBezTo>
                  <a:pt x="1243" y="799"/>
                  <a:pt x="1235" y="797"/>
                  <a:pt x="1229" y="792"/>
                </a:cubicBezTo>
                <a:cubicBezTo>
                  <a:pt x="1223" y="795"/>
                  <a:pt x="1214" y="793"/>
                  <a:pt x="1210" y="799"/>
                </a:cubicBezTo>
                <a:cubicBezTo>
                  <a:pt x="1196" y="819"/>
                  <a:pt x="1200" y="860"/>
                  <a:pt x="1192" y="885"/>
                </a:cubicBezTo>
                <a:cubicBezTo>
                  <a:pt x="1149" y="871"/>
                  <a:pt x="1179" y="841"/>
                  <a:pt x="1155" y="817"/>
                </a:cubicBezTo>
                <a:cubicBezTo>
                  <a:pt x="1149" y="811"/>
                  <a:pt x="1139" y="809"/>
                  <a:pt x="1131" y="805"/>
                </a:cubicBezTo>
                <a:cubicBezTo>
                  <a:pt x="1125" y="809"/>
                  <a:pt x="1115" y="810"/>
                  <a:pt x="1113" y="817"/>
                </a:cubicBezTo>
                <a:cubicBezTo>
                  <a:pt x="1106" y="835"/>
                  <a:pt x="1119" y="858"/>
                  <a:pt x="1106" y="873"/>
                </a:cubicBezTo>
                <a:cubicBezTo>
                  <a:pt x="1098" y="882"/>
                  <a:pt x="1082" y="869"/>
                  <a:pt x="1070" y="866"/>
                </a:cubicBezTo>
                <a:cubicBezTo>
                  <a:pt x="1067" y="835"/>
                  <a:pt x="1065" y="785"/>
                  <a:pt x="1045" y="755"/>
                </a:cubicBezTo>
                <a:cubicBezTo>
                  <a:pt x="1041" y="749"/>
                  <a:pt x="1039" y="741"/>
                  <a:pt x="1033" y="737"/>
                </a:cubicBezTo>
                <a:cubicBezTo>
                  <a:pt x="1022" y="730"/>
                  <a:pt x="996" y="725"/>
                  <a:pt x="996" y="725"/>
                </a:cubicBezTo>
                <a:cubicBezTo>
                  <a:pt x="982" y="727"/>
                  <a:pt x="967" y="725"/>
                  <a:pt x="954" y="731"/>
                </a:cubicBezTo>
                <a:cubicBezTo>
                  <a:pt x="948" y="734"/>
                  <a:pt x="948" y="743"/>
                  <a:pt x="948" y="749"/>
                </a:cubicBezTo>
                <a:cubicBezTo>
                  <a:pt x="948" y="788"/>
                  <a:pt x="932" y="839"/>
                  <a:pt x="960" y="866"/>
                </a:cubicBezTo>
                <a:cubicBezTo>
                  <a:pt x="983" y="890"/>
                  <a:pt x="1016" y="904"/>
                  <a:pt x="1039" y="928"/>
                </a:cubicBezTo>
                <a:cubicBezTo>
                  <a:pt x="1068" y="957"/>
                  <a:pt x="1052" y="994"/>
                  <a:pt x="1094" y="1008"/>
                </a:cubicBezTo>
                <a:cubicBezTo>
                  <a:pt x="1103" y="1035"/>
                  <a:pt x="1105" y="1054"/>
                  <a:pt x="1076" y="1064"/>
                </a:cubicBezTo>
                <a:cubicBezTo>
                  <a:pt x="1074" y="1058"/>
                  <a:pt x="1075" y="1049"/>
                  <a:pt x="1070" y="1045"/>
                </a:cubicBezTo>
                <a:cubicBezTo>
                  <a:pt x="1060" y="1038"/>
                  <a:pt x="1033" y="1033"/>
                  <a:pt x="1033" y="1033"/>
                </a:cubicBezTo>
                <a:cubicBezTo>
                  <a:pt x="1012" y="1065"/>
                  <a:pt x="1020" y="1108"/>
                  <a:pt x="1009" y="1125"/>
                </a:cubicBezTo>
                <a:cubicBezTo>
                  <a:pt x="1002" y="1137"/>
                  <a:pt x="972" y="1138"/>
                  <a:pt x="972" y="1138"/>
                </a:cubicBezTo>
                <a:cubicBezTo>
                  <a:pt x="962" y="1170"/>
                  <a:pt x="975" y="1166"/>
                  <a:pt x="1003" y="1175"/>
                </a:cubicBezTo>
                <a:cubicBezTo>
                  <a:pt x="1036" y="1226"/>
                  <a:pt x="1067" y="1219"/>
                  <a:pt x="1119" y="1236"/>
                </a:cubicBezTo>
                <a:cubicBezTo>
                  <a:pt x="1141" y="1270"/>
                  <a:pt x="1144" y="1296"/>
                  <a:pt x="1186" y="1310"/>
                </a:cubicBezTo>
                <a:cubicBezTo>
                  <a:pt x="1195" y="1337"/>
                  <a:pt x="1208" y="1334"/>
                  <a:pt x="1235" y="1341"/>
                </a:cubicBezTo>
                <a:cubicBezTo>
                  <a:pt x="1249" y="1383"/>
                  <a:pt x="1263" y="1443"/>
                  <a:pt x="1223" y="1471"/>
                </a:cubicBezTo>
                <a:cubicBezTo>
                  <a:pt x="1214" y="1469"/>
                  <a:pt x="1204" y="1470"/>
                  <a:pt x="1198" y="1465"/>
                </a:cubicBezTo>
                <a:cubicBezTo>
                  <a:pt x="1187" y="1455"/>
                  <a:pt x="1179" y="1442"/>
                  <a:pt x="1174" y="1428"/>
                </a:cubicBezTo>
                <a:cubicBezTo>
                  <a:pt x="1172" y="1421"/>
                  <a:pt x="1172" y="1413"/>
                  <a:pt x="1168" y="1409"/>
                </a:cubicBezTo>
                <a:cubicBezTo>
                  <a:pt x="1149" y="1391"/>
                  <a:pt x="1120" y="1374"/>
                  <a:pt x="1094" y="1366"/>
                </a:cubicBezTo>
                <a:cubicBezTo>
                  <a:pt x="1037" y="1375"/>
                  <a:pt x="1049" y="1376"/>
                  <a:pt x="1058" y="1434"/>
                </a:cubicBezTo>
                <a:cubicBezTo>
                  <a:pt x="1041" y="1484"/>
                  <a:pt x="1080" y="1513"/>
                  <a:pt x="1094" y="1557"/>
                </a:cubicBezTo>
                <a:cubicBezTo>
                  <a:pt x="1088" y="1559"/>
                  <a:pt x="1082" y="1560"/>
                  <a:pt x="1076" y="1563"/>
                </a:cubicBezTo>
                <a:cubicBezTo>
                  <a:pt x="1070" y="1566"/>
                  <a:pt x="1065" y="1578"/>
                  <a:pt x="1058" y="1576"/>
                </a:cubicBezTo>
                <a:cubicBezTo>
                  <a:pt x="1051" y="1574"/>
                  <a:pt x="1055" y="1563"/>
                  <a:pt x="1051" y="1557"/>
                </a:cubicBezTo>
                <a:cubicBezTo>
                  <a:pt x="1048" y="1551"/>
                  <a:pt x="1044" y="1544"/>
                  <a:pt x="1039" y="1539"/>
                </a:cubicBezTo>
                <a:cubicBezTo>
                  <a:pt x="1027" y="1526"/>
                  <a:pt x="1018" y="1525"/>
                  <a:pt x="1003" y="1520"/>
                </a:cubicBezTo>
                <a:cubicBezTo>
                  <a:pt x="998" y="1526"/>
                  <a:pt x="991" y="1531"/>
                  <a:pt x="990" y="1539"/>
                </a:cubicBezTo>
                <a:cubicBezTo>
                  <a:pt x="986" y="1562"/>
                  <a:pt x="1021" y="1619"/>
                  <a:pt x="1039" y="1631"/>
                </a:cubicBezTo>
                <a:cubicBezTo>
                  <a:pt x="1054" y="1675"/>
                  <a:pt x="1044" y="1657"/>
                  <a:pt x="1064" y="1687"/>
                </a:cubicBezTo>
                <a:cubicBezTo>
                  <a:pt x="1066" y="1717"/>
                  <a:pt x="1070" y="1748"/>
                  <a:pt x="1070" y="1779"/>
                </a:cubicBezTo>
                <a:cubicBezTo>
                  <a:pt x="1070" y="1884"/>
                  <a:pt x="1031" y="1789"/>
                  <a:pt x="1009" y="1754"/>
                </a:cubicBezTo>
                <a:cubicBezTo>
                  <a:pt x="1005" y="1749"/>
                  <a:pt x="996" y="1750"/>
                  <a:pt x="990" y="1748"/>
                </a:cubicBezTo>
                <a:cubicBezTo>
                  <a:pt x="957" y="1760"/>
                  <a:pt x="965" y="1773"/>
                  <a:pt x="954" y="1804"/>
                </a:cubicBezTo>
                <a:cubicBezTo>
                  <a:pt x="951" y="1811"/>
                  <a:pt x="944" y="1816"/>
                  <a:pt x="941" y="1822"/>
                </a:cubicBezTo>
                <a:cubicBezTo>
                  <a:pt x="938" y="1828"/>
                  <a:pt x="937" y="1835"/>
                  <a:pt x="935" y="1841"/>
                </a:cubicBezTo>
                <a:cubicBezTo>
                  <a:pt x="929" y="1837"/>
                  <a:pt x="921" y="1835"/>
                  <a:pt x="917" y="1828"/>
                </a:cubicBezTo>
                <a:cubicBezTo>
                  <a:pt x="910" y="1817"/>
                  <a:pt x="905" y="1791"/>
                  <a:pt x="905" y="1791"/>
                </a:cubicBezTo>
                <a:cubicBezTo>
                  <a:pt x="903" y="1767"/>
                  <a:pt x="903" y="1742"/>
                  <a:pt x="899" y="1717"/>
                </a:cubicBezTo>
                <a:cubicBezTo>
                  <a:pt x="897" y="1705"/>
                  <a:pt x="886" y="1680"/>
                  <a:pt x="886" y="1680"/>
                </a:cubicBezTo>
                <a:cubicBezTo>
                  <a:pt x="893" y="1651"/>
                  <a:pt x="901" y="1630"/>
                  <a:pt x="868" y="1619"/>
                </a:cubicBezTo>
                <a:cubicBezTo>
                  <a:pt x="839" y="1626"/>
                  <a:pt x="834" y="1633"/>
                  <a:pt x="825" y="1662"/>
                </a:cubicBezTo>
                <a:cubicBezTo>
                  <a:pt x="833" y="1697"/>
                  <a:pt x="853" y="1713"/>
                  <a:pt x="819" y="1736"/>
                </a:cubicBezTo>
                <a:cubicBezTo>
                  <a:pt x="812" y="1725"/>
                  <a:pt x="810" y="1708"/>
                  <a:pt x="801" y="1699"/>
                </a:cubicBezTo>
                <a:cubicBezTo>
                  <a:pt x="792" y="1690"/>
                  <a:pt x="775" y="1688"/>
                  <a:pt x="764" y="1680"/>
                </a:cubicBezTo>
                <a:cubicBezTo>
                  <a:pt x="760" y="1668"/>
                  <a:pt x="756" y="1656"/>
                  <a:pt x="752" y="1643"/>
                </a:cubicBezTo>
                <a:cubicBezTo>
                  <a:pt x="750" y="1637"/>
                  <a:pt x="746" y="1625"/>
                  <a:pt x="746" y="1625"/>
                </a:cubicBezTo>
                <a:cubicBezTo>
                  <a:pt x="748" y="1606"/>
                  <a:pt x="746" y="1587"/>
                  <a:pt x="752" y="1569"/>
                </a:cubicBezTo>
                <a:cubicBezTo>
                  <a:pt x="757" y="1555"/>
                  <a:pt x="776" y="1532"/>
                  <a:pt x="776" y="1532"/>
                </a:cubicBezTo>
                <a:cubicBezTo>
                  <a:pt x="774" y="1526"/>
                  <a:pt x="774" y="1519"/>
                  <a:pt x="770" y="1514"/>
                </a:cubicBezTo>
                <a:cubicBezTo>
                  <a:pt x="765" y="1508"/>
                  <a:pt x="756" y="1508"/>
                  <a:pt x="752" y="1502"/>
                </a:cubicBezTo>
                <a:cubicBezTo>
                  <a:pt x="745" y="1490"/>
                  <a:pt x="744" y="1477"/>
                  <a:pt x="740" y="1465"/>
                </a:cubicBezTo>
                <a:cubicBezTo>
                  <a:pt x="738" y="1458"/>
                  <a:pt x="734" y="1446"/>
                  <a:pt x="734" y="1446"/>
                </a:cubicBezTo>
                <a:cubicBezTo>
                  <a:pt x="746" y="1409"/>
                  <a:pt x="742" y="1443"/>
                  <a:pt x="709" y="1421"/>
                </a:cubicBezTo>
                <a:cubicBezTo>
                  <a:pt x="704" y="1417"/>
                  <a:pt x="705" y="1409"/>
                  <a:pt x="703" y="1403"/>
                </a:cubicBezTo>
                <a:cubicBezTo>
                  <a:pt x="715" y="1352"/>
                  <a:pt x="697" y="1397"/>
                  <a:pt x="727" y="1372"/>
                </a:cubicBezTo>
                <a:cubicBezTo>
                  <a:pt x="753" y="1352"/>
                  <a:pt x="727" y="1341"/>
                  <a:pt x="764" y="1329"/>
                </a:cubicBezTo>
                <a:cubicBezTo>
                  <a:pt x="782" y="1357"/>
                  <a:pt x="808" y="1357"/>
                  <a:pt x="838" y="1366"/>
                </a:cubicBezTo>
                <a:cubicBezTo>
                  <a:pt x="850" y="1370"/>
                  <a:pt x="874" y="1378"/>
                  <a:pt x="874" y="1378"/>
                </a:cubicBezTo>
                <a:cubicBezTo>
                  <a:pt x="886" y="1374"/>
                  <a:pt x="899" y="1370"/>
                  <a:pt x="911" y="1366"/>
                </a:cubicBezTo>
                <a:cubicBezTo>
                  <a:pt x="917" y="1364"/>
                  <a:pt x="923" y="1370"/>
                  <a:pt x="929" y="1372"/>
                </a:cubicBezTo>
                <a:cubicBezTo>
                  <a:pt x="961" y="1380"/>
                  <a:pt x="987" y="1384"/>
                  <a:pt x="1015" y="1403"/>
                </a:cubicBezTo>
                <a:cubicBezTo>
                  <a:pt x="1043" y="1361"/>
                  <a:pt x="1034" y="1380"/>
                  <a:pt x="1045" y="1347"/>
                </a:cubicBezTo>
                <a:cubicBezTo>
                  <a:pt x="1043" y="1341"/>
                  <a:pt x="1044" y="1333"/>
                  <a:pt x="1039" y="1329"/>
                </a:cubicBezTo>
                <a:cubicBezTo>
                  <a:pt x="1029" y="1322"/>
                  <a:pt x="1003" y="1317"/>
                  <a:pt x="1003" y="1317"/>
                </a:cubicBezTo>
                <a:cubicBezTo>
                  <a:pt x="991" y="1300"/>
                  <a:pt x="991" y="1294"/>
                  <a:pt x="972" y="1286"/>
                </a:cubicBezTo>
                <a:cubicBezTo>
                  <a:pt x="960" y="1281"/>
                  <a:pt x="935" y="1273"/>
                  <a:pt x="935" y="1273"/>
                </a:cubicBezTo>
                <a:cubicBezTo>
                  <a:pt x="921" y="1278"/>
                  <a:pt x="908" y="1286"/>
                  <a:pt x="893" y="1286"/>
                </a:cubicBezTo>
                <a:cubicBezTo>
                  <a:pt x="858" y="1286"/>
                  <a:pt x="817" y="1267"/>
                  <a:pt x="782" y="1261"/>
                </a:cubicBezTo>
                <a:cubicBezTo>
                  <a:pt x="760" y="1263"/>
                  <a:pt x="737" y="1260"/>
                  <a:pt x="715" y="1267"/>
                </a:cubicBezTo>
                <a:cubicBezTo>
                  <a:pt x="709" y="1269"/>
                  <a:pt x="714" y="1289"/>
                  <a:pt x="709" y="1286"/>
                </a:cubicBezTo>
                <a:cubicBezTo>
                  <a:pt x="697" y="1279"/>
                  <a:pt x="699" y="1254"/>
                  <a:pt x="685" y="1249"/>
                </a:cubicBezTo>
                <a:cubicBezTo>
                  <a:pt x="679" y="1247"/>
                  <a:pt x="672" y="1245"/>
                  <a:pt x="666" y="1243"/>
                </a:cubicBezTo>
                <a:cubicBezTo>
                  <a:pt x="659" y="1222"/>
                  <a:pt x="636" y="1187"/>
                  <a:pt x="636" y="1187"/>
                </a:cubicBezTo>
                <a:cubicBezTo>
                  <a:pt x="646" y="1144"/>
                  <a:pt x="664" y="1159"/>
                  <a:pt x="697" y="1138"/>
                </a:cubicBezTo>
                <a:cubicBezTo>
                  <a:pt x="688" y="1101"/>
                  <a:pt x="684" y="1115"/>
                  <a:pt x="654" y="1095"/>
                </a:cubicBezTo>
                <a:cubicBezTo>
                  <a:pt x="618" y="1099"/>
                  <a:pt x="594" y="1115"/>
                  <a:pt x="562" y="1107"/>
                </a:cubicBezTo>
                <a:cubicBezTo>
                  <a:pt x="549" y="1068"/>
                  <a:pt x="539" y="1029"/>
                  <a:pt x="526" y="990"/>
                </a:cubicBezTo>
                <a:cubicBezTo>
                  <a:pt x="521" y="975"/>
                  <a:pt x="503" y="970"/>
                  <a:pt x="489" y="965"/>
                </a:cubicBezTo>
                <a:cubicBezTo>
                  <a:pt x="477" y="961"/>
                  <a:pt x="452" y="953"/>
                  <a:pt x="452" y="953"/>
                </a:cubicBezTo>
                <a:cubicBezTo>
                  <a:pt x="437" y="929"/>
                  <a:pt x="419" y="921"/>
                  <a:pt x="452" y="910"/>
                </a:cubicBezTo>
                <a:cubicBezTo>
                  <a:pt x="473" y="879"/>
                  <a:pt x="463" y="853"/>
                  <a:pt x="428" y="842"/>
                </a:cubicBezTo>
                <a:cubicBezTo>
                  <a:pt x="424" y="829"/>
                  <a:pt x="420" y="817"/>
                  <a:pt x="416" y="805"/>
                </a:cubicBezTo>
                <a:cubicBezTo>
                  <a:pt x="414" y="799"/>
                  <a:pt x="410" y="786"/>
                  <a:pt x="410" y="786"/>
                </a:cubicBezTo>
                <a:cubicBezTo>
                  <a:pt x="420" y="743"/>
                  <a:pt x="428" y="774"/>
                  <a:pt x="440" y="737"/>
                </a:cubicBezTo>
                <a:cubicBezTo>
                  <a:pt x="438" y="727"/>
                  <a:pt x="441" y="713"/>
                  <a:pt x="434" y="706"/>
                </a:cubicBezTo>
                <a:cubicBezTo>
                  <a:pt x="420" y="692"/>
                  <a:pt x="395" y="693"/>
                  <a:pt x="379" y="681"/>
                </a:cubicBezTo>
                <a:cubicBezTo>
                  <a:pt x="386" y="661"/>
                  <a:pt x="396" y="647"/>
                  <a:pt x="403" y="626"/>
                </a:cubicBezTo>
                <a:cubicBezTo>
                  <a:pt x="404" y="607"/>
                  <a:pt x="421" y="523"/>
                  <a:pt x="410" y="490"/>
                </a:cubicBezTo>
                <a:cubicBezTo>
                  <a:pt x="418" y="478"/>
                  <a:pt x="426" y="466"/>
                  <a:pt x="434" y="453"/>
                </a:cubicBezTo>
                <a:cubicBezTo>
                  <a:pt x="438" y="447"/>
                  <a:pt x="446" y="435"/>
                  <a:pt x="446" y="435"/>
                </a:cubicBezTo>
                <a:cubicBezTo>
                  <a:pt x="444" y="429"/>
                  <a:pt x="445" y="420"/>
                  <a:pt x="440" y="416"/>
                </a:cubicBezTo>
                <a:cubicBezTo>
                  <a:pt x="430" y="409"/>
                  <a:pt x="403" y="404"/>
                  <a:pt x="403" y="404"/>
                </a:cubicBezTo>
                <a:cubicBezTo>
                  <a:pt x="399" y="398"/>
                  <a:pt x="397" y="391"/>
                  <a:pt x="391" y="385"/>
                </a:cubicBezTo>
                <a:cubicBezTo>
                  <a:pt x="386" y="381"/>
                  <a:pt x="377" y="383"/>
                  <a:pt x="373" y="379"/>
                </a:cubicBezTo>
                <a:cubicBezTo>
                  <a:pt x="361" y="367"/>
                  <a:pt x="363" y="334"/>
                  <a:pt x="355" y="318"/>
                </a:cubicBezTo>
                <a:cubicBezTo>
                  <a:pt x="352" y="311"/>
                  <a:pt x="348" y="303"/>
                  <a:pt x="342" y="299"/>
                </a:cubicBezTo>
                <a:cubicBezTo>
                  <a:pt x="331" y="292"/>
                  <a:pt x="306" y="287"/>
                  <a:pt x="306" y="287"/>
                </a:cubicBezTo>
                <a:cubicBezTo>
                  <a:pt x="299" y="259"/>
                  <a:pt x="305" y="235"/>
                  <a:pt x="275" y="225"/>
                </a:cubicBezTo>
                <a:cubicBezTo>
                  <a:pt x="267" y="227"/>
                  <a:pt x="259" y="228"/>
                  <a:pt x="251" y="231"/>
                </a:cubicBezTo>
                <a:cubicBezTo>
                  <a:pt x="244" y="234"/>
                  <a:pt x="239" y="245"/>
                  <a:pt x="232" y="244"/>
                </a:cubicBezTo>
                <a:cubicBezTo>
                  <a:pt x="225" y="243"/>
                  <a:pt x="226" y="230"/>
                  <a:pt x="220" y="225"/>
                </a:cubicBezTo>
                <a:cubicBezTo>
                  <a:pt x="215" y="221"/>
                  <a:pt x="208" y="221"/>
                  <a:pt x="202" y="219"/>
                </a:cubicBezTo>
                <a:cubicBezTo>
                  <a:pt x="191" y="185"/>
                  <a:pt x="185" y="147"/>
                  <a:pt x="147" y="133"/>
                </a:cubicBezTo>
                <a:cubicBezTo>
                  <a:pt x="129" y="126"/>
                  <a:pt x="110" y="124"/>
                  <a:pt x="92" y="120"/>
                </a:cubicBezTo>
                <a:cubicBezTo>
                  <a:pt x="71" y="107"/>
                  <a:pt x="63" y="90"/>
                  <a:pt x="43" y="77"/>
                </a:cubicBezTo>
                <a:cubicBezTo>
                  <a:pt x="55" y="73"/>
                  <a:pt x="67" y="69"/>
                  <a:pt x="79" y="65"/>
                </a:cubicBezTo>
                <a:cubicBezTo>
                  <a:pt x="90" y="62"/>
                  <a:pt x="75" y="44"/>
                  <a:pt x="73" y="34"/>
                </a:cubicBezTo>
                <a:cubicBezTo>
                  <a:pt x="71" y="28"/>
                  <a:pt x="72" y="20"/>
                  <a:pt x="67" y="15"/>
                </a:cubicBezTo>
                <a:cubicBezTo>
                  <a:pt x="46" y="0"/>
                  <a:pt x="23" y="3"/>
                  <a:pt x="0" y="3"/>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8" name="Freeform 4" descr="Stationery"/>
          <p:cNvSpPr>
            <a:spLocks/>
          </p:cNvSpPr>
          <p:nvPr/>
        </p:nvSpPr>
        <p:spPr bwMode="auto">
          <a:xfrm>
            <a:off x="-158247" y="541811"/>
            <a:ext cx="9259888" cy="6438900"/>
          </a:xfrm>
          <a:custGeom>
            <a:avLst/>
            <a:gdLst>
              <a:gd name="T0" fmla="*/ 2147483646 w 5833"/>
              <a:gd name="T1" fmla="*/ 551915013 h 4056"/>
              <a:gd name="T2" fmla="*/ 2147483646 w 5833"/>
              <a:gd name="T3" fmla="*/ 514111875 h 4056"/>
              <a:gd name="T4" fmla="*/ 2147483646 w 5833"/>
              <a:gd name="T5" fmla="*/ 415826575 h 4056"/>
              <a:gd name="T6" fmla="*/ 2147483646 w 5833"/>
              <a:gd name="T7" fmla="*/ 131048125 h 4056"/>
              <a:gd name="T8" fmla="*/ 2147483646 w 5833"/>
              <a:gd name="T9" fmla="*/ 113407825 h 4056"/>
              <a:gd name="T10" fmla="*/ 2147483646 w 5833"/>
              <a:gd name="T11" fmla="*/ 509071563 h 4056"/>
              <a:gd name="T12" fmla="*/ 2147483646 w 5833"/>
              <a:gd name="T13" fmla="*/ 811490313 h 4056"/>
              <a:gd name="T14" fmla="*/ 2147483646 w 5833"/>
              <a:gd name="T15" fmla="*/ 922377188 h 4056"/>
              <a:gd name="T16" fmla="*/ 2147483646 w 5833"/>
              <a:gd name="T17" fmla="*/ 997981875 h 4056"/>
              <a:gd name="T18" fmla="*/ 2147483646 w 5833"/>
              <a:gd name="T19" fmla="*/ 1207155638 h 4056"/>
              <a:gd name="T20" fmla="*/ 2147483646 w 5833"/>
              <a:gd name="T21" fmla="*/ 1320561875 h 4056"/>
              <a:gd name="T22" fmla="*/ 2147483646 w 5833"/>
              <a:gd name="T23" fmla="*/ 1123989688 h 4056"/>
              <a:gd name="T24" fmla="*/ 2147483646 w 5833"/>
              <a:gd name="T25" fmla="*/ 1260078125 h 4056"/>
              <a:gd name="T26" fmla="*/ 2147483646 w 5833"/>
              <a:gd name="T27" fmla="*/ 1867436575 h 4056"/>
              <a:gd name="T28" fmla="*/ 2147483646 w 5833"/>
              <a:gd name="T29" fmla="*/ 2129532825 h 4056"/>
              <a:gd name="T30" fmla="*/ 2147483646 w 5833"/>
              <a:gd name="T31" fmla="*/ 2147483646 h 4056"/>
              <a:gd name="T32" fmla="*/ 2147483646 w 5833"/>
              <a:gd name="T33" fmla="*/ 2147483646 h 4056"/>
              <a:gd name="T34" fmla="*/ 2147483646 w 5833"/>
              <a:gd name="T35" fmla="*/ 2147483646 h 4056"/>
              <a:gd name="T36" fmla="*/ 2147483646 w 5833"/>
              <a:gd name="T37" fmla="*/ 2147483646 h 4056"/>
              <a:gd name="T38" fmla="*/ 2147483646 w 5833"/>
              <a:gd name="T39" fmla="*/ 2147483646 h 4056"/>
              <a:gd name="T40" fmla="*/ 2147483646 w 5833"/>
              <a:gd name="T41" fmla="*/ 2147483646 h 4056"/>
              <a:gd name="T42" fmla="*/ 2147483646 w 5833"/>
              <a:gd name="T43" fmla="*/ 2147483646 h 4056"/>
              <a:gd name="T44" fmla="*/ 2147483646 w 5833"/>
              <a:gd name="T45" fmla="*/ 2147483646 h 4056"/>
              <a:gd name="T46" fmla="*/ 2147483646 w 5833"/>
              <a:gd name="T47" fmla="*/ 2147483646 h 4056"/>
              <a:gd name="T48" fmla="*/ 2147483646 w 5833"/>
              <a:gd name="T49" fmla="*/ 2147483646 h 4056"/>
              <a:gd name="T50" fmla="*/ 2147483646 w 5833"/>
              <a:gd name="T51" fmla="*/ 2147483646 h 4056"/>
              <a:gd name="T52" fmla="*/ 2147483646 w 5833"/>
              <a:gd name="T53" fmla="*/ 2147483646 h 4056"/>
              <a:gd name="T54" fmla="*/ 2147483646 w 5833"/>
              <a:gd name="T55" fmla="*/ 2147483646 h 4056"/>
              <a:gd name="T56" fmla="*/ 2147483646 w 5833"/>
              <a:gd name="T57" fmla="*/ 2147483646 h 4056"/>
              <a:gd name="T58" fmla="*/ 2147483646 w 5833"/>
              <a:gd name="T59" fmla="*/ 2147483646 h 4056"/>
              <a:gd name="T60" fmla="*/ 2147483646 w 5833"/>
              <a:gd name="T61" fmla="*/ 2147483646 h 4056"/>
              <a:gd name="T62" fmla="*/ 2147483646 w 5833"/>
              <a:gd name="T63" fmla="*/ 2147483646 h 4056"/>
              <a:gd name="T64" fmla="*/ 2147483646 w 5833"/>
              <a:gd name="T65" fmla="*/ 2147483646 h 4056"/>
              <a:gd name="T66" fmla="*/ 2147483646 w 5833"/>
              <a:gd name="T67" fmla="*/ 2147483646 h 4056"/>
              <a:gd name="T68" fmla="*/ 2147483646 w 5833"/>
              <a:gd name="T69" fmla="*/ 2147483646 h 4056"/>
              <a:gd name="T70" fmla="*/ 2147483646 w 5833"/>
              <a:gd name="T71" fmla="*/ 2147483646 h 4056"/>
              <a:gd name="T72" fmla="*/ 2147483646 w 5833"/>
              <a:gd name="T73" fmla="*/ 2147483646 h 4056"/>
              <a:gd name="T74" fmla="*/ 2147483646 w 5833"/>
              <a:gd name="T75" fmla="*/ 2147483646 h 4056"/>
              <a:gd name="T76" fmla="*/ 2147483646 w 5833"/>
              <a:gd name="T77" fmla="*/ 2147483646 h 4056"/>
              <a:gd name="T78" fmla="*/ 2147483646 w 5833"/>
              <a:gd name="T79" fmla="*/ 2147483646 h 4056"/>
              <a:gd name="T80" fmla="*/ 2147483646 w 5833"/>
              <a:gd name="T81" fmla="*/ 2147483646 h 4056"/>
              <a:gd name="T82" fmla="*/ 2147483646 w 5833"/>
              <a:gd name="T83" fmla="*/ 2147483646 h 4056"/>
              <a:gd name="T84" fmla="*/ 2147483646 w 5833"/>
              <a:gd name="T85" fmla="*/ 2147483646 h 4056"/>
              <a:gd name="T86" fmla="*/ 2147483646 w 5833"/>
              <a:gd name="T87" fmla="*/ 2147483646 h 4056"/>
              <a:gd name="T88" fmla="*/ 2147483646 w 5833"/>
              <a:gd name="T89" fmla="*/ 2147483646 h 4056"/>
              <a:gd name="T90" fmla="*/ 2147483646 w 5833"/>
              <a:gd name="T91" fmla="*/ 2147483646 h 4056"/>
              <a:gd name="T92" fmla="*/ 2147483646 w 5833"/>
              <a:gd name="T93" fmla="*/ 2147483646 h 4056"/>
              <a:gd name="T94" fmla="*/ 2147483646 w 5833"/>
              <a:gd name="T95" fmla="*/ 2147483646 h 4056"/>
              <a:gd name="T96" fmla="*/ 1096268822 w 5833"/>
              <a:gd name="T97" fmla="*/ 2147483646 h 4056"/>
              <a:gd name="T98" fmla="*/ 796369418 w 5833"/>
              <a:gd name="T99" fmla="*/ 2147483646 h 4056"/>
              <a:gd name="T100" fmla="*/ 1378526337 w 5833"/>
              <a:gd name="T101" fmla="*/ 2147483646 h 4056"/>
              <a:gd name="T102" fmla="*/ 1096268822 w 5833"/>
              <a:gd name="T103" fmla="*/ 2147483646 h 4056"/>
              <a:gd name="T104" fmla="*/ 1436489140 w 5833"/>
              <a:gd name="T105" fmla="*/ 2147483646 h 4056"/>
              <a:gd name="T106" fmla="*/ 700603475 w 5833"/>
              <a:gd name="T107" fmla="*/ 2147483646 h 4056"/>
              <a:gd name="T108" fmla="*/ 20161251 w 5833"/>
              <a:gd name="T109" fmla="*/ 2147483646 h 4056"/>
              <a:gd name="T110" fmla="*/ 2147483646 w 5833"/>
              <a:gd name="T111" fmla="*/ 2147483646 h 40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33" h="4056">
                <a:moveTo>
                  <a:pt x="5817" y="3513"/>
                </a:moveTo>
                <a:cubicBezTo>
                  <a:pt x="5775" y="4056"/>
                  <a:pt x="5778" y="1954"/>
                  <a:pt x="5770" y="1407"/>
                </a:cubicBezTo>
                <a:cubicBezTo>
                  <a:pt x="5762" y="860"/>
                  <a:pt x="5771" y="429"/>
                  <a:pt x="5767" y="231"/>
                </a:cubicBezTo>
                <a:cubicBezTo>
                  <a:pt x="5763" y="33"/>
                  <a:pt x="5757" y="221"/>
                  <a:pt x="5746" y="219"/>
                </a:cubicBezTo>
                <a:cubicBezTo>
                  <a:pt x="5735" y="217"/>
                  <a:pt x="5712" y="223"/>
                  <a:pt x="5698" y="219"/>
                </a:cubicBezTo>
                <a:cubicBezTo>
                  <a:pt x="5684" y="215"/>
                  <a:pt x="5679" y="200"/>
                  <a:pt x="5662" y="195"/>
                </a:cubicBezTo>
                <a:cubicBezTo>
                  <a:pt x="5645" y="190"/>
                  <a:pt x="5623" y="186"/>
                  <a:pt x="5598" y="188"/>
                </a:cubicBezTo>
                <a:cubicBezTo>
                  <a:pt x="5573" y="190"/>
                  <a:pt x="5560" y="200"/>
                  <a:pt x="5514" y="204"/>
                </a:cubicBezTo>
                <a:cubicBezTo>
                  <a:pt x="5468" y="208"/>
                  <a:pt x="5365" y="209"/>
                  <a:pt x="5320" y="209"/>
                </a:cubicBezTo>
                <a:cubicBezTo>
                  <a:pt x="5295" y="207"/>
                  <a:pt x="5269" y="209"/>
                  <a:pt x="5245" y="202"/>
                </a:cubicBezTo>
                <a:cubicBezTo>
                  <a:pt x="5218" y="194"/>
                  <a:pt x="5222" y="161"/>
                  <a:pt x="5185" y="150"/>
                </a:cubicBezTo>
                <a:cubicBezTo>
                  <a:pt x="5121" y="170"/>
                  <a:pt x="5149" y="174"/>
                  <a:pt x="5066" y="165"/>
                </a:cubicBezTo>
                <a:cubicBezTo>
                  <a:pt x="5048" y="112"/>
                  <a:pt x="5066" y="125"/>
                  <a:pt x="5028" y="112"/>
                </a:cubicBezTo>
                <a:cubicBezTo>
                  <a:pt x="5013" y="115"/>
                  <a:pt x="4997" y="115"/>
                  <a:pt x="4983" y="120"/>
                </a:cubicBezTo>
                <a:cubicBezTo>
                  <a:pt x="4941" y="134"/>
                  <a:pt x="4981" y="142"/>
                  <a:pt x="4939" y="127"/>
                </a:cubicBezTo>
                <a:cubicBezTo>
                  <a:pt x="4915" y="91"/>
                  <a:pt x="4909" y="65"/>
                  <a:pt x="4871" y="52"/>
                </a:cubicBezTo>
                <a:cubicBezTo>
                  <a:pt x="4854" y="0"/>
                  <a:pt x="4871" y="12"/>
                  <a:pt x="4834" y="0"/>
                </a:cubicBezTo>
                <a:cubicBezTo>
                  <a:pt x="4785" y="8"/>
                  <a:pt x="4741" y="22"/>
                  <a:pt x="4692" y="30"/>
                </a:cubicBezTo>
                <a:cubicBezTo>
                  <a:pt x="4666" y="23"/>
                  <a:pt x="4642" y="16"/>
                  <a:pt x="4617" y="7"/>
                </a:cubicBezTo>
                <a:cubicBezTo>
                  <a:pt x="4553" y="49"/>
                  <a:pt x="4590" y="35"/>
                  <a:pt x="4505" y="45"/>
                </a:cubicBezTo>
                <a:cubicBezTo>
                  <a:pt x="4497" y="50"/>
                  <a:pt x="4489" y="54"/>
                  <a:pt x="4482" y="60"/>
                </a:cubicBezTo>
                <a:cubicBezTo>
                  <a:pt x="4476" y="66"/>
                  <a:pt x="4474" y="76"/>
                  <a:pt x="4467" y="82"/>
                </a:cubicBezTo>
                <a:cubicBezTo>
                  <a:pt x="4437" y="108"/>
                  <a:pt x="4413" y="116"/>
                  <a:pt x="4377" y="127"/>
                </a:cubicBezTo>
                <a:cubicBezTo>
                  <a:pt x="4351" y="170"/>
                  <a:pt x="4292" y="175"/>
                  <a:pt x="4250" y="202"/>
                </a:cubicBezTo>
                <a:cubicBezTo>
                  <a:pt x="4240" y="217"/>
                  <a:pt x="4225" y="230"/>
                  <a:pt x="4220" y="247"/>
                </a:cubicBezTo>
                <a:cubicBezTo>
                  <a:pt x="4218" y="254"/>
                  <a:pt x="4219" y="264"/>
                  <a:pt x="4213" y="269"/>
                </a:cubicBezTo>
                <a:cubicBezTo>
                  <a:pt x="4199" y="280"/>
                  <a:pt x="4178" y="279"/>
                  <a:pt x="4161" y="284"/>
                </a:cubicBezTo>
                <a:cubicBezTo>
                  <a:pt x="4148" y="320"/>
                  <a:pt x="4137" y="312"/>
                  <a:pt x="4101" y="322"/>
                </a:cubicBezTo>
                <a:cubicBezTo>
                  <a:pt x="4029" y="316"/>
                  <a:pt x="3996" y="293"/>
                  <a:pt x="3936" y="251"/>
                </a:cubicBezTo>
                <a:cubicBezTo>
                  <a:pt x="3907" y="239"/>
                  <a:pt x="3922" y="229"/>
                  <a:pt x="3906" y="236"/>
                </a:cubicBezTo>
                <a:cubicBezTo>
                  <a:pt x="3890" y="243"/>
                  <a:pt x="3840" y="274"/>
                  <a:pt x="3840" y="296"/>
                </a:cubicBezTo>
                <a:cubicBezTo>
                  <a:pt x="3853" y="340"/>
                  <a:pt x="3861" y="361"/>
                  <a:pt x="3906" y="366"/>
                </a:cubicBezTo>
                <a:cubicBezTo>
                  <a:pt x="3935" y="376"/>
                  <a:pt x="3948" y="381"/>
                  <a:pt x="3959" y="411"/>
                </a:cubicBezTo>
                <a:cubicBezTo>
                  <a:pt x="3956" y="421"/>
                  <a:pt x="3960" y="437"/>
                  <a:pt x="3951" y="441"/>
                </a:cubicBezTo>
                <a:cubicBezTo>
                  <a:pt x="3944" y="444"/>
                  <a:pt x="3897" y="433"/>
                  <a:pt x="3884" y="426"/>
                </a:cubicBezTo>
                <a:cubicBezTo>
                  <a:pt x="3868" y="417"/>
                  <a:pt x="3839" y="396"/>
                  <a:pt x="3839" y="396"/>
                </a:cubicBezTo>
                <a:cubicBezTo>
                  <a:pt x="3829" y="399"/>
                  <a:pt x="3819" y="401"/>
                  <a:pt x="3809" y="404"/>
                </a:cubicBezTo>
                <a:cubicBezTo>
                  <a:pt x="3794" y="409"/>
                  <a:pt x="3764" y="419"/>
                  <a:pt x="3764" y="419"/>
                </a:cubicBezTo>
                <a:cubicBezTo>
                  <a:pt x="3751" y="458"/>
                  <a:pt x="3732" y="466"/>
                  <a:pt x="3772" y="471"/>
                </a:cubicBezTo>
                <a:cubicBezTo>
                  <a:pt x="3807" y="475"/>
                  <a:pt x="3841" y="476"/>
                  <a:pt x="3876" y="479"/>
                </a:cubicBezTo>
                <a:cubicBezTo>
                  <a:pt x="3899" y="512"/>
                  <a:pt x="3914" y="514"/>
                  <a:pt x="3876" y="539"/>
                </a:cubicBezTo>
                <a:cubicBezTo>
                  <a:pt x="3854" y="536"/>
                  <a:pt x="3831" y="537"/>
                  <a:pt x="3809" y="531"/>
                </a:cubicBezTo>
                <a:cubicBezTo>
                  <a:pt x="3787" y="525"/>
                  <a:pt x="3767" y="504"/>
                  <a:pt x="3742" y="501"/>
                </a:cubicBezTo>
                <a:cubicBezTo>
                  <a:pt x="3723" y="495"/>
                  <a:pt x="3724" y="525"/>
                  <a:pt x="3705" y="524"/>
                </a:cubicBezTo>
                <a:cubicBezTo>
                  <a:pt x="3691" y="525"/>
                  <a:pt x="3705" y="542"/>
                  <a:pt x="3660" y="506"/>
                </a:cubicBezTo>
                <a:cubicBezTo>
                  <a:pt x="3645" y="501"/>
                  <a:pt x="3599" y="486"/>
                  <a:pt x="3585" y="479"/>
                </a:cubicBezTo>
                <a:cubicBezTo>
                  <a:pt x="3569" y="470"/>
                  <a:pt x="3540" y="449"/>
                  <a:pt x="3540" y="449"/>
                </a:cubicBezTo>
                <a:cubicBezTo>
                  <a:pt x="3529" y="480"/>
                  <a:pt x="3513" y="420"/>
                  <a:pt x="3531" y="446"/>
                </a:cubicBezTo>
                <a:cubicBezTo>
                  <a:pt x="3489" y="473"/>
                  <a:pt x="3544" y="444"/>
                  <a:pt x="3501" y="431"/>
                </a:cubicBezTo>
                <a:cubicBezTo>
                  <a:pt x="3489" y="433"/>
                  <a:pt x="3474" y="443"/>
                  <a:pt x="3462" y="452"/>
                </a:cubicBezTo>
                <a:cubicBezTo>
                  <a:pt x="3450" y="461"/>
                  <a:pt x="3438" y="477"/>
                  <a:pt x="3426" y="485"/>
                </a:cubicBezTo>
                <a:cubicBezTo>
                  <a:pt x="3414" y="493"/>
                  <a:pt x="3404" y="491"/>
                  <a:pt x="3387" y="500"/>
                </a:cubicBezTo>
                <a:cubicBezTo>
                  <a:pt x="3370" y="509"/>
                  <a:pt x="3336" y="526"/>
                  <a:pt x="3323" y="539"/>
                </a:cubicBezTo>
                <a:cubicBezTo>
                  <a:pt x="3304" y="555"/>
                  <a:pt x="3315" y="566"/>
                  <a:pt x="3306" y="581"/>
                </a:cubicBezTo>
                <a:cubicBezTo>
                  <a:pt x="3297" y="596"/>
                  <a:pt x="3275" y="601"/>
                  <a:pt x="3270" y="628"/>
                </a:cubicBezTo>
                <a:cubicBezTo>
                  <a:pt x="3273" y="666"/>
                  <a:pt x="3269" y="704"/>
                  <a:pt x="3278" y="741"/>
                </a:cubicBezTo>
                <a:cubicBezTo>
                  <a:pt x="3280" y="748"/>
                  <a:pt x="3292" y="749"/>
                  <a:pt x="3300" y="748"/>
                </a:cubicBezTo>
                <a:cubicBezTo>
                  <a:pt x="3347" y="744"/>
                  <a:pt x="3391" y="725"/>
                  <a:pt x="3435" y="711"/>
                </a:cubicBezTo>
                <a:cubicBezTo>
                  <a:pt x="3468" y="760"/>
                  <a:pt x="3432" y="755"/>
                  <a:pt x="3398" y="778"/>
                </a:cubicBezTo>
                <a:cubicBezTo>
                  <a:pt x="3390" y="800"/>
                  <a:pt x="3383" y="823"/>
                  <a:pt x="3375" y="845"/>
                </a:cubicBezTo>
                <a:cubicBezTo>
                  <a:pt x="3387" y="879"/>
                  <a:pt x="3375" y="893"/>
                  <a:pt x="3412" y="905"/>
                </a:cubicBezTo>
                <a:cubicBezTo>
                  <a:pt x="3417" y="920"/>
                  <a:pt x="3442" y="945"/>
                  <a:pt x="3427" y="950"/>
                </a:cubicBezTo>
                <a:cubicBezTo>
                  <a:pt x="3397" y="959"/>
                  <a:pt x="3367" y="969"/>
                  <a:pt x="3338" y="980"/>
                </a:cubicBezTo>
                <a:cubicBezTo>
                  <a:pt x="3344" y="1012"/>
                  <a:pt x="3356" y="1032"/>
                  <a:pt x="3345" y="1062"/>
                </a:cubicBezTo>
                <a:cubicBezTo>
                  <a:pt x="3306" y="1050"/>
                  <a:pt x="3329" y="1042"/>
                  <a:pt x="3293" y="1017"/>
                </a:cubicBezTo>
                <a:cubicBezTo>
                  <a:pt x="3245" y="1034"/>
                  <a:pt x="3266" y="1055"/>
                  <a:pt x="3278" y="1092"/>
                </a:cubicBezTo>
                <a:cubicBezTo>
                  <a:pt x="3281" y="1100"/>
                  <a:pt x="3277" y="1112"/>
                  <a:pt x="3285" y="1115"/>
                </a:cubicBezTo>
                <a:cubicBezTo>
                  <a:pt x="3311" y="1124"/>
                  <a:pt x="3340" y="1120"/>
                  <a:pt x="3368" y="1122"/>
                </a:cubicBezTo>
                <a:cubicBezTo>
                  <a:pt x="3411" y="1136"/>
                  <a:pt x="3412" y="1143"/>
                  <a:pt x="3427" y="1189"/>
                </a:cubicBezTo>
                <a:cubicBezTo>
                  <a:pt x="3432" y="1204"/>
                  <a:pt x="3442" y="1234"/>
                  <a:pt x="3442" y="1234"/>
                </a:cubicBezTo>
                <a:cubicBezTo>
                  <a:pt x="3450" y="1232"/>
                  <a:pt x="3458" y="1223"/>
                  <a:pt x="3465" y="1227"/>
                </a:cubicBezTo>
                <a:cubicBezTo>
                  <a:pt x="3472" y="1230"/>
                  <a:pt x="3469" y="1242"/>
                  <a:pt x="3472" y="1249"/>
                </a:cubicBezTo>
                <a:cubicBezTo>
                  <a:pt x="3489" y="1283"/>
                  <a:pt x="3511" y="1308"/>
                  <a:pt x="3532" y="1339"/>
                </a:cubicBezTo>
                <a:cubicBezTo>
                  <a:pt x="3521" y="1343"/>
                  <a:pt x="3491" y="1347"/>
                  <a:pt x="3495" y="1369"/>
                </a:cubicBezTo>
                <a:cubicBezTo>
                  <a:pt x="3497" y="1378"/>
                  <a:pt x="3510" y="1379"/>
                  <a:pt x="3517" y="1384"/>
                </a:cubicBezTo>
                <a:cubicBezTo>
                  <a:pt x="3559" y="1376"/>
                  <a:pt x="3604" y="1376"/>
                  <a:pt x="3644" y="1361"/>
                </a:cubicBezTo>
                <a:cubicBezTo>
                  <a:pt x="3652" y="1364"/>
                  <a:pt x="3663" y="1362"/>
                  <a:pt x="3667" y="1369"/>
                </a:cubicBezTo>
                <a:cubicBezTo>
                  <a:pt x="3670" y="1376"/>
                  <a:pt x="3665" y="1386"/>
                  <a:pt x="3659" y="1391"/>
                </a:cubicBezTo>
                <a:cubicBezTo>
                  <a:pt x="3641" y="1405"/>
                  <a:pt x="3571" y="1411"/>
                  <a:pt x="3555" y="1414"/>
                </a:cubicBezTo>
                <a:cubicBezTo>
                  <a:pt x="3519" y="1437"/>
                  <a:pt x="3524" y="1445"/>
                  <a:pt x="3562" y="1459"/>
                </a:cubicBezTo>
                <a:cubicBezTo>
                  <a:pt x="3636" y="1433"/>
                  <a:pt x="3494" y="1481"/>
                  <a:pt x="3667" y="1444"/>
                </a:cubicBezTo>
                <a:cubicBezTo>
                  <a:pt x="3676" y="1442"/>
                  <a:pt x="3680" y="1430"/>
                  <a:pt x="3689" y="1429"/>
                </a:cubicBezTo>
                <a:cubicBezTo>
                  <a:pt x="3729" y="1423"/>
                  <a:pt x="3769" y="1424"/>
                  <a:pt x="3809" y="1421"/>
                </a:cubicBezTo>
                <a:cubicBezTo>
                  <a:pt x="3814" y="1414"/>
                  <a:pt x="3816" y="1402"/>
                  <a:pt x="3824" y="1399"/>
                </a:cubicBezTo>
                <a:cubicBezTo>
                  <a:pt x="3859" y="1385"/>
                  <a:pt x="3857" y="1474"/>
                  <a:pt x="3869" y="1489"/>
                </a:cubicBezTo>
                <a:cubicBezTo>
                  <a:pt x="3886" y="1510"/>
                  <a:pt x="3920" y="1511"/>
                  <a:pt x="3944" y="1518"/>
                </a:cubicBezTo>
                <a:cubicBezTo>
                  <a:pt x="3964" y="1549"/>
                  <a:pt x="3966" y="1562"/>
                  <a:pt x="4003" y="1548"/>
                </a:cubicBezTo>
                <a:cubicBezTo>
                  <a:pt x="4014" y="1518"/>
                  <a:pt x="4013" y="1507"/>
                  <a:pt x="4041" y="1489"/>
                </a:cubicBezTo>
                <a:cubicBezTo>
                  <a:pt x="4077" y="1497"/>
                  <a:pt x="4095" y="1506"/>
                  <a:pt x="4131" y="1496"/>
                </a:cubicBezTo>
                <a:cubicBezTo>
                  <a:pt x="4140" y="1466"/>
                  <a:pt x="4144" y="1436"/>
                  <a:pt x="4153" y="1406"/>
                </a:cubicBezTo>
                <a:cubicBezTo>
                  <a:pt x="4127" y="1388"/>
                  <a:pt x="4110" y="1377"/>
                  <a:pt x="4101" y="1346"/>
                </a:cubicBezTo>
                <a:cubicBezTo>
                  <a:pt x="4155" y="1329"/>
                  <a:pt x="4190" y="1350"/>
                  <a:pt x="4235" y="1369"/>
                </a:cubicBezTo>
                <a:cubicBezTo>
                  <a:pt x="4278" y="1387"/>
                  <a:pt x="4251" y="1365"/>
                  <a:pt x="4288" y="1384"/>
                </a:cubicBezTo>
                <a:cubicBezTo>
                  <a:pt x="4327" y="1404"/>
                  <a:pt x="4364" y="1418"/>
                  <a:pt x="4407" y="1429"/>
                </a:cubicBezTo>
                <a:cubicBezTo>
                  <a:pt x="4437" y="1459"/>
                  <a:pt x="4458" y="1490"/>
                  <a:pt x="4497" y="1504"/>
                </a:cubicBezTo>
                <a:cubicBezTo>
                  <a:pt x="4521" y="1527"/>
                  <a:pt x="4534" y="1530"/>
                  <a:pt x="4564" y="1541"/>
                </a:cubicBezTo>
                <a:cubicBezTo>
                  <a:pt x="4682" y="1532"/>
                  <a:pt x="4669" y="1529"/>
                  <a:pt x="4759" y="1496"/>
                </a:cubicBezTo>
                <a:cubicBezTo>
                  <a:pt x="4777" y="1470"/>
                  <a:pt x="4780" y="1427"/>
                  <a:pt x="4804" y="1406"/>
                </a:cubicBezTo>
                <a:cubicBezTo>
                  <a:pt x="4824" y="1388"/>
                  <a:pt x="4849" y="1376"/>
                  <a:pt x="4871" y="1361"/>
                </a:cubicBezTo>
                <a:cubicBezTo>
                  <a:pt x="4893" y="1346"/>
                  <a:pt x="4891" y="1345"/>
                  <a:pt x="4916" y="1339"/>
                </a:cubicBezTo>
                <a:cubicBezTo>
                  <a:pt x="4938" y="1334"/>
                  <a:pt x="4983" y="1324"/>
                  <a:pt x="4983" y="1324"/>
                </a:cubicBezTo>
                <a:cubicBezTo>
                  <a:pt x="5012" y="1331"/>
                  <a:pt x="5031" y="1344"/>
                  <a:pt x="5058" y="1354"/>
                </a:cubicBezTo>
                <a:cubicBezTo>
                  <a:pt x="5125" y="1331"/>
                  <a:pt x="5026" y="1373"/>
                  <a:pt x="5088" y="1302"/>
                </a:cubicBezTo>
                <a:cubicBezTo>
                  <a:pt x="5104" y="1284"/>
                  <a:pt x="5133" y="1287"/>
                  <a:pt x="5155" y="1279"/>
                </a:cubicBezTo>
                <a:cubicBezTo>
                  <a:pt x="5165" y="1282"/>
                  <a:pt x="5181" y="1277"/>
                  <a:pt x="5185" y="1287"/>
                </a:cubicBezTo>
                <a:cubicBezTo>
                  <a:pt x="5202" y="1332"/>
                  <a:pt x="5179" y="1338"/>
                  <a:pt x="5155" y="1354"/>
                </a:cubicBezTo>
                <a:cubicBezTo>
                  <a:pt x="5129" y="1392"/>
                  <a:pt x="5130" y="1409"/>
                  <a:pt x="5088" y="1436"/>
                </a:cubicBezTo>
                <a:cubicBezTo>
                  <a:pt x="5100" y="1473"/>
                  <a:pt x="5113" y="1511"/>
                  <a:pt x="5126" y="1548"/>
                </a:cubicBezTo>
                <a:cubicBezTo>
                  <a:pt x="5117" y="1581"/>
                  <a:pt x="5106" y="1613"/>
                  <a:pt x="5096" y="1646"/>
                </a:cubicBezTo>
                <a:cubicBezTo>
                  <a:pt x="5098" y="1661"/>
                  <a:pt x="5093" y="1679"/>
                  <a:pt x="5103" y="1691"/>
                </a:cubicBezTo>
                <a:cubicBezTo>
                  <a:pt x="5111" y="1701"/>
                  <a:pt x="5133" y="1688"/>
                  <a:pt x="5140" y="1698"/>
                </a:cubicBezTo>
                <a:cubicBezTo>
                  <a:pt x="5151" y="1715"/>
                  <a:pt x="5146" y="1738"/>
                  <a:pt x="5148" y="1758"/>
                </a:cubicBezTo>
                <a:cubicBezTo>
                  <a:pt x="5155" y="1823"/>
                  <a:pt x="5154" y="1841"/>
                  <a:pt x="5170" y="1893"/>
                </a:cubicBezTo>
                <a:cubicBezTo>
                  <a:pt x="5168" y="1908"/>
                  <a:pt x="5170" y="1924"/>
                  <a:pt x="5163" y="1937"/>
                </a:cubicBezTo>
                <a:cubicBezTo>
                  <a:pt x="5159" y="1944"/>
                  <a:pt x="5146" y="1940"/>
                  <a:pt x="5140" y="1945"/>
                </a:cubicBezTo>
                <a:cubicBezTo>
                  <a:pt x="5133" y="1950"/>
                  <a:pt x="5132" y="1961"/>
                  <a:pt x="5126" y="1967"/>
                </a:cubicBezTo>
                <a:cubicBezTo>
                  <a:pt x="5120" y="1973"/>
                  <a:pt x="5111" y="1977"/>
                  <a:pt x="5103" y="1982"/>
                </a:cubicBezTo>
                <a:cubicBezTo>
                  <a:pt x="5090" y="2024"/>
                  <a:pt x="5060" y="2016"/>
                  <a:pt x="5088" y="2057"/>
                </a:cubicBezTo>
                <a:cubicBezTo>
                  <a:pt x="5081" y="2087"/>
                  <a:pt x="5071" y="2151"/>
                  <a:pt x="5058" y="2177"/>
                </a:cubicBezTo>
                <a:cubicBezTo>
                  <a:pt x="5053" y="2186"/>
                  <a:pt x="5042" y="2191"/>
                  <a:pt x="5036" y="2199"/>
                </a:cubicBezTo>
                <a:cubicBezTo>
                  <a:pt x="5006" y="2238"/>
                  <a:pt x="5010" y="2233"/>
                  <a:pt x="4998" y="2267"/>
                </a:cubicBezTo>
                <a:cubicBezTo>
                  <a:pt x="4988" y="2329"/>
                  <a:pt x="4991" y="2308"/>
                  <a:pt x="5013" y="2356"/>
                </a:cubicBezTo>
                <a:cubicBezTo>
                  <a:pt x="5019" y="2370"/>
                  <a:pt x="5028" y="2401"/>
                  <a:pt x="5028" y="2401"/>
                </a:cubicBezTo>
                <a:cubicBezTo>
                  <a:pt x="5027" y="2417"/>
                  <a:pt x="5028" y="2479"/>
                  <a:pt x="5013" y="2506"/>
                </a:cubicBezTo>
                <a:cubicBezTo>
                  <a:pt x="5004" y="2522"/>
                  <a:pt x="4983" y="2551"/>
                  <a:pt x="4983" y="2551"/>
                </a:cubicBezTo>
                <a:cubicBezTo>
                  <a:pt x="4965" y="2606"/>
                  <a:pt x="4979" y="2585"/>
                  <a:pt x="4946" y="2618"/>
                </a:cubicBezTo>
                <a:cubicBezTo>
                  <a:pt x="4937" y="2718"/>
                  <a:pt x="4952" y="2695"/>
                  <a:pt x="4886" y="2738"/>
                </a:cubicBezTo>
                <a:cubicBezTo>
                  <a:pt x="4854" y="2785"/>
                  <a:pt x="4874" y="2769"/>
                  <a:pt x="4774" y="2753"/>
                </a:cubicBezTo>
                <a:cubicBezTo>
                  <a:pt x="4758" y="2751"/>
                  <a:pt x="4729" y="2738"/>
                  <a:pt x="4729" y="2738"/>
                </a:cubicBezTo>
                <a:cubicBezTo>
                  <a:pt x="4717" y="2698"/>
                  <a:pt x="4707" y="2706"/>
                  <a:pt x="4669" y="2715"/>
                </a:cubicBezTo>
                <a:cubicBezTo>
                  <a:pt x="4611" y="2753"/>
                  <a:pt x="4642" y="2748"/>
                  <a:pt x="4579" y="2738"/>
                </a:cubicBezTo>
                <a:cubicBezTo>
                  <a:pt x="4557" y="2723"/>
                  <a:pt x="4538" y="2716"/>
                  <a:pt x="4512" y="2708"/>
                </a:cubicBezTo>
                <a:cubicBezTo>
                  <a:pt x="4475" y="2683"/>
                  <a:pt x="4434" y="2691"/>
                  <a:pt x="4392" y="2678"/>
                </a:cubicBezTo>
                <a:cubicBezTo>
                  <a:pt x="4385" y="2673"/>
                  <a:pt x="4378" y="2667"/>
                  <a:pt x="4370" y="2663"/>
                </a:cubicBezTo>
                <a:cubicBezTo>
                  <a:pt x="4356" y="2657"/>
                  <a:pt x="4325" y="2648"/>
                  <a:pt x="4325" y="2648"/>
                </a:cubicBezTo>
                <a:cubicBezTo>
                  <a:pt x="4267" y="2655"/>
                  <a:pt x="4202" y="2659"/>
                  <a:pt x="4153" y="2693"/>
                </a:cubicBezTo>
                <a:cubicBezTo>
                  <a:pt x="4131" y="2725"/>
                  <a:pt x="4117" y="2728"/>
                  <a:pt x="4153" y="2753"/>
                </a:cubicBezTo>
                <a:cubicBezTo>
                  <a:pt x="4179" y="2825"/>
                  <a:pt x="4107" y="2815"/>
                  <a:pt x="4056" y="2820"/>
                </a:cubicBezTo>
                <a:cubicBezTo>
                  <a:pt x="4003" y="2838"/>
                  <a:pt x="4020" y="2848"/>
                  <a:pt x="3996" y="2813"/>
                </a:cubicBezTo>
                <a:cubicBezTo>
                  <a:pt x="4043" y="2801"/>
                  <a:pt x="4023" y="2790"/>
                  <a:pt x="4063" y="2775"/>
                </a:cubicBezTo>
                <a:cubicBezTo>
                  <a:pt x="4052" y="2741"/>
                  <a:pt x="4058" y="2733"/>
                  <a:pt x="3996" y="2760"/>
                </a:cubicBezTo>
                <a:cubicBezTo>
                  <a:pt x="3981" y="2767"/>
                  <a:pt x="3988" y="2796"/>
                  <a:pt x="3974" y="2805"/>
                </a:cubicBezTo>
                <a:cubicBezTo>
                  <a:pt x="3961" y="2813"/>
                  <a:pt x="3929" y="2820"/>
                  <a:pt x="3929" y="2820"/>
                </a:cubicBezTo>
                <a:cubicBezTo>
                  <a:pt x="3919" y="2826"/>
                  <a:pt x="3898" y="2843"/>
                  <a:pt x="3884" y="2843"/>
                </a:cubicBezTo>
                <a:cubicBezTo>
                  <a:pt x="3858" y="2843"/>
                  <a:pt x="3842" y="2817"/>
                  <a:pt x="3816" y="2813"/>
                </a:cubicBezTo>
                <a:cubicBezTo>
                  <a:pt x="3789" y="2809"/>
                  <a:pt x="3761" y="2808"/>
                  <a:pt x="3734" y="2805"/>
                </a:cubicBezTo>
                <a:cubicBezTo>
                  <a:pt x="3705" y="2798"/>
                  <a:pt x="3687" y="2785"/>
                  <a:pt x="3659" y="2775"/>
                </a:cubicBezTo>
                <a:cubicBezTo>
                  <a:pt x="3592" y="2799"/>
                  <a:pt x="3544" y="2769"/>
                  <a:pt x="3487" y="2745"/>
                </a:cubicBezTo>
                <a:cubicBezTo>
                  <a:pt x="3439" y="2725"/>
                  <a:pt x="3381" y="2716"/>
                  <a:pt x="3330" y="2708"/>
                </a:cubicBezTo>
                <a:cubicBezTo>
                  <a:pt x="3270" y="2686"/>
                  <a:pt x="3265" y="2694"/>
                  <a:pt x="3181" y="2700"/>
                </a:cubicBezTo>
                <a:cubicBezTo>
                  <a:pt x="3115" y="2717"/>
                  <a:pt x="3159" y="2688"/>
                  <a:pt x="3136" y="2648"/>
                </a:cubicBezTo>
                <a:cubicBezTo>
                  <a:pt x="3117" y="2615"/>
                  <a:pt x="3061" y="2629"/>
                  <a:pt x="3023" y="2626"/>
                </a:cubicBezTo>
                <a:cubicBezTo>
                  <a:pt x="2998" y="2617"/>
                  <a:pt x="2974" y="2610"/>
                  <a:pt x="2949" y="2603"/>
                </a:cubicBezTo>
                <a:cubicBezTo>
                  <a:pt x="2907" y="2612"/>
                  <a:pt x="2898" y="2616"/>
                  <a:pt x="2874" y="2581"/>
                </a:cubicBezTo>
                <a:cubicBezTo>
                  <a:pt x="2869" y="2563"/>
                  <a:pt x="2870" y="2542"/>
                  <a:pt x="2859" y="2528"/>
                </a:cubicBezTo>
                <a:cubicBezTo>
                  <a:pt x="2835" y="2498"/>
                  <a:pt x="2762" y="2494"/>
                  <a:pt x="2732" y="2491"/>
                </a:cubicBezTo>
                <a:cubicBezTo>
                  <a:pt x="2726" y="2475"/>
                  <a:pt x="2721" y="2436"/>
                  <a:pt x="2709" y="2424"/>
                </a:cubicBezTo>
                <a:cubicBezTo>
                  <a:pt x="2703" y="2418"/>
                  <a:pt x="2694" y="2420"/>
                  <a:pt x="2687" y="2416"/>
                </a:cubicBezTo>
                <a:cubicBezTo>
                  <a:pt x="2630" y="2384"/>
                  <a:pt x="2588" y="2359"/>
                  <a:pt x="2522" y="2349"/>
                </a:cubicBezTo>
                <a:cubicBezTo>
                  <a:pt x="2462" y="2354"/>
                  <a:pt x="2426" y="2340"/>
                  <a:pt x="2395" y="2386"/>
                </a:cubicBezTo>
                <a:cubicBezTo>
                  <a:pt x="2393" y="2394"/>
                  <a:pt x="2394" y="2403"/>
                  <a:pt x="2388" y="2409"/>
                </a:cubicBezTo>
                <a:cubicBezTo>
                  <a:pt x="2382" y="2415"/>
                  <a:pt x="2373" y="2413"/>
                  <a:pt x="2365" y="2416"/>
                </a:cubicBezTo>
                <a:cubicBezTo>
                  <a:pt x="2323" y="2430"/>
                  <a:pt x="2282" y="2439"/>
                  <a:pt x="2238" y="2446"/>
                </a:cubicBezTo>
                <a:cubicBezTo>
                  <a:pt x="2205" y="2458"/>
                  <a:pt x="2189" y="2473"/>
                  <a:pt x="2163" y="2498"/>
                </a:cubicBezTo>
                <a:cubicBezTo>
                  <a:pt x="2155" y="2524"/>
                  <a:pt x="2148" y="2543"/>
                  <a:pt x="2133" y="2566"/>
                </a:cubicBezTo>
                <a:cubicBezTo>
                  <a:pt x="2128" y="2581"/>
                  <a:pt x="2123" y="2596"/>
                  <a:pt x="2118" y="2611"/>
                </a:cubicBezTo>
                <a:cubicBezTo>
                  <a:pt x="2116" y="2618"/>
                  <a:pt x="2111" y="2633"/>
                  <a:pt x="2111" y="2633"/>
                </a:cubicBezTo>
                <a:cubicBezTo>
                  <a:pt x="2117" y="2676"/>
                  <a:pt x="2127" y="2712"/>
                  <a:pt x="2141" y="2753"/>
                </a:cubicBezTo>
                <a:cubicBezTo>
                  <a:pt x="2146" y="2768"/>
                  <a:pt x="2156" y="2798"/>
                  <a:pt x="2156" y="2798"/>
                </a:cubicBezTo>
                <a:cubicBezTo>
                  <a:pt x="2153" y="2825"/>
                  <a:pt x="2156" y="2854"/>
                  <a:pt x="2148" y="2880"/>
                </a:cubicBezTo>
                <a:cubicBezTo>
                  <a:pt x="2143" y="2897"/>
                  <a:pt x="2128" y="2910"/>
                  <a:pt x="2118" y="2925"/>
                </a:cubicBezTo>
                <a:cubicBezTo>
                  <a:pt x="2113" y="2932"/>
                  <a:pt x="2103" y="2947"/>
                  <a:pt x="2103" y="2947"/>
                </a:cubicBezTo>
                <a:cubicBezTo>
                  <a:pt x="2094" y="2978"/>
                  <a:pt x="2081" y="2982"/>
                  <a:pt x="2051" y="2992"/>
                </a:cubicBezTo>
                <a:cubicBezTo>
                  <a:pt x="1983" y="3037"/>
                  <a:pt x="2024" y="3020"/>
                  <a:pt x="1924" y="3030"/>
                </a:cubicBezTo>
                <a:cubicBezTo>
                  <a:pt x="1906" y="3027"/>
                  <a:pt x="1888" y="3027"/>
                  <a:pt x="1871" y="3022"/>
                </a:cubicBezTo>
                <a:cubicBezTo>
                  <a:pt x="1838" y="3012"/>
                  <a:pt x="1821" y="2964"/>
                  <a:pt x="1797" y="2940"/>
                </a:cubicBezTo>
                <a:cubicBezTo>
                  <a:pt x="1784" y="2901"/>
                  <a:pt x="1772" y="2859"/>
                  <a:pt x="1737" y="2835"/>
                </a:cubicBezTo>
                <a:cubicBezTo>
                  <a:pt x="1719" y="2809"/>
                  <a:pt x="1718" y="2793"/>
                  <a:pt x="1692" y="2775"/>
                </a:cubicBezTo>
                <a:cubicBezTo>
                  <a:pt x="1665" y="2734"/>
                  <a:pt x="1662" y="2722"/>
                  <a:pt x="1617" y="2708"/>
                </a:cubicBezTo>
                <a:cubicBezTo>
                  <a:pt x="1589" y="2665"/>
                  <a:pt x="1618" y="2699"/>
                  <a:pt x="1580" y="2678"/>
                </a:cubicBezTo>
                <a:cubicBezTo>
                  <a:pt x="1564" y="2669"/>
                  <a:pt x="1535" y="2648"/>
                  <a:pt x="1535" y="2648"/>
                </a:cubicBezTo>
                <a:cubicBezTo>
                  <a:pt x="1505" y="2604"/>
                  <a:pt x="1459" y="2601"/>
                  <a:pt x="1408" y="2596"/>
                </a:cubicBezTo>
                <a:cubicBezTo>
                  <a:pt x="1380" y="2586"/>
                  <a:pt x="1365" y="2583"/>
                  <a:pt x="1340" y="2558"/>
                </a:cubicBezTo>
                <a:cubicBezTo>
                  <a:pt x="1333" y="2551"/>
                  <a:pt x="1327" y="2541"/>
                  <a:pt x="1318" y="2536"/>
                </a:cubicBezTo>
                <a:cubicBezTo>
                  <a:pt x="1304" y="2528"/>
                  <a:pt x="1273" y="2521"/>
                  <a:pt x="1273" y="2521"/>
                </a:cubicBezTo>
                <a:cubicBezTo>
                  <a:pt x="1266" y="2516"/>
                  <a:pt x="1259" y="2509"/>
                  <a:pt x="1251" y="2506"/>
                </a:cubicBezTo>
                <a:cubicBezTo>
                  <a:pt x="1239" y="2501"/>
                  <a:pt x="1223" y="2506"/>
                  <a:pt x="1213" y="2498"/>
                </a:cubicBezTo>
                <a:cubicBezTo>
                  <a:pt x="1129" y="2434"/>
                  <a:pt x="1222" y="2466"/>
                  <a:pt x="1161" y="2446"/>
                </a:cubicBezTo>
                <a:cubicBezTo>
                  <a:pt x="1153" y="2443"/>
                  <a:pt x="1146" y="2441"/>
                  <a:pt x="1138" y="2439"/>
                </a:cubicBezTo>
                <a:cubicBezTo>
                  <a:pt x="1114" y="2423"/>
                  <a:pt x="1107" y="2405"/>
                  <a:pt x="1094" y="2379"/>
                </a:cubicBezTo>
                <a:cubicBezTo>
                  <a:pt x="1090" y="2372"/>
                  <a:pt x="1092" y="2362"/>
                  <a:pt x="1086" y="2356"/>
                </a:cubicBezTo>
                <a:cubicBezTo>
                  <a:pt x="1081" y="2351"/>
                  <a:pt x="1071" y="2351"/>
                  <a:pt x="1064" y="2349"/>
                </a:cubicBezTo>
                <a:cubicBezTo>
                  <a:pt x="973" y="2288"/>
                  <a:pt x="961" y="2278"/>
                  <a:pt x="847" y="2267"/>
                </a:cubicBezTo>
                <a:cubicBezTo>
                  <a:pt x="791" y="2255"/>
                  <a:pt x="737" y="2239"/>
                  <a:pt x="682" y="2222"/>
                </a:cubicBezTo>
                <a:cubicBezTo>
                  <a:pt x="654" y="2203"/>
                  <a:pt x="618" y="2202"/>
                  <a:pt x="592" y="2184"/>
                </a:cubicBezTo>
                <a:cubicBezTo>
                  <a:pt x="547" y="2153"/>
                  <a:pt x="487" y="2141"/>
                  <a:pt x="435" y="2124"/>
                </a:cubicBezTo>
                <a:cubicBezTo>
                  <a:pt x="409" y="2115"/>
                  <a:pt x="392" y="2104"/>
                  <a:pt x="368" y="2094"/>
                </a:cubicBezTo>
                <a:cubicBezTo>
                  <a:pt x="354" y="2088"/>
                  <a:pt x="323" y="2080"/>
                  <a:pt x="323" y="2080"/>
                </a:cubicBezTo>
                <a:cubicBezTo>
                  <a:pt x="299" y="2044"/>
                  <a:pt x="277" y="2008"/>
                  <a:pt x="263" y="1967"/>
                </a:cubicBezTo>
                <a:cubicBezTo>
                  <a:pt x="272" y="1927"/>
                  <a:pt x="276" y="1912"/>
                  <a:pt x="316" y="1900"/>
                </a:cubicBezTo>
                <a:cubicBezTo>
                  <a:pt x="328" y="1863"/>
                  <a:pt x="347" y="1872"/>
                  <a:pt x="383" y="1863"/>
                </a:cubicBezTo>
                <a:cubicBezTo>
                  <a:pt x="418" y="1854"/>
                  <a:pt x="452" y="1841"/>
                  <a:pt x="488" y="1833"/>
                </a:cubicBezTo>
                <a:cubicBezTo>
                  <a:pt x="506" y="1806"/>
                  <a:pt x="519" y="1773"/>
                  <a:pt x="532" y="1743"/>
                </a:cubicBezTo>
                <a:cubicBezTo>
                  <a:pt x="538" y="1728"/>
                  <a:pt x="547" y="1698"/>
                  <a:pt x="547" y="1698"/>
                </a:cubicBezTo>
                <a:cubicBezTo>
                  <a:pt x="530" y="1646"/>
                  <a:pt x="527" y="1668"/>
                  <a:pt x="540" y="1631"/>
                </a:cubicBezTo>
                <a:cubicBezTo>
                  <a:pt x="552" y="1555"/>
                  <a:pt x="555" y="1603"/>
                  <a:pt x="503" y="1586"/>
                </a:cubicBezTo>
                <a:cubicBezTo>
                  <a:pt x="476" y="1568"/>
                  <a:pt x="455" y="1544"/>
                  <a:pt x="428" y="1526"/>
                </a:cubicBezTo>
                <a:cubicBezTo>
                  <a:pt x="401" y="1486"/>
                  <a:pt x="391" y="1459"/>
                  <a:pt x="435" y="1429"/>
                </a:cubicBezTo>
                <a:cubicBezTo>
                  <a:pt x="440" y="1421"/>
                  <a:pt x="444" y="1412"/>
                  <a:pt x="450" y="1406"/>
                </a:cubicBezTo>
                <a:cubicBezTo>
                  <a:pt x="456" y="1400"/>
                  <a:pt x="467" y="1398"/>
                  <a:pt x="473" y="1391"/>
                </a:cubicBezTo>
                <a:cubicBezTo>
                  <a:pt x="505" y="1355"/>
                  <a:pt x="515" y="1313"/>
                  <a:pt x="555" y="1287"/>
                </a:cubicBezTo>
                <a:cubicBezTo>
                  <a:pt x="561" y="1267"/>
                  <a:pt x="590" y="1239"/>
                  <a:pt x="570" y="1219"/>
                </a:cubicBezTo>
                <a:cubicBezTo>
                  <a:pt x="559" y="1208"/>
                  <a:pt x="540" y="1209"/>
                  <a:pt x="525" y="1204"/>
                </a:cubicBezTo>
                <a:cubicBezTo>
                  <a:pt x="479" y="1216"/>
                  <a:pt x="449" y="1251"/>
                  <a:pt x="405" y="1264"/>
                </a:cubicBezTo>
                <a:cubicBezTo>
                  <a:pt x="377" y="1245"/>
                  <a:pt x="372" y="1237"/>
                  <a:pt x="383" y="1204"/>
                </a:cubicBezTo>
                <a:cubicBezTo>
                  <a:pt x="367" y="1145"/>
                  <a:pt x="329" y="1167"/>
                  <a:pt x="278" y="1174"/>
                </a:cubicBezTo>
                <a:cubicBezTo>
                  <a:pt x="256" y="1182"/>
                  <a:pt x="233" y="1189"/>
                  <a:pt x="211" y="1197"/>
                </a:cubicBezTo>
                <a:cubicBezTo>
                  <a:pt x="200" y="1226"/>
                  <a:pt x="192" y="1240"/>
                  <a:pt x="166" y="1257"/>
                </a:cubicBezTo>
                <a:cubicBezTo>
                  <a:pt x="140" y="1296"/>
                  <a:pt x="119" y="1288"/>
                  <a:pt x="69" y="1294"/>
                </a:cubicBezTo>
                <a:cubicBezTo>
                  <a:pt x="29" y="1308"/>
                  <a:pt x="69" y="1310"/>
                  <a:pt x="8" y="1291"/>
                </a:cubicBezTo>
                <a:cubicBezTo>
                  <a:pt x="0" y="1288"/>
                  <a:pt x="15" y="4027"/>
                  <a:pt x="9" y="4021"/>
                </a:cubicBezTo>
                <a:cubicBezTo>
                  <a:pt x="3" y="4015"/>
                  <a:pt x="5814" y="4034"/>
                  <a:pt x="5806" y="4030"/>
                </a:cubicBezTo>
                <a:cubicBezTo>
                  <a:pt x="5812" y="4042"/>
                  <a:pt x="5218" y="4040"/>
                  <a:pt x="5220" y="4030"/>
                </a:cubicBezTo>
                <a:cubicBezTo>
                  <a:pt x="5224" y="4030"/>
                  <a:pt x="5709" y="4043"/>
                  <a:pt x="5833" y="4030"/>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9" name="Freeform 5" descr="Stationery"/>
          <p:cNvSpPr>
            <a:spLocks/>
          </p:cNvSpPr>
          <p:nvPr/>
        </p:nvSpPr>
        <p:spPr bwMode="auto">
          <a:xfrm>
            <a:off x="823915" y="-77369"/>
            <a:ext cx="2147887" cy="2105025"/>
          </a:xfrm>
          <a:custGeom>
            <a:avLst/>
            <a:gdLst>
              <a:gd name="T0" fmla="*/ 1451609662 w 1353"/>
              <a:gd name="T1" fmla="*/ 438507188 h 1326"/>
              <a:gd name="T2" fmla="*/ 1668343049 w 1353"/>
              <a:gd name="T3" fmla="*/ 703124388 h 1326"/>
              <a:gd name="T4" fmla="*/ 1948079534 w 1353"/>
              <a:gd name="T5" fmla="*/ 884575638 h 1326"/>
              <a:gd name="T6" fmla="*/ 2147483646 w 1353"/>
              <a:gd name="T7" fmla="*/ 992941563 h 1326"/>
              <a:gd name="T8" fmla="*/ 2147483646 w 1353"/>
              <a:gd name="T9" fmla="*/ 1393647200 h 1326"/>
              <a:gd name="T10" fmla="*/ 2147483646 w 1353"/>
              <a:gd name="T11" fmla="*/ 1489413138 h 1326"/>
              <a:gd name="T12" fmla="*/ 2147483646 w 1353"/>
              <a:gd name="T13" fmla="*/ 1597779063 h 1326"/>
              <a:gd name="T14" fmla="*/ 2147483646 w 1353"/>
              <a:gd name="T15" fmla="*/ 1670864388 h 1326"/>
              <a:gd name="T16" fmla="*/ 2147483646 w 1353"/>
              <a:gd name="T17" fmla="*/ 1791831888 h 1326"/>
              <a:gd name="T18" fmla="*/ 2147483646 w 1353"/>
              <a:gd name="T19" fmla="*/ 1960681563 h 1326"/>
              <a:gd name="T20" fmla="*/ 2147483646 w 1353"/>
              <a:gd name="T21" fmla="*/ 2147483646 h 1326"/>
              <a:gd name="T22" fmla="*/ 2147483646 w 1353"/>
              <a:gd name="T23" fmla="*/ 2147483646 h 1326"/>
              <a:gd name="T24" fmla="*/ 2147483646 w 1353"/>
              <a:gd name="T25" fmla="*/ 2021165313 h 1326"/>
              <a:gd name="T26" fmla="*/ 2147483646 w 1353"/>
              <a:gd name="T27" fmla="*/ 1756549700 h 1326"/>
              <a:gd name="T28" fmla="*/ 2147483646 w 1353"/>
              <a:gd name="T29" fmla="*/ 1998484700 h 1326"/>
              <a:gd name="T30" fmla="*/ 2147483646 w 1353"/>
              <a:gd name="T31" fmla="*/ 2147483646 h 1326"/>
              <a:gd name="T32" fmla="*/ 2147483646 w 1353"/>
              <a:gd name="T33" fmla="*/ 2147483646 h 1326"/>
              <a:gd name="T34" fmla="*/ 2147483646 w 1353"/>
              <a:gd name="T35" fmla="*/ 2147483646 h 1326"/>
              <a:gd name="T36" fmla="*/ 2147483646 w 1353"/>
              <a:gd name="T37" fmla="*/ 2147483646 h 1326"/>
              <a:gd name="T38" fmla="*/ 2147483646 w 1353"/>
              <a:gd name="T39" fmla="*/ 2147483646 h 1326"/>
              <a:gd name="T40" fmla="*/ 1983361713 w 1353"/>
              <a:gd name="T41" fmla="*/ 2147483646 h 1326"/>
              <a:gd name="T42" fmla="*/ 2043845449 w 1353"/>
              <a:gd name="T43" fmla="*/ 2147483646 h 1326"/>
              <a:gd name="T44" fmla="*/ 2147483646 w 1353"/>
              <a:gd name="T45" fmla="*/ 2147483646 h 1326"/>
              <a:gd name="T46" fmla="*/ 2116930757 w 1353"/>
              <a:gd name="T47" fmla="*/ 2147483646 h 1326"/>
              <a:gd name="T48" fmla="*/ 1960681106 w 1353"/>
              <a:gd name="T49" fmla="*/ 2046366875 h 1326"/>
              <a:gd name="T50" fmla="*/ 1789310521 w 1353"/>
              <a:gd name="T51" fmla="*/ 1973283138 h 1326"/>
              <a:gd name="T52" fmla="*/ 1633060870 w 1353"/>
              <a:gd name="T53" fmla="*/ 1622980625 h 1326"/>
              <a:gd name="T54" fmla="*/ 1318040618 w 1353"/>
              <a:gd name="T55" fmla="*/ 1502013125 h 1326"/>
              <a:gd name="T56" fmla="*/ 1161790967 w 1353"/>
              <a:gd name="T57" fmla="*/ 1212195950 h 1326"/>
              <a:gd name="T58" fmla="*/ 942538218 w 1353"/>
              <a:gd name="T59" fmla="*/ 1186994388 h 1326"/>
              <a:gd name="T60" fmla="*/ 652719523 w 1353"/>
              <a:gd name="T61" fmla="*/ 982860938 h 1326"/>
              <a:gd name="T62" fmla="*/ 350300843 w 1353"/>
              <a:gd name="T63" fmla="*/ 582156888 h 1326"/>
              <a:gd name="T64" fmla="*/ 216733387 w 1353"/>
              <a:gd name="T65" fmla="*/ 473789375 h 1326"/>
              <a:gd name="T66" fmla="*/ 146169028 w 1353"/>
              <a:gd name="T67" fmla="*/ 425907200 h 1326"/>
              <a:gd name="T68" fmla="*/ 0 w 1353"/>
              <a:gd name="T69" fmla="*/ 178931888 h 1326"/>
              <a:gd name="T70" fmla="*/ 1413806533 w 1353"/>
              <a:gd name="T71" fmla="*/ 156249688 h 1326"/>
              <a:gd name="T72" fmla="*/ 1413806533 w 1353"/>
              <a:gd name="T73" fmla="*/ 178931888 h 13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53" h="1326">
                <a:moveTo>
                  <a:pt x="557" y="49"/>
                </a:moveTo>
                <a:cubicBezTo>
                  <a:pt x="571" y="89"/>
                  <a:pt x="554" y="140"/>
                  <a:pt x="576" y="174"/>
                </a:cubicBezTo>
                <a:cubicBezTo>
                  <a:pt x="589" y="194"/>
                  <a:pt x="614" y="205"/>
                  <a:pt x="629" y="226"/>
                </a:cubicBezTo>
                <a:cubicBezTo>
                  <a:pt x="637" y="250"/>
                  <a:pt x="640" y="265"/>
                  <a:pt x="662" y="279"/>
                </a:cubicBezTo>
                <a:cubicBezTo>
                  <a:pt x="678" y="303"/>
                  <a:pt x="703" y="318"/>
                  <a:pt x="730" y="327"/>
                </a:cubicBezTo>
                <a:cubicBezTo>
                  <a:pt x="762" y="349"/>
                  <a:pt x="747" y="342"/>
                  <a:pt x="773" y="351"/>
                </a:cubicBezTo>
                <a:cubicBezTo>
                  <a:pt x="831" y="346"/>
                  <a:pt x="888" y="338"/>
                  <a:pt x="946" y="346"/>
                </a:cubicBezTo>
                <a:cubicBezTo>
                  <a:pt x="942" y="370"/>
                  <a:pt x="946" y="387"/>
                  <a:pt x="922" y="394"/>
                </a:cubicBezTo>
                <a:cubicBezTo>
                  <a:pt x="896" y="411"/>
                  <a:pt x="895" y="451"/>
                  <a:pt x="926" y="462"/>
                </a:cubicBezTo>
                <a:cubicBezTo>
                  <a:pt x="940" y="481"/>
                  <a:pt x="994" y="543"/>
                  <a:pt x="1013" y="553"/>
                </a:cubicBezTo>
                <a:cubicBezTo>
                  <a:pt x="1026" y="560"/>
                  <a:pt x="1051" y="562"/>
                  <a:pt x="1066" y="567"/>
                </a:cubicBezTo>
                <a:cubicBezTo>
                  <a:pt x="1086" y="581"/>
                  <a:pt x="1107" y="580"/>
                  <a:pt x="1128" y="591"/>
                </a:cubicBezTo>
                <a:cubicBezTo>
                  <a:pt x="1141" y="598"/>
                  <a:pt x="1161" y="610"/>
                  <a:pt x="1171" y="620"/>
                </a:cubicBezTo>
                <a:cubicBezTo>
                  <a:pt x="1175" y="624"/>
                  <a:pt x="1177" y="630"/>
                  <a:pt x="1181" y="634"/>
                </a:cubicBezTo>
                <a:cubicBezTo>
                  <a:pt x="1190" y="641"/>
                  <a:pt x="1201" y="643"/>
                  <a:pt x="1210" y="649"/>
                </a:cubicBezTo>
                <a:cubicBezTo>
                  <a:pt x="1213" y="654"/>
                  <a:pt x="1214" y="660"/>
                  <a:pt x="1219" y="663"/>
                </a:cubicBezTo>
                <a:cubicBezTo>
                  <a:pt x="1228" y="668"/>
                  <a:pt x="1248" y="673"/>
                  <a:pt x="1248" y="673"/>
                </a:cubicBezTo>
                <a:cubicBezTo>
                  <a:pt x="1252" y="685"/>
                  <a:pt x="1249" y="702"/>
                  <a:pt x="1258" y="711"/>
                </a:cubicBezTo>
                <a:cubicBezTo>
                  <a:pt x="1265" y="718"/>
                  <a:pt x="1286" y="721"/>
                  <a:pt x="1286" y="721"/>
                </a:cubicBezTo>
                <a:cubicBezTo>
                  <a:pt x="1294" y="742"/>
                  <a:pt x="1328" y="755"/>
                  <a:pt x="1344" y="778"/>
                </a:cubicBezTo>
                <a:cubicBezTo>
                  <a:pt x="1353" y="804"/>
                  <a:pt x="1340" y="798"/>
                  <a:pt x="1320" y="812"/>
                </a:cubicBezTo>
                <a:cubicBezTo>
                  <a:pt x="1315" y="843"/>
                  <a:pt x="1310" y="880"/>
                  <a:pt x="1282" y="898"/>
                </a:cubicBezTo>
                <a:cubicBezTo>
                  <a:pt x="1277" y="895"/>
                  <a:pt x="1270" y="894"/>
                  <a:pt x="1267" y="889"/>
                </a:cubicBezTo>
                <a:cubicBezTo>
                  <a:pt x="1262" y="880"/>
                  <a:pt x="1269" y="867"/>
                  <a:pt x="1262" y="860"/>
                </a:cubicBezTo>
                <a:cubicBezTo>
                  <a:pt x="1255" y="853"/>
                  <a:pt x="1243" y="857"/>
                  <a:pt x="1234" y="855"/>
                </a:cubicBezTo>
                <a:cubicBezTo>
                  <a:pt x="1220" y="835"/>
                  <a:pt x="1220" y="817"/>
                  <a:pt x="1200" y="802"/>
                </a:cubicBezTo>
                <a:cubicBezTo>
                  <a:pt x="1182" y="752"/>
                  <a:pt x="1128" y="750"/>
                  <a:pt x="1085" y="735"/>
                </a:cubicBezTo>
                <a:cubicBezTo>
                  <a:pt x="1073" y="718"/>
                  <a:pt x="1076" y="704"/>
                  <a:pt x="1056" y="697"/>
                </a:cubicBezTo>
                <a:cubicBezTo>
                  <a:pt x="1049" y="716"/>
                  <a:pt x="1045" y="724"/>
                  <a:pt x="1027" y="735"/>
                </a:cubicBezTo>
                <a:cubicBezTo>
                  <a:pt x="1015" y="755"/>
                  <a:pt x="998" y="772"/>
                  <a:pt x="989" y="793"/>
                </a:cubicBezTo>
                <a:cubicBezTo>
                  <a:pt x="976" y="822"/>
                  <a:pt x="971" y="854"/>
                  <a:pt x="960" y="884"/>
                </a:cubicBezTo>
                <a:cubicBezTo>
                  <a:pt x="967" y="903"/>
                  <a:pt x="977" y="902"/>
                  <a:pt x="994" y="913"/>
                </a:cubicBezTo>
                <a:cubicBezTo>
                  <a:pt x="1005" y="930"/>
                  <a:pt x="1014" y="935"/>
                  <a:pt x="1032" y="942"/>
                </a:cubicBezTo>
                <a:cubicBezTo>
                  <a:pt x="1036" y="975"/>
                  <a:pt x="1040" y="985"/>
                  <a:pt x="1051" y="1014"/>
                </a:cubicBezTo>
                <a:cubicBezTo>
                  <a:pt x="1055" y="1023"/>
                  <a:pt x="1061" y="1042"/>
                  <a:pt x="1061" y="1042"/>
                </a:cubicBezTo>
                <a:cubicBezTo>
                  <a:pt x="1050" y="1085"/>
                  <a:pt x="1022" y="1079"/>
                  <a:pt x="984" y="1090"/>
                </a:cubicBezTo>
                <a:cubicBezTo>
                  <a:pt x="964" y="1104"/>
                  <a:pt x="957" y="1125"/>
                  <a:pt x="936" y="1138"/>
                </a:cubicBezTo>
                <a:cubicBezTo>
                  <a:pt x="933" y="1148"/>
                  <a:pt x="927" y="1157"/>
                  <a:pt x="926" y="1167"/>
                </a:cubicBezTo>
                <a:cubicBezTo>
                  <a:pt x="925" y="1183"/>
                  <a:pt x="929" y="1201"/>
                  <a:pt x="922" y="1215"/>
                </a:cubicBezTo>
                <a:cubicBezTo>
                  <a:pt x="917" y="1225"/>
                  <a:pt x="893" y="1234"/>
                  <a:pt x="893" y="1234"/>
                </a:cubicBezTo>
                <a:cubicBezTo>
                  <a:pt x="880" y="1272"/>
                  <a:pt x="876" y="1312"/>
                  <a:pt x="835" y="1326"/>
                </a:cubicBezTo>
                <a:cubicBezTo>
                  <a:pt x="801" y="1302"/>
                  <a:pt x="817" y="1308"/>
                  <a:pt x="787" y="1302"/>
                </a:cubicBezTo>
                <a:cubicBezTo>
                  <a:pt x="793" y="1240"/>
                  <a:pt x="787" y="1257"/>
                  <a:pt x="821" y="1225"/>
                </a:cubicBezTo>
                <a:cubicBezTo>
                  <a:pt x="828" y="1205"/>
                  <a:pt x="823" y="1199"/>
                  <a:pt x="811" y="1182"/>
                </a:cubicBezTo>
                <a:cubicBezTo>
                  <a:pt x="818" y="1162"/>
                  <a:pt x="825" y="1163"/>
                  <a:pt x="845" y="1158"/>
                </a:cubicBezTo>
                <a:cubicBezTo>
                  <a:pt x="855" y="1142"/>
                  <a:pt x="859" y="1128"/>
                  <a:pt x="864" y="1110"/>
                </a:cubicBezTo>
                <a:cubicBezTo>
                  <a:pt x="862" y="1068"/>
                  <a:pt x="863" y="1026"/>
                  <a:pt x="859" y="985"/>
                </a:cubicBezTo>
                <a:cubicBezTo>
                  <a:pt x="857" y="969"/>
                  <a:pt x="845" y="957"/>
                  <a:pt x="840" y="942"/>
                </a:cubicBezTo>
                <a:cubicBezTo>
                  <a:pt x="837" y="932"/>
                  <a:pt x="830" y="913"/>
                  <a:pt x="830" y="913"/>
                </a:cubicBezTo>
                <a:cubicBezTo>
                  <a:pt x="826" y="886"/>
                  <a:pt x="806" y="822"/>
                  <a:pt x="778" y="812"/>
                </a:cubicBezTo>
                <a:cubicBezTo>
                  <a:pt x="764" y="831"/>
                  <a:pt x="760" y="834"/>
                  <a:pt x="739" y="822"/>
                </a:cubicBezTo>
                <a:cubicBezTo>
                  <a:pt x="732" y="802"/>
                  <a:pt x="727" y="795"/>
                  <a:pt x="710" y="783"/>
                </a:cubicBezTo>
                <a:cubicBezTo>
                  <a:pt x="699" y="766"/>
                  <a:pt x="696" y="754"/>
                  <a:pt x="682" y="740"/>
                </a:cubicBezTo>
                <a:cubicBezTo>
                  <a:pt x="674" y="716"/>
                  <a:pt x="671" y="648"/>
                  <a:pt x="648" y="644"/>
                </a:cubicBezTo>
                <a:cubicBezTo>
                  <a:pt x="623" y="640"/>
                  <a:pt x="597" y="641"/>
                  <a:pt x="571" y="639"/>
                </a:cubicBezTo>
                <a:cubicBezTo>
                  <a:pt x="561" y="611"/>
                  <a:pt x="551" y="603"/>
                  <a:pt x="523" y="596"/>
                </a:cubicBezTo>
                <a:cubicBezTo>
                  <a:pt x="488" y="571"/>
                  <a:pt x="514" y="525"/>
                  <a:pt x="490" y="495"/>
                </a:cubicBezTo>
                <a:cubicBezTo>
                  <a:pt x="485" y="488"/>
                  <a:pt x="469" y="484"/>
                  <a:pt x="461" y="481"/>
                </a:cubicBezTo>
                <a:cubicBezTo>
                  <a:pt x="419" y="520"/>
                  <a:pt x="437" y="491"/>
                  <a:pt x="403" y="476"/>
                </a:cubicBezTo>
                <a:cubicBezTo>
                  <a:pt x="394" y="472"/>
                  <a:pt x="384" y="473"/>
                  <a:pt x="374" y="471"/>
                </a:cubicBezTo>
                <a:cubicBezTo>
                  <a:pt x="355" y="441"/>
                  <a:pt x="338" y="447"/>
                  <a:pt x="307" y="457"/>
                </a:cubicBezTo>
                <a:cubicBezTo>
                  <a:pt x="297" y="419"/>
                  <a:pt x="293" y="410"/>
                  <a:pt x="259" y="390"/>
                </a:cubicBezTo>
                <a:cubicBezTo>
                  <a:pt x="240" y="364"/>
                  <a:pt x="220" y="339"/>
                  <a:pt x="202" y="313"/>
                </a:cubicBezTo>
                <a:cubicBezTo>
                  <a:pt x="182" y="284"/>
                  <a:pt x="170" y="252"/>
                  <a:pt x="139" y="231"/>
                </a:cubicBezTo>
                <a:cubicBezTo>
                  <a:pt x="133" y="215"/>
                  <a:pt x="125" y="202"/>
                  <a:pt x="115" y="188"/>
                </a:cubicBezTo>
                <a:cubicBezTo>
                  <a:pt x="105" y="192"/>
                  <a:pt x="96" y="198"/>
                  <a:pt x="86" y="188"/>
                </a:cubicBezTo>
                <a:cubicBezTo>
                  <a:pt x="83" y="185"/>
                  <a:pt x="86" y="177"/>
                  <a:pt x="82" y="174"/>
                </a:cubicBezTo>
                <a:cubicBezTo>
                  <a:pt x="75" y="169"/>
                  <a:pt x="66" y="171"/>
                  <a:pt x="58" y="169"/>
                </a:cubicBezTo>
                <a:cubicBezTo>
                  <a:pt x="56" y="156"/>
                  <a:pt x="56" y="143"/>
                  <a:pt x="53" y="130"/>
                </a:cubicBezTo>
                <a:cubicBezTo>
                  <a:pt x="42" y="81"/>
                  <a:pt x="62" y="76"/>
                  <a:pt x="0" y="71"/>
                </a:cubicBezTo>
                <a:cubicBezTo>
                  <a:pt x="54" y="52"/>
                  <a:pt x="576" y="82"/>
                  <a:pt x="555" y="53"/>
                </a:cubicBezTo>
                <a:cubicBezTo>
                  <a:pt x="537" y="0"/>
                  <a:pt x="584" y="115"/>
                  <a:pt x="561" y="62"/>
                </a:cubicBezTo>
                <a:cubicBezTo>
                  <a:pt x="557" y="53"/>
                  <a:pt x="570" y="68"/>
                  <a:pt x="570" y="68"/>
                </a:cubicBezTo>
                <a:cubicBezTo>
                  <a:pt x="570" y="68"/>
                  <a:pt x="564" y="62"/>
                  <a:pt x="561" y="71"/>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0" name="Freeform 6" descr="Stationery"/>
          <p:cNvSpPr>
            <a:spLocks/>
          </p:cNvSpPr>
          <p:nvPr/>
        </p:nvSpPr>
        <p:spPr bwMode="auto">
          <a:xfrm>
            <a:off x="6870702" y="3103981"/>
            <a:ext cx="682625" cy="517525"/>
          </a:xfrm>
          <a:custGeom>
            <a:avLst/>
            <a:gdLst>
              <a:gd name="T0" fmla="*/ 864414388 w 430"/>
              <a:gd name="T1" fmla="*/ 425907200 h 326"/>
              <a:gd name="T2" fmla="*/ 924898138 w 430"/>
              <a:gd name="T3" fmla="*/ 289818763 h 326"/>
              <a:gd name="T4" fmla="*/ 992941563 w 430"/>
              <a:gd name="T5" fmla="*/ 259576888 h 326"/>
              <a:gd name="T6" fmla="*/ 1060986575 w 430"/>
              <a:gd name="T7" fmla="*/ 115927188 h 326"/>
              <a:gd name="T8" fmla="*/ 1083667188 w 430"/>
              <a:gd name="T9" fmla="*/ 47883763 h 326"/>
              <a:gd name="T10" fmla="*/ 992941563 w 430"/>
              <a:gd name="T11" fmla="*/ 108367513 h 326"/>
              <a:gd name="T12" fmla="*/ 932457813 w 430"/>
              <a:gd name="T13" fmla="*/ 123488450 h 326"/>
              <a:gd name="T14" fmla="*/ 728325950 w 430"/>
              <a:gd name="T15" fmla="*/ 183972200 h 326"/>
              <a:gd name="T16" fmla="*/ 660280938 w 430"/>
              <a:gd name="T17" fmla="*/ 236894688 h 326"/>
              <a:gd name="T18" fmla="*/ 569555313 w 430"/>
              <a:gd name="T19" fmla="*/ 289818763 h 326"/>
              <a:gd name="T20" fmla="*/ 395665325 w 430"/>
              <a:gd name="T21" fmla="*/ 274697825 h 326"/>
              <a:gd name="T22" fmla="*/ 342741250 w 430"/>
              <a:gd name="T23" fmla="*/ 221773750 h 326"/>
              <a:gd name="T24" fmla="*/ 282257500 w 430"/>
              <a:gd name="T25" fmla="*/ 357862188 h 326"/>
              <a:gd name="T26" fmla="*/ 93246575 w 430"/>
              <a:gd name="T27" fmla="*/ 418345938 h 326"/>
              <a:gd name="T28" fmla="*/ 10080625 w 430"/>
              <a:gd name="T29" fmla="*/ 486390950 h 326"/>
              <a:gd name="T30" fmla="*/ 25201563 w 430"/>
              <a:gd name="T31" fmla="*/ 599797188 h 326"/>
              <a:gd name="T32" fmla="*/ 108367513 w 430"/>
              <a:gd name="T33" fmla="*/ 675401875 h 326"/>
              <a:gd name="T34" fmla="*/ 176410938 w 430"/>
              <a:gd name="T35" fmla="*/ 781248438 h 326"/>
              <a:gd name="T36" fmla="*/ 282257500 w 430"/>
              <a:gd name="T37" fmla="*/ 819051575 h 326"/>
              <a:gd name="T38" fmla="*/ 335181575 w 430"/>
              <a:gd name="T39" fmla="*/ 811490313 h 326"/>
              <a:gd name="T40" fmla="*/ 365423450 w 430"/>
              <a:gd name="T41" fmla="*/ 766127500 h 326"/>
              <a:gd name="T42" fmla="*/ 388104063 w 430"/>
              <a:gd name="T43" fmla="*/ 758567825 h 326"/>
              <a:gd name="T44" fmla="*/ 441028138 w 430"/>
              <a:gd name="T45" fmla="*/ 766127500 h 326"/>
              <a:gd name="T46" fmla="*/ 486390950 w 430"/>
              <a:gd name="T47" fmla="*/ 751006563 h 326"/>
              <a:gd name="T48" fmla="*/ 561995638 w 430"/>
              <a:gd name="T49" fmla="*/ 758567825 h 326"/>
              <a:gd name="T50" fmla="*/ 652721263 w 430"/>
              <a:gd name="T51" fmla="*/ 690522813 h 326"/>
              <a:gd name="T52" fmla="*/ 773688763 w 430"/>
              <a:gd name="T53" fmla="*/ 614918125 h 326"/>
              <a:gd name="T54" fmla="*/ 841732188 w 430"/>
              <a:gd name="T55" fmla="*/ 645160000 h 326"/>
              <a:gd name="T56" fmla="*/ 894656263 w 430"/>
              <a:gd name="T57" fmla="*/ 524192500 h 326"/>
              <a:gd name="T58" fmla="*/ 864414388 w 430"/>
              <a:gd name="T59" fmla="*/ 425907200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30" h="326">
                <a:moveTo>
                  <a:pt x="343" y="169"/>
                </a:moveTo>
                <a:cubicBezTo>
                  <a:pt x="338" y="155"/>
                  <a:pt x="361" y="133"/>
                  <a:pt x="367" y="115"/>
                </a:cubicBezTo>
                <a:cubicBezTo>
                  <a:pt x="370" y="106"/>
                  <a:pt x="394" y="103"/>
                  <a:pt x="394" y="103"/>
                </a:cubicBezTo>
                <a:cubicBezTo>
                  <a:pt x="408" y="89"/>
                  <a:pt x="413" y="64"/>
                  <a:pt x="421" y="46"/>
                </a:cubicBezTo>
                <a:cubicBezTo>
                  <a:pt x="425" y="37"/>
                  <a:pt x="430" y="19"/>
                  <a:pt x="430" y="19"/>
                </a:cubicBezTo>
                <a:cubicBezTo>
                  <a:pt x="402" y="0"/>
                  <a:pt x="409" y="38"/>
                  <a:pt x="394" y="43"/>
                </a:cubicBezTo>
                <a:cubicBezTo>
                  <a:pt x="380" y="48"/>
                  <a:pt x="388" y="45"/>
                  <a:pt x="370" y="49"/>
                </a:cubicBezTo>
                <a:cubicBezTo>
                  <a:pt x="332" y="74"/>
                  <a:pt x="358" y="69"/>
                  <a:pt x="289" y="73"/>
                </a:cubicBezTo>
                <a:cubicBezTo>
                  <a:pt x="280" y="79"/>
                  <a:pt x="272" y="88"/>
                  <a:pt x="262" y="94"/>
                </a:cubicBezTo>
                <a:cubicBezTo>
                  <a:pt x="245" y="103"/>
                  <a:pt x="240" y="101"/>
                  <a:pt x="226" y="115"/>
                </a:cubicBezTo>
                <a:cubicBezTo>
                  <a:pt x="203" y="114"/>
                  <a:pt x="173" y="125"/>
                  <a:pt x="157" y="109"/>
                </a:cubicBezTo>
                <a:cubicBezTo>
                  <a:pt x="133" y="85"/>
                  <a:pt x="156" y="95"/>
                  <a:pt x="136" y="88"/>
                </a:cubicBezTo>
                <a:cubicBezTo>
                  <a:pt x="115" y="95"/>
                  <a:pt x="124" y="125"/>
                  <a:pt x="112" y="142"/>
                </a:cubicBezTo>
                <a:cubicBezTo>
                  <a:pt x="96" y="165"/>
                  <a:pt x="61" y="164"/>
                  <a:pt x="37" y="166"/>
                </a:cubicBezTo>
                <a:cubicBezTo>
                  <a:pt x="18" y="170"/>
                  <a:pt x="10" y="174"/>
                  <a:pt x="4" y="193"/>
                </a:cubicBezTo>
                <a:cubicBezTo>
                  <a:pt x="5" y="208"/>
                  <a:pt x="0" y="227"/>
                  <a:pt x="10" y="238"/>
                </a:cubicBezTo>
                <a:cubicBezTo>
                  <a:pt x="22" y="251"/>
                  <a:pt x="33" y="253"/>
                  <a:pt x="43" y="268"/>
                </a:cubicBezTo>
                <a:cubicBezTo>
                  <a:pt x="46" y="299"/>
                  <a:pt x="42" y="303"/>
                  <a:pt x="70" y="310"/>
                </a:cubicBezTo>
                <a:cubicBezTo>
                  <a:pt x="83" y="323"/>
                  <a:pt x="96" y="320"/>
                  <a:pt x="112" y="325"/>
                </a:cubicBezTo>
                <a:cubicBezTo>
                  <a:pt x="119" y="324"/>
                  <a:pt x="127" y="326"/>
                  <a:pt x="133" y="322"/>
                </a:cubicBezTo>
                <a:cubicBezTo>
                  <a:pt x="139" y="318"/>
                  <a:pt x="138" y="306"/>
                  <a:pt x="145" y="304"/>
                </a:cubicBezTo>
                <a:cubicBezTo>
                  <a:pt x="148" y="303"/>
                  <a:pt x="151" y="302"/>
                  <a:pt x="154" y="301"/>
                </a:cubicBezTo>
                <a:cubicBezTo>
                  <a:pt x="161" y="302"/>
                  <a:pt x="168" y="305"/>
                  <a:pt x="175" y="304"/>
                </a:cubicBezTo>
                <a:cubicBezTo>
                  <a:pt x="181" y="304"/>
                  <a:pt x="193" y="298"/>
                  <a:pt x="193" y="298"/>
                </a:cubicBezTo>
                <a:cubicBezTo>
                  <a:pt x="205" y="310"/>
                  <a:pt x="208" y="306"/>
                  <a:pt x="223" y="301"/>
                </a:cubicBezTo>
                <a:cubicBezTo>
                  <a:pt x="236" y="282"/>
                  <a:pt x="236" y="279"/>
                  <a:pt x="259" y="274"/>
                </a:cubicBezTo>
                <a:cubicBezTo>
                  <a:pt x="286" y="233"/>
                  <a:pt x="239" y="239"/>
                  <a:pt x="307" y="244"/>
                </a:cubicBezTo>
                <a:cubicBezTo>
                  <a:pt x="317" y="247"/>
                  <a:pt x="324" y="253"/>
                  <a:pt x="334" y="256"/>
                </a:cubicBezTo>
                <a:cubicBezTo>
                  <a:pt x="352" y="250"/>
                  <a:pt x="350" y="224"/>
                  <a:pt x="355" y="208"/>
                </a:cubicBezTo>
                <a:cubicBezTo>
                  <a:pt x="352" y="192"/>
                  <a:pt x="347" y="184"/>
                  <a:pt x="343" y="169"/>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1" name="Freeform 7" descr="Stationery"/>
          <p:cNvSpPr>
            <a:spLocks/>
          </p:cNvSpPr>
          <p:nvPr/>
        </p:nvSpPr>
        <p:spPr bwMode="auto">
          <a:xfrm>
            <a:off x="4267202" y="3277019"/>
            <a:ext cx="893763" cy="309562"/>
          </a:xfrm>
          <a:custGeom>
            <a:avLst/>
            <a:gdLst>
              <a:gd name="T0" fmla="*/ 1020664646 w 563"/>
              <a:gd name="T1" fmla="*/ 483869218 h 195"/>
              <a:gd name="T2" fmla="*/ 1179433785 w 563"/>
              <a:gd name="T3" fmla="*/ 483869218 h 195"/>
              <a:gd name="T4" fmla="*/ 1217236943 w 563"/>
              <a:gd name="T5" fmla="*/ 476307968 h 195"/>
              <a:gd name="T6" fmla="*/ 1232357889 w 563"/>
              <a:gd name="T7" fmla="*/ 430945229 h 195"/>
              <a:gd name="T8" fmla="*/ 1285280407 w 563"/>
              <a:gd name="T9" fmla="*/ 415824316 h 195"/>
              <a:gd name="T10" fmla="*/ 1353325457 w 563"/>
              <a:gd name="T11" fmla="*/ 362901914 h 195"/>
              <a:gd name="T12" fmla="*/ 1360885136 w 563"/>
              <a:gd name="T13" fmla="*/ 302418262 h 195"/>
              <a:gd name="T14" fmla="*/ 1383567349 w 563"/>
              <a:gd name="T15" fmla="*/ 294857011 h 195"/>
              <a:gd name="T16" fmla="*/ 1406247974 w 563"/>
              <a:gd name="T17" fmla="*/ 226813696 h 195"/>
              <a:gd name="T18" fmla="*/ 1360885136 w 563"/>
              <a:gd name="T19" fmla="*/ 136088218 h 195"/>
              <a:gd name="T20" fmla="*/ 1323083565 w 563"/>
              <a:gd name="T21" fmla="*/ 173889707 h 195"/>
              <a:gd name="T22" fmla="*/ 1277720727 w 563"/>
              <a:gd name="T23" fmla="*/ 189010620 h 195"/>
              <a:gd name="T24" fmla="*/ 1217236943 w 563"/>
              <a:gd name="T25" fmla="*/ 234373359 h 195"/>
              <a:gd name="T26" fmla="*/ 1156753160 w 563"/>
              <a:gd name="T27" fmla="*/ 309977924 h 195"/>
              <a:gd name="T28" fmla="*/ 1103829055 w 563"/>
              <a:gd name="T29" fmla="*/ 279736098 h 195"/>
              <a:gd name="T30" fmla="*/ 1111390322 w 563"/>
              <a:gd name="T31" fmla="*/ 219252446 h 195"/>
              <a:gd name="T32" fmla="*/ 1126511268 w 563"/>
              <a:gd name="T33" fmla="*/ 173889707 h 195"/>
              <a:gd name="T34" fmla="*/ 1005543700 w 563"/>
              <a:gd name="T35" fmla="*/ 136088218 h 195"/>
              <a:gd name="T36" fmla="*/ 854334240 w 563"/>
              <a:gd name="T37" fmla="*/ 166330044 h 195"/>
              <a:gd name="T38" fmla="*/ 771168244 w 563"/>
              <a:gd name="T39" fmla="*/ 189010620 h 195"/>
              <a:gd name="T40" fmla="*/ 710684460 w 563"/>
              <a:gd name="T41" fmla="*/ 68043315 h 195"/>
              <a:gd name="T42" fmla="*/ 635079730 w 563"/>
              <a:gd name="T43" fmla="*/ 105846392 h 195"/>
              <a:gd name="T44" fmla="*/ 506552483 w 563"/>
              <a:gd name="T45" fmla="*/ 143647880 h 195"/>
              <a:gd name="T46" fmla="*/ 393144595 w 563"/>
              <a:gd name="T47" fmla="*/ 90725478 h 195"/>
              <a:gd name="T48" fmla="*/ 340222078 w 563"/>
              <a:gd name="T49" fmla="*/ 68043315 h 195"/>
              <a:gd name="T50" fmla="*/ 211693243 w 563"/>
              <a:gd name="T51" fmla="*/ 45362739 h 195"/>
              <a:gd name="T52" fmla="*/ 143649780 w 563"/>
              <a:gd name="T53" fmla="*/ 0 h 195"/>
              <a:gd name="T54" fmla="*/ 136088514 w 563"/>
              <a:gd name="T55" fmla="*/ 75604565 h 195"/>
              <a:gd name="T56" fmla="*/ 128528834 w 563"/>
              <a:gd name="T57" fmla="*/ 105846392 h 195"/>
              <a:gd name="T58" fmla="*/ 105846622 w 563"/>
              <a:gd name="T59" fmla="*/ 98285141 h 195"/>
              <a:gd name="T60" fmla="*/ 30241892 w 563"/>
              <a:gd name="T61" fmla="*/ 52922402 h 195"/>
              <a:gd name="T62" fmla="*/ 60483784 w 563"/>
              <a:gd name="T63" fmla="*/ 325098837 h 195"/>
              <a:gd name="T64" fmla="*/ 68045051 w 563"/>
              <a:gd name="T65" fmla="*/ 362901914 h 195"/>
              <a:gd name="T66" fmla="*/ 113407888 w 563"/>
              <a:gd name="T67" fmla="*/ 355340664 h 195"/>
              <a:gd name="T68" fmla="*/ 264617348 w 563"/>
              <a:gd name="T69" fmla="*/ 302418262 h 195"/>
              <a:gd name="T70" fmla="*/ 370463970 w 563"/>
              <a:gd name="T71" fmla="*/ 317539175 h 195"/>
              <a:gd name="T72" fmla="*/ 483870271 w 563"/>
              <a:gd name="T73" fmla="*/ 325098837 h 195"/>
              <a:gd name="T74" fmla="*/ 582157213 w 563"/>
              <a:gd name="T75" fmla="*/ 347781001 h 195"/>
              <a:gd name="T76" fmla="*/ 619958784 w 563"/>
              <a:gd name="T77" fmla="*/ 393143740 h 195"/>
              <a:gd name="T78" fmla="*/ 688003835 w 563"/>
              <a:gd name="T79" fmla="*/ 415824316 h 195"/>
              <a:gd name="T80" fmla="*/ 763608565 w 563"/>
              <a:gd name="T81" fmla="*/ 491428881 h 195"/>
              <a:gd name="T82" fmla="*/ 824092349 w 563"/>
              <a:gd name="T83" fmla="*/ 430945229 h 195"/>
              <a:gd name="T84" fmla="*/ 1020664646 w 563"/>
              <a:gd name="T85" fmla="*/ 483869218 h 19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3" h="195">
                <a:moveTo>
                  <a:pt x="405" y="192"/>
                </a:moveTo>
                <a:cubicBezTo>
                  <a:pt x="426" y="178"/>
                  <a:pt x="445" y="188"/>
                  <a:pt x="468" y="192"/>
                </a:cubicBezTo>
                <a:cubicBezTo>
                  <a:pt x="473" y="191"/>
                  <a:pt x="479" y="193"/>
                  <a:pt x="483" y="189"/>
                </a:cubicBezTo>
                <a:cubicBezTo>
                  <a:pt x="487" y="185"/>
                  <a:pt x="483" y="173"/>
                  <a:pt x="489" y="171"/>
                </a:cubicBezTo>
                <a:cubicBezTo>
                  <a:pt x="504" y="167"/>
                  <a:pt x="497" y="169"/>
                  <a:pt x="510" y="165"/>
                </a:cubicBezTo>
                <a:cubicBezTo>
                  <a:pt x="521" y="154"/>
                  <a:pt x="532" y="158"/>
                  <a:pt x="537" y="144"/>
                </a:cubicBezTo>
                <a:cubicBezTo>
                  <a:pt x="538" y="136"/>
                  <a:pt x="537" y="127"/>
                  <a:pt x="540" y="120"/>
                </a:cubicBezTo>
                <a:cubicBezTo>
                  <a:pt x="541" y="117"/>
                  <a:pt x="547" y="120"/>
                  <a:pt x="549" y="117"/>
                </a:cubicBezTo>
                <a:cubicBezTo>
                  <a:pt x="555" y="109"/>
                  <a:pt x="558" y="90"/>
                  <a:pt x="558" y="90"/>
                </a:cubicBezTo>
                <a:cubicBezTo>
                  <a:pt x="556" y="68"/>
                  <a:pt x="563" y="48"/>
                  <a:pt x="540" y="54"/>
                </a:cubicBezTo>
                <a:cubicBezTo>
                  <a:pt x="535" y="62"/>
                  <a:pt x="534" y="65"/>
                  <a:pt x="525" y="69"/>
                </a:cubicBezTo>
                <a:cubicBezTo>
                  <a:pt x="519" y="72"/>
                  <a:pt x="507" y="75"/>
                  <a:pt x="507" y="75"/>
                </a:cubicBezTo>
                <a:cubicBezTo>
                  <a:pt x="500" y="86"/>
                  <a:pt x="494" y="86"/>
                  <a:pt x="483" y="93"/>
                </a:cubicBezTo>
                <a:cubicBezTo>
                  <a:pt x="475" y="105"/>
                  <a:pt x="474" y="118"/>
                  <a:pt x="459" y="123"/>
                </a:cubicBezTo>
                <a:cubicBezTo>
                  <a:pt x="451" y="121"/>
                  <a:pt x="439" y="123"/>
                  <a:pt x="438" y="111"/>
                </a:cubicBezTo>
                <a:cubicBezTo>
                  <a:pt x="437" y="103"/>
                  <a:pt x="439" y="95"/>
                  <a:pt x="441" y="87"/>
                </a:cubicBezTo>
                <a:cubicBezTo>
                  <a:pt x="442" y="81"/>
                  <a:pt x="447" y="69"/>
                  <a:pt x="447" y="69"/>
                </a:cubicBezTo>
                <a:cubicBezTo>
                  <a:pt x="440" y="48"/>
                  <a:pt x="417" y="60"/>
                  <a:pt x="399" y="54"/>
                </a:cubicBezTo>
                <a:cubicBezTo>
                  <a:pt x="374" y="59"/>
                  <a:pt x="370" y="63"/>
                  <a:pt x="339" y="66"/>
                </a:cubicBezTo>
                <a:cubicBezTo>
                  <a:pt x="329" y="81"/>
                  <a:pt x="324" y="78"/>
                  <a:pt x="306" y="75"/>
                </a:cubicBezTo>
                <a:cubicBezTo>
                  <a:pt x="296" y="60"/>
                  <a:pt x="297" y="37"/>
                  <a:pt x="282" y="27"/>
                </a:cubicBezTo>
                <a:cubicBezTo>
                  <a:pt x="267" y="31"/>
                  <a:pt x="267" y="38"/>
                  <a:pt x="252" y="42"/>
                </a:cubicBezTo>
                <a:cubicBezTo>
                  <a:pt x="237" y="52"/>
                  <a:pt x="218" y="45"/>
                  <a:pt x="201" y="57"/>
                </a:cubicBezTo>
                <a:cubicBezTo>
                  <a:pt x="185" y="52"/>
                  <a:pt x="172" y="41"/>
                  <a:pt x="156" y="36"/>
                </a:cubicBezTo>
                <a:cubicBezTo>
                  <a:pt x="151" y="22"/>
                  <a:pt x="148" y="19"/>
                  <a:pt x="135" y="27"/>
                </a:cubicBezTo>
                <a:cubicBezTo>
                  <a:pt x="118" y="24"/>
                  <a:pt x="101" y="22"/>
                  <a:pt x="84" y="18"/>
                </a:cubicBezTo>
                <a:cubicBezTo>
                  <a:pt x="75" y="9"/>
                  <a:pt x="69" y="4"/>
                  <a:pt x="57" y="0"/>
                </a:cubicBezTo>
                <a:cubicBezTo>
                  <a:pt x="41" y="5"/>
                  <a:pt x="50" y="17"/>
                  <a:pt x="54" y="30"/>
                </a:cubicBezTo>
                <a:cubicBezTo>
                  <a:pt x="53" y="34"/>
                  <a:pt x="54" y="40"/>
                  <a:pt x="51" y="42"/>
                </a:cubicBezTo>
                <a:cubicBezTo>
                  <a:pt x="48" y="44"/>
                  <a:pt x="45" y="40"/>
                  <a:pt x="42" y="39"/>
                </a:cubicBezTo>
                <a:cubicBezTo>
                  <a:pt x="31" y="34"/>
                  <a:pt x="12" y="21"/>
                  <a:pt x="12" y="21"/>
                </a:cubicBezTo>
                <a:cubicBezTo>
                  <a:pt x="0" y="38"/>
                  <a:pt x="11" y="109"/>
                  <a:pt x="24" y="129"/>
                </a:cubicBezTo>
                <a:cubicBezTo>
                  <a:pt x="25" y="134"/>
                  <a:pt x="23" y="141"/>
                  <a:pt x="27" y="144"/>
                </a:cubicBezTo>
                <a:cubicBezTo>
                  <a:pt x="32" y="147"/>
                  <a:pt x="39" y="142"/>
                  <a:pt x="45" y="141"/>
                </a:cubicBezTo>
                <a:cubicBezTo>
                  <a:pt x="65" y="136"/>
                  <a:pt x="84" y="124"/>
                  <a:pt x="105" y="120"/>
                </a:cubicBezTo>
                <a:cubicBezTo>
                  <a:pt x="136" y="99"/>
                  <a:pt x="122" y="122"/>
                  <a:pt x="147" y="126"/>
                </a:cubicBezTo>
                <a:cubicBezTo>
                  <a:pt x="162" y="128"/>
                  <a:pt x="177" y="128"/>
                  <a:pt x="192" y="129"/>
                </a:cubicBezTo>
                <a:cubicBezTo>
                  <a:pt x="218" y="146"/>
                  <a:pt x="174" y="119"/>
                  <a:pt x="231" y="138"/>
                </a:cubicBezTo>
                <a:cubicBezTo>
                  <a:pt x="238" y="140"/>
                  <a:pt x="239" y="152"/>
                  <a:pt x="246" y="156"/>
                </a:cubicBezTo>
                <a:cubicBezTo>
                  <a:pt x="254" y="161"/>
                  <a:pt x="273" y="165"/>
                  <a:pt x="273" y="165"/>
                </a:cubicBezTo>
                <a:cubicBezTo>
                  <a:pt x="284" y="176"/>
                  <a:pt x="288" y="190"/>
                  <a:pt x="303" y="195"/>
                </a:cubicBezTo>
                <a:cubicBezTo>
                  <a:pt x="319" y="190"/>
                  <a:pt x="311" y="176"/>
                  <a:pt x="327" y="171"/>
                </a:cubicBezTo>
                <a:cubicBezTo>
                  <a:pt x="328" y="171"/>
                  <a:pt x="405" y="169"/>
                  <a:pt x="405" y="19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2" name="Freeform 8" descr="Stationery"/>
          <p:cNvSpPr>
            <a:spLocks/>
          </p:cNvSpPr>
          <p:nvPr/>
        </p:nvSpPr>
        <p:spPr bwMode="auto">
          <a:xfrm>
            <a:off x="5237165" y="3346869"/>
            <a:ext cx="103187" cy="77787"/>
          </a:xfrm>
          <a:custGeom>
            <a:avLst/>
            <a:gdLst>
              <a:gd name="T0" fmla="*/ 47881943 w 65"/>
              <a:gd name="T1" fmla="*/ 25201401 h 49"/>
              <a:gd name="T2" fmla="*/ 138607128 w 65"/>
              <a:gd name="T3" fmla="*/ 10080560 h 49"/>
              <a:gd name="T4" fmla="*/ 100805762 w 65"/>
              <a:gd name="T5" fmla="*/ 123486069 h 49"/>
              <a:gd name="T6" fmla="*/ 10080576 w 65"/>
              <a:gd name="T7" fmla="*/ 70563921 h 49"/>
              <a:gd name="T8" fmla="*/ 2519350 w 65"/>
              <a:gd name="T9" fmla="*/ 47881867 h 49"/>
              <a:gd name="T10" fmla="*/ 47881943 w 65"/>
              <a:gd name="T11" fmla="*/ 25201401 h 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49">
                <a:moveTo>
                  <a:pt x="19" y="10"/>
                </a:moveTo>
                <a:cubicBezTo>
                  <a:pt x="35" y="7"/>
                  <a:pt x="40" y="0"/>
                  <a:pt x="55" y="4"/>
                </a:cubicBezTo>
                <a:cubicBezTo>
                  <a:pt x="65" y="19"/>
                  <a:pt x="54" y="40"/>
                  <a:pt x="40" y="49"/>
                </a:cubicBezTo>
                <a:cubicBezTo>
                  <a:pt x="7" y="45"/>
                  <a:pt x="22" y="46"/>
                  <a:pt x="4" y="28"/>
                </a:cubicBezTo>
                <a:cubicBezTo>
                  <a:pt x="3" y="25"/>
                  <a:pt x="0" y="22"/>
                  <a:pt x="1" y="19"/>
                </a:cubicBezTo>
                <a:cubicBezTo>
                  <a:pt x="3" y="14"/>
                  <a:pt x="28" y="10"/>
                  <a:pt x="19" y="1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3" name="Freeform 9" descr="Stationery"/>
          <p:cNvSpPr>
            <a:spLocks/>
          </p:cNvSpPr>
          <p:nvPr/>
        </p:nvSpPr>
        <p:spPr bwMode="auto">
          <a:xfrm>
            <a:off x="5345115" y="3215106"/>
            <a:ext cx="98425" cy="179388"/>
          </a:xfrm>
          <a:custGeom>
            <a:avLst/>
            <a:gdLst>
              <a:gd name="T0" fmla="*/ 115927188 w 62"/>
              <a:gd name="T1" fmla="*/ 269658264 h 113"/>
              <a:gd name="T2" fmla="*/ 108367513 w 62"/>
              <a:gd name="T3" fmla="*/ 110887184 h 113"/>
              <a:gd name="T4" fmla="*/ 40322500 w 62"/>
              <a:gd name="T5" fmla="*/ 42843569 h 113"/>
              <a:gd name="T6" fmla="*/ 55443438 w 62"/>
              <a:gd name="T7" fmla="*/ 216734042 h 113"/>
              <a:gd name="T8" fmla="*/ 123488450 w 62"/>
              <a:gd name="T9" fmla="*/ 284779244 h 113"/>
              <a:gd name="T10" fmla="*/ 115927188 w 62"/>
              <a:gd name="T11" fmla="*/ 269658264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 h="113">
                <a:moveTo>
                  <a:pt x="46" y="107"/>
                </a:moveTo>
                <a:cubicBezTo>
                  <a:pt x="62" y="83"/>
                  <a:pt x="51" y="67"/>
                  <a:pt x="43" y="44"/>
                </a:cubicBezTo>
                <a:cubicBezTo>
                  <a:pt x="40" y="18"/>
                  <a:pt x="41" y="0"/>
                  <a:pt x="16" y="17"/>
                </a:cubicBezTo>
                <a:cubicBezTo>
                  <a:pt x="12" y="39"/>
                  <a:pt x="0" y="72"/>
                  <a:pt x="22" y="86"/>
                </a:cubicBezTo>
                <a:cubicBezTo>
                  <a:pt x="27" y="101"/>
                  <a:pt x="34" y="108"/>
                  <a:pt x="49" y="113"/>
                </a:cubicBezTo>
                <a:cubicBezTo>
                  <a:pt x="53" y="102"/>
                  <a:pt x="55" y="103"/>
                  <a:pt x="46" y="10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4" name="Freeform 10" descr="Stationery"/>
          <p:cNvSpPr>
            <a:spLocks/>
          </p:cNvSpPr>
          <p:nvPr/>
        </p:nvSpPr>
        <p:spPr bwMode="auto">
          <a:xfrm>
            <a:off x="5486402" y="2989681"/>
            <a:ext cx="166688" cy="230188"/>
          </a:xfrm>
          <a:custGeom>
            <a:avLst/>
            <a:gdLst>
              <a:gd name="T0" fmla="*/ 37803251 w 105"/>
              <a:gd name="T1" fmla="*/ 191532291 h 145"/>
              <a:gd name="T2" fmla="*/ 37803251 w 105"/>
              <a:gd name="T3" fmla="*/ 70564528 h 145"/>
              <a:gd name="T4" fmla="*/ 83166199 w 105"/>
              <a:gd name="T5" fmla="*/ 40322588 h 145"/>
              <a:gd name="T6" fmla="*/ 166330811 w 105"/>
              <a:gd name="T7" fmla="*/ 2520955 h 145"/>
              <a:gd name="T8" fmla="*/ 241935726 w 105"/>
              <a:gd name="T9" fmla="*/ 40322588 h 145"/>
              <a:gd name="T10" fmla="*/ 249497011 w 105"/>
              <a:gd name="T11" fmla="*/ 274698422 h 145"/>
              <a:gd name="T12" fmla="*/ 226814743 w 105"/>
              <a:gd name="T13" fmla="*/ 282258113 h 145"/>
              <a:gd name="T14" fmla="*/ 158771114 w 105"/>
              <a:gd name="T15" fmla="*/ 312500054 h 145"/>
              <a:gd name="T16" fmla="*/ 113408165 w 105"/>
              <a:gd name="T17" fmla="*/ 365424244 h 145"/>
              <a:gd name="T18" fmla="*/ 37803251 w 105"/>
              <a:gd name="T19" fmla="*/ 297379083 h 145"/>
              <a:gd name="T20" fmla="*/ 37803251 w 105"/>
              <a:gd name="T21" fmla="*/ 153730659 h 145"/>
              <a:gd name="T22" fmla="*/ 37803251 w 105"/>
              <a:gd name="T23" fmla="*/ 70564528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5" h="145">
                <a:moveTo>
                  <a:pt x="15" y="76"/>
                </a:moveTo>
                <a:cubicBezTo>
                  <a:pt x="14" y="67"/>
                  <a:pt x="9" y="38"/>
                  <a:pt x="15" y="28"/>
                </a:cubicBezTo>
                <a:cubicBezTo>
                  <a:pt x="19" y="22"/>
                  <a:pt x="33" y="16"/>
                  <a:pt x="33" y="16"/>
                </a:cubicBezTo>
                <a:cubicBezTo>
                  <a:pt x="38" y="0"/>
                  <a:pt x="49" y="3"/>
                  <a:pt x="66" y="1"/>
                </a:cubicBezTo>
                <a:cubicBezTo>
                  <a:pt x="77" y="4"/>
                  <a:pt x="96" y="16"/>
                  <a:pt x="96" y="16"/>
                </a:cubicBezTo>
                <a:cubicBezTo>
                  <a:pt x="96" y="20"/>
                  <a:pt x="105" y="94"/>
                  <a:pt x="99" y="109"/>
                </a:cubicBezTo>
                <a:cubicBezTo>
                  <a:pt x="98" y="112"/>
                  <a:pt x="93" y="111"/>
                  <a:pt x="90" y="112"/>
                </a:cubicBezTo>
                <a:cubicBezTo>
                  <a:pt x="81" y="116"/>
                  <a:pt x="63" y="124"/>
                  <a:pt x="63" y="124"/>
                </a:cubicBezTo>
                <a:cubicBezTo>
                  <a:pt x="59" y="136"/>
                  <a:pt x="57" y="141"/>
                  <a:pt x="45" y="145"/>
                </a:cubicBezTo>
                <a:cubicBezTo>
                  <a:pt x="31" y="140"/>
                  <a:pt x="27" y="126"/>
                  <a:pt x="15" y="118"/>
                </a:cubicBezTo>
                <a:cubicBezTo>
                  <a:pt x="1" y="97"/>
                  <a:pt x="0" y="83"/>
                  <a:pt x="15" y="61"/>
                </a:cubicBezTo>
                <a:cubicBezTo>
                  <a:pt x="14" y="56"/>
                  <a:pt x="3" y="28"/>
                  <a:pt x="15" y="2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5" name="Freeform 11" descr="Stationery"/>
          <p:cNvSpPr>
            <a:spLocks/>
          </p:cNvSpPr>
          <p:nvPr/>
        </p:nvSpPr>
        <p:spPr bwMode="auto">
          <a:xfrm>
            <a:off x="4895852" y="2072106"/>
            <a:ext cx="112713" cy="252413"/>
          </a:xfrm>
          <a:custGeom>
            <a:avLst/>
            <a:gdLst>
              <a:gd name="T0" fmla="*/ 128529333 w 71"/>
              <a:gd name="T1" fmla="*/ 332661284 h 159"/>
              <a:gd name="T2" fmla="*/ 173892346 w 71"/>
              <a:gd name="T3" fmla="*/ 204133854 h 159"/>
              <a:gd name="T4" fmla="*/ 136089041 w 71"/>
              <a:gd name="T5" fmla="*/ 75604837 h 159"/>
              <a:gd name="T6" fmla="*/ 113408328 w 71"/>
              <a:gd name="T7" fmla="*/ 68045147 h 159"/>
              <a:gd name="T8" fmla="*/ 68045314 w 71"/>
              <a:gd name="T9" fmla="*/ 0 h 159"/>
              <a:gd name="T10" fmla="*/ 0 w 71"/>
              <a:gd name="T11" fmla="*/ 60483870 h 159"/>
              <a:gd name="T12" fmla="*/ 7561296 w 71"/>
              <a:gd name="T13" fmla="*/ 98287082 h 159"/>
              <a:gd name="T14" fmla="*/ 30242009 w 71"/>
              <a:gd name="T15" fmla="*/ 113408050 h 159"/>
              <a:gd name="T16" fmla="*/ 52924310 w 71"/>
              <a:gd name="T17" fmla="*/ 181451609 h 159"/>
              <a:gd name="T18" fmla="*/ 45363014 w 71"/>
              <a:gd name="T19" fmla="*/ 257056447 h 159"/>
              <a:gd name="T20" fmla="*/ 22682301 w 71"/>
              <a:gd name="T21" fmla="*/ 325101594 h 159"/>
              <a:gd name="T22" fmla="*/ 75605023 w 71"/>
              <a:gd name="T23" fmla="*/ 355343529 h 159"/>
              <a:gd name="T24" fmla="*/ 105847032 w 71"/>
              <a:gd name="T25" fmla="*/ 400706431 h 159"/>
              <a:gd name="T26" fmla="*/ 128529333 w 71"/>
              <a:gd name="T27" fmla="*/ 332661284 h 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1" h="159">
                <a:moveTo>
                  <a:pt x="51" y="132"/>
                </a:moveTo>
                <a:cubicBezTo>
                  <a:pt x="71" y="125"/>
                  <a:pt x="48" y="102"/>
                  <a:pt x="69" y="81"/>
                </a:cubicBezTo>
                <a:cubicBezTo>
                  <a:pt x="68" y="75"/>
                  <a:pt x="56" y="34"/>
                  <a:pt x="54" y="30"/>
                </a:cubicBezTo>
                <a:cubicBezTo>
                  <a:pt x="52" y="27"/>
                  <a:pt x="48" y="28"/>
                  <a:pt x="45" y="27"/>
                </a:cubicBezTo>
                <a:cubicBezTo>
                  <a:pt x="39" y="15"/>
                  <a:pt x="38" y="8"/>
                  <a:pt x="27" y="0"/>
                </a:cubicBezTo>
                <a:cubicBezTo>
                  <a:pt x="8" y="6"/>
                  <a:pt x="6" y="5"/>
                  <a:pt x="0" y="24"/>
                </a:cubicBezTo>
                <a:cubicBezTo>
                  <a:pt x="1" y="29"/>
                  <a:pt x="0" y="35"/>
                  <a:pt x="3" y="39"/>
                </a:cubicBezTo>
                <a:cubicBezTo>
                  <a:pt x="5" y="42"/>
                  <a:pt x="10" y="42"/>
                  <a:pt x="12" y="45"/>
                </a:cubicBezTo>
                <a:cubicBezTo>
                  <a:pt x="17" y="53"/>
                  <a:pt x="21" y="72"/>
                  <a:pt x="21" y="72"/>
                </a:cubicBezTo>
                <a:cubicBezTo>
                  <a:pt x="20" y="82"/>
                  <a:pt x="20" y="92"/>
                  <a:pt x="18" y="102"/>
                </a:cubicBezTo>
                <a:cubicBezTo>
                  <a:pt x="16" y="111"/>
                  <a:pt x="9" y="129"/>
                  <a:pt x="9" y="129"/>
                </a:cubicBezTo>
                <a:cubicBezTo>
                  <a:pt x="16" y="151"/>
                  <a:pt x="4" y="123"/>
                  <a:pt x="30" y="141"/>
                </a:cubicBezTo>
                <a:cubicBezTo>
                  <a:pt x="36" y="145"/>
                  <a:pt x="42" y="159"/>
                  <a:pt x="42" y="159"/>
                </a:cubicBezTo>
                <a:cubicBezTo>
                  <a:pt x="59" y="153"/>
                  <a:pt x="57" y="148"/>
                  <a:pt x="51" y="13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6" name="Freeform 12" descr="Stationery"/>
          <p:cNvSpPr>
            <a:spLocks/>
          </p:cNvSpPr>
          <p:nvPr/>
        </p:nvSpPr>
        <p:spPr bwMode="auto">
          <a:xfrm>
            <a:off x="5029202" y="2478506"/>
            <a:ext cx="228600" cy="147638"/>
          </a:xfrm>
          <a:custGeom>
            <a:avLst/>
            <a:gdLst>
              <a:gd name="T0" fmla="*/ 30241875 w 144"/>
              <a:gd name="T1" fmla="*/ 166330876 h 93"/>
              <a:gd name="T2" fmla="*/ 90725625 w 144"/>
              <a:gd name="T3" fmla="*/ 113408209 h 93"/>
              <a:gd name="T4" fmla="*/ 158770638 w 144"/>
              <a:gd name="T5" fmla="*/ 52924254 h 93"/>
              <a:gd name="T6" fmla="*/ 264617200 w 144"/>
              <a:gd name="T7" fmla="*/ 0 h 93"/>
              <a:gd name="T8" fmla="*/ 340221888 w 144"/>
              <a:gd name="T9" fmla="*/ 22682277 h 93"/>
              <a:gd name="T10" fmla="*/ 317539688 w 144"/>
              <a:gd name="T11" fmla="*/ 136088898 h 93"/>
              <a:gd name="T12" fmla="*/ 264617200 w 144"/>
              <a:gd name="T13" fmla="*/ 136088898 h 93"/>
              <a:gd name="T14" fmla="*/ 181451250 w 144"/>
              <a:gd name="T15" fmla="*/ 173892164 h 93"/>
              <a:gd name="T16" fmla="*/ 113407825 w 144"/>
              <a:gd name="T17" fmla="*/ 204134141 h 93"/>
              <a:gd name="T18" fmla="*/ 68045013 w 144"/>
              <a:gd name="T19" fmla="*/ 234376119 h 93"/>
              <a:gd name="T20" fmla="*/ 7561263 w 144"/>
              <a:gd name="T21" fmla="*/ 189013153 h 93"/>
              <a:gd name="T22" fmla="*/ 60483750 w 144"/>
              <a:gd name="T23" fmla="*/ 151209887 h 93"/>
              <a:gd name="T24" fmla="*/ 83165950 w 144"/>
              <a:gd name="T25" fmla="*/ 105846921 h 93"/>
              <a:gd name="T26" fmla="*/ 113407825 w 144"/>
              <a:gd name="T27" fmla="*/ 75604944 h 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93">
                <a:moveTo>
                  <a:pt x="12" y="66"/>
                </a:moveTo>
                <a:cubicBezTo>
                  <a:pt x="33" y="52"/>
                  <a:pt x="26" y="60"/>
                  <a:pt x="36" y="45"/>
                </a:cubicBezTo>
                <a:cubicBezTo>
                  <a:pt x="40" y="25"/>
                  <a:pt x="43" y="25"/>
                  <a:pt x="63" y="21"/>
                </a:cubicBezTo>
                <a:cubicBezTo>
                  <a:pt x="78" y="6"/>
                  <a:pt x="98" y="20"/>
                  <a:pt x="105" y="0"/>
                </a:cubicBezTo>
                <a:cubicBezTo>
                  <a:pt x="115" y="3"/>
                  <a:pt x="135" y="9"/>
                  <a:pt x="135" y="9"/>
                </a:cubicBezTo>
                <a:cubicBezTo>
                  <a:pt x="141" y="27"/>
                  <a:pt x="144" y="42"/>
                  <a:pt x="126" y="54"/>
                </a:cubicBezTo>
                <a:cubicBezTo>
                  <a:pt x="121" y="69"/>
                  <a:pt x="116" y="61"/>
                  <a:pt x="105" y="54"/>
                </a:cubicBezTo>
                <a:cubicBezTo>
                  <a:pt x="87" y="58"/>
                  <a:pt x="89" y="65"/>
                  <a:pt x="72" y="69"/>
                </a:cubicBezTo>
                <a:cubicBezTo>
                  <a:pt x="58" y="79"/>
                  <a:pt x="66" y="74"/>
                  <a:pt x="45" y="81"/>
                </a:cubicBezTo>
                <a:cubicBezTo>
                  <a:pt x="38" y="83"/>
                  <a:pt x="27" y="93"/>
                  <a:pt x="27" y="93"/>
                </a:cubicBezTo>
                <a:cubicBezTo>
                  <a:pt x="16" y="86"/>
                  <a:pt x="7" y="88"/>
                  <a:pt x="3" y="75"/>
                </a:cubicBezTo>
                <a:cubicBezTo>
                  <a:pt x="9" y="51"/>
                  <a:pt x="0" y="72"/>
                  <a:pt x="24" y="60"/>
                </a:cubicBezTo>
                <a:cubicBezTo>
                  <a:pt x="32" y="56"/>
                  <a:pt x="28" y="48"/>
                  <a:pt x="33" y="42"/>
                </a:cubicBezTo>
                <a:cubicBezTo>
                  <a:pt x="52" y="18"/>
                  <a:pt x="35" y="50"/>
                  <a:pt x="45" y="30"/>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7" name="Freeform 13" descr="Stationery"/>
          <p:cNvSpPr>
            <a:spLocks/>
          </p:cNvSpPr>
          <p:nvPr/>
        </p:nvSpPr>
        <p:spPr bwMode="auto">
          <a:xfrm>
            <a:off x="4876802" y="2630906"/>
            <a:ext cx="76200" cy="152400"/>
          </a:xfrm>
          <a:custGeom>
            <a:avLst/>
            <a:gdLst>
              <a:gd name="T0" fmla="*/ 58909974 w 62"/>
              <a:gd name="T1" fmla="*/ 155512416 h 97"/>
              <a:gd name="T2" fmla="*/ 54378532 w 62"/>
              <a:gd name="T3" fmla="*/ 44431670 h 97"/>
              <a:gd name="T4" fmla="*/ 18125768 w 62"/>
              <a:gd name="T5" fmla="*/ 0 h 97"/>
              <a:gd name="T6" fmla="*/ 0 w 62"/>
              <a:gd name="T7" fmla="*/ 162918742 h 97"/>
              <a:gd name="T8" fmla="*/ 58909974 w 62"/>
              <a:gd name="T9" fmla="*/ 155512416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97">
                <a:moveTo>
                  <a:pt x="39" y="63"/>
                </a:moveTo>
                <a:cubicBezTo>
                  <a:pt x="57" y="51"/>
                  <a:pt x="53" y="29"/>
                  <a:pt x="36" y="18"/>
                </a:cubicBezTo>
                <a:cubicBezTo>
                  <a:pt x="29" y="8"/>
                  <a:pt x="24" y="4"/>
                  <a:pt x="12" y="0"/>
                </a:cubicBezTo>
                <a:cubicBezTo>
                  <a:pt x="5" y="22"/>
                  <a:pt x="2" y="43"/>
                  <a:pt x="0" y="66"/>
                </a:cubicBezTo>
                <a:cubicBezTo>
                  <a:pt x="10" y="97"/>
                  <a:pt x="62" y="63"/>
                  <a:pt x="39" y="6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8" name="Freeform 14" descr="Stationery"/>
          <p:cNvSpPr>
            <a:spLocks/>
          </p:cNvSpPr>
          <p:nvPr/>
        </p:nvSpPr>
        <p:spPr bwMode="auto">
          <a:xfrm>
            <a:off x="5038727" y="2876969"/>
            <a:ext cx="77788" cy="95250"/>
          </a:xfrm>
          <a:custGeom>
            <a:avLst/>
            <a:gdLst>
              <a:gd name="T0" fmla="*/ 45363104 w 49"/>
              <a:gd name="T1" fmla="*/ 136088438 h 60"/>
              <a:gd name="T2" fmla="*/ 0 w 49"/>
              <a:gd name="T3" fmla="*/ 68045013 h 60"/>
              <a:gd name="T4" fmla="*/ 22682346 w 49"/>
              <a:gd name="T5" fmla="*/ 22682200 h 60"/>
              <a:gd name="T6" fmla="*/ 68045450 w 49"/>
              <a:gd name="T7" fmla="*/ 7561263 h 60"/>
              <a:gd name="T8" fmla="*/ 90726208 w 49"/>
              <a:gd name="T9" fmla="*/ 0 h 60"/>
              <a:gd name="T10" fmla="*/ 120968278 w 49"/>
              <a:gd name="T11" fmla="*/ 75604688 h 60"/>
              <a:gd name="T12" fmla="*/ 113408554 w 49"/>
              <a:gd name="T13" fmla="*/ 120967500 h 60"/>
              <a:gd name="T14" fmla="*/ 68045450 w 49"/>
              <a:gd name="T15" fmla="*/ 136088438 h 60"/>
              <a:gd name="T16" fmla="*/ 45363104 w 49"/>
              <a:gd name="T17" fmla="*/ 151209375 h 60"/>
              <a:gd name="T18" fmla="*/ 45363104 w 49"/>
              <a:gd name="T19" fmla="*/ 136088438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60">
                <a:moveTo>
                  <a:pt x="18" y="54"/>
                </a:moveTo>
                <a:cubicBezTo>
                  <a:pt x="14" y="43"/>
                  <a:pt x="7" y="37"/>
                  <a:pt x="0" y="27"/>
                </a:cubicBezTo>
                <a:cubicBezTo>
                  <a:pt x="2" y="22"/>
                  <a:pt x="4" y="12"/>
                  <a:pt x="9" y="9"/>
                </a:cubicBezTo>
                <a:cubicBezTo>
                  <a:pt x="14" y="6"/>
                  <a:pt x="21" y="5"/>
                  <a:pt x="27" y="3"/>
                </a:cubicBezTo>
                <a:cubicBezTo>
                  <a:pt x="30" y="2"/>
                  <a:pt x="36" y="0"/>
                  <a:pt x="36" y="0"/>
                </a:cubicBezTo>
                <a:cubicBezTo>
                  <a:pt x="43" y="10"/>
                  <a:pt x="45" y="18"/>
                  <a:pt x="48" y="30"/>
                </a:cubicBezTo>
                <a:cubicBezTo>
                  <a:pt x="47" y="36"/>
                  <a:pt x="49" y="43"/>
                  <a:pt x="45" y="48"/>
                </a:cubicBezTo>
                <a:cubicBezTo>
                  <a:pt x="41" y="53"/>
                  <a:pt x="32" y="50"/>
                  <a:pt x="27" y="54"/>
                </a:cubicBezTo>
                <a:cubicBezTo>
                  <a:pt x="24" y="56"/>
                  <a:pt x="22" y="60"/>
                  <a:pt x="18" y="60"/>
                </a:cubicBezTo>
                <a:cubicBezTo>
                  <a:pt x="16" y="60"/>
                  <a:pt x="18" y="56"/>
                  <a:pt x="18"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9" name="Freeform 15" descr="Stationery"/>
          <p:cNvSpPr>
            <a:spLocks/>
          </p:cNvSpPr>
          <p:nvPr/>
        </p:nvSpPr>
        <p:spPr bwMode="auto">
          <a:xfrm>
            <a:off x="4489452" y="2402306"/>
            <a:ext cx="74613" cy="77788"/>
          </a:xfrm>
          <a:custGeom>
            <a:avLst/>
            <a:gdLst>
              <a:gd name="T0" fmla="*/ 0 w 43"/>
              <a:gd name="T1" fmla="*/ 52924415 h 49"/>
              <a:gd name="T2" fmla="*/ 72260088 w 43"/>
              <a:gd name="T3" fmla="*/ 0 h 49"/>
              <a:gd name="T4" fmla="*/ 99358488 w 43"/>
              <a:gd name="T5" fmla="*/ 113408554 h 49"/>
              <a:gd name="T6" fmla="*/ 54195066 w 43"/>
              <a:gd name="T7" fmla="*/ 120968278 h 49"/>
              <a:gd name="T8" fmla="*/ 0 w 43"/>
              <a:gd name="T9" fmla="*/ 52924415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49">
                <a:moveTo>
                  <a:pt x="0" y="21"/>
                </a:moveTo>
                <a:cubicBezTo>
                  <a:pt x="10" y="14"/>
                  <a:pt x="14" y="7"/>
                  <a:pt x="24" y="0"/>
                </a:cubicBezTo>
                <a:cubicBezTo>
                  <a:pt x="36" y="8"/>
                  <a:pt x="43" y="31"/>
                  <a:pt x="33" y="45"/>
                </a:cubicBezTo>
                <a:cubicBezTo>
                  <a:pt x="30" y="49"/>
                  <a:pt x="23" y="47"/>
                  <a:pt x="18" y="48"/>
                </a:cubicBezTo>
                <a:cubicBezTo>
                  <a:pt x="5" y="44"/>
                  <a:pt x="0" y="35"/>
                  <a:pt x="0" y="2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0" name="Freeform 16" descr="Stationery"/>
          <p:cNvSpPr>
            <a:spLocks/>
          </p:cNvSpPr>
          <p:nvPr/>
        </p:nvSpPr>
        <p:spPr bwMode="auto">
          <a:xfrm>
            <a:off x="4572002" y="2326106"/>
            <a:ext cx="76200" cy="76200"/>
          </a:xfrm>
          <a:custGeom>
            <a:avLst/>
            <a:gdLst>
              <a:gd name="T0" fmla="*/ 100358787 w 45"/>
              <a:gd name="T1" fmla="*/ 60434220 h 70"/>
              <a:gd name="T2" fmla="*/ 14337453 w 45"/>
              <a:gd name="T3" fmla="*/ 42660026 h 70"/>
              <a:gd name="T4" fmla="*/ 57348120 w 45"/>
              <a:gd name="T5" fmla="*/ 21329469 h 70"/>
              <a:gd name="T6" fmla="*/ 117563053 w 45"/>
              <a:gd name="T7" fmla="*/ 14220009 h 70"/>
              <a:gd name="T8" fmla="*/ 100358787 w 45"/>
              <a:gd name="T9" fmla="*/ 60434220 h 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70">
                <a:moveTo>
                  <a:pt x="35" y="51"/>
                </a:moveTo>
                <a:cubicBezTo>
                  <a:pt x="18" y="48"/>
                  <a:pt x="20" y="41"/>
                  <a:pt x="5" y="36"/>
                </a:cubicBezTo>
                <a:cubicBezTo>
                  <a:pt x="0" y="22"/>
                  <a:pt x="8" y="22"/>
                  <a:pt x="20" y="18"/>
                </a:cubicBezTo>
                <a:cubicBezTo>
                  <a:pt x="25" y="3"/>
                  <a:pt x="29" y="0"/>
                  <a:pt x="41" y="12"/>
                </a:cubicBezTo>
                <a:cubicBezTo>
                  <a:pt x="38" y="59"/>
                  <a:pt x="45" y="70"/>
                  <a:pt x="35" y="5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1" name="Freeform 17" descr="Stationery"/>
          <p:cNvSpPr>
            <a:spLocks/>
          </p:cNvSpPr>
          <p:nvPr/>
        </p:nvSpPr>
        <p:spPr bwMode="auto">
          <a:xfrm>
            <a:off x="4648202" y="2402306"/>
            <a:ext cx="76200" cy="76200"/>
          </a:xfrm>
          <a:custGeom>
            <a:avLst/>
            <a:gdLst>
              <a:gd name="T0" fmla="*/ 80618215 w 55"/>
              <a:gd name="T1" fmla="*/ 59984409 h 66"/>
              <a:gd name="T2" fmla="*/ 57585033 w 55"/>
              <a:gd name="T3" fmla="*/ 0 h 66"/>
              <a:gd name="T4" fmla="*/ 0 w 55"/>
              <a:gd name="T5" fmla="*/ 51985718 h 66"/>
              <a:gd name="T6" fmla="*/ 63342982 w 55"/>
              <a:gd name="T7" fmla="*/ 87976364 h 66"/>
              <a:gd name="T8" fmla="*/ 80618215 w 55"/>
              <a:gd name="T9" fmla="*/ 59984409 h 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66">
                <a:moveTo>
                  <a:pt x="42" y="45"/>
                </a:moveTo>
                <a:cubicBezTo>
                  <a:pt x="49" y="24"/>
                  <a:pt x="50" y="13"/>
                  <a:pt x="30" y="0"/>
                </a:cubicBezTo>
                <a:cubicBezTo>
                  <a:pt x="3" y="5"/>
                  <a:pt x="4" y="13"/>
                  <a:pt x="0" y="39"/>
                </a:cubicBezTo>
                <a:cubicBezTo>
                  <a:pt x="4" y="60"/>
                  <a:pt x="13" y="61"/>
                  <a:pt x="33" y="66"/>
                </a:cubicBezTo>
                <a:cubicBezTo>
                  <a:pt x="55" y="59"/>
                  <a:pt x="42" y="14"/>
                  <a:pt x="42" y="45"/>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2" name="Freeform 18" descr="Stationery"/>
          <p:cNvSpPr>
            <a:spLocks/>
          </p:cNvSpPr>
          <p:nvPr/>
        </p:nvSpPr>
        <p:spPr bwMode="auto">
          <a:xfrm>
            <a:off x="4724402" y="2326106"/>
            <a:ext cx="76200" cy="76200"/>
          </a:xfrm>
          <a:custGeom>
            <a:avLst/>
            <a:gdLst>
              <a:gd name="T0" fmla="*/ 32982877 w 65"/>
              <a:gd name="T1" fmla="*/ 59294889 h 81"/>
              <a:gd name="T2" fmla="*/ 20615031 w 65"/>
              <a:gd name="T3" fmla="*/ 51329637 h 81"/>
              <a:gd name="T4" fmla="*/ 8246012 w 65"/>
              <a:gd name="T5" fmla="*/ 48674867 h 81"/>
              <a:gd name="T6" fmla="*/ 0 w 65"/>
              <a:gd name="T7" fmla="*/ 32744363 h 81"/>
              <a:gd name="T8" fmla="*/ 65966926 w 65"/>
              <a:gd name="T9" fmla="*/ 19469570 h 81"/>
              <a:gd name="T10" fmla="*/ 32982877 w 65"/>
              <a:gd name="T11" fmla="*/ 59294889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81">
                <a:moveTo>
                  <a:pt x="24" y="67"/>
                </a:moveTo>
                <a:cubicBezTo>
                  <a:pt x="21" y="64"/>
                  <a:pt x="19" y="60"/>
                  <a:pt x="15" y="58"/>
                </a:cubicBezTo>
                <a:cubicBezTo>
                  <a:pt x="12" y="56"/>
                  <a:pt x="8" y="58"/>
                  <a:pt x="6" y="55"/>
                </a:cubicBezTo>
                <a:cubicBezTo>
                  <a:pt x="2" y="50"/>
                  <a:pt x="0" y="37"/>
                  <a:pt x="0" y="37"/>
                </a:cubicBezTo>
                <a:cubicBezTo>
                  <a:pt x="5" y="0"/>
                  <a:pt x="12" y="10"/>
                  <a:pt x="48" y="22"/>
                </a:cubicBezTo>
                <a:cubicBezTo>
                  <a:pt x="65" y="48"/>
                  <a:pt x="65" y="81"/>
                  <a:pt x="24" y="6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3" name="Freeform 19" descr="Stationery"/>
          <p:cNvSpPr>
            <a:spLocks/>
          </p:cNvSpPr>
          <p:nvPr/>
        </p:nvSpPr>
        <p:spPr bwMode="auto">
          <a:xfrm>
            <a:off x="4876802" y="2554706"/>
            <a:ext cx="122238" cy="84138"/>
          </a:xfrm>
          <a:custGeom>
            <a:avLst/>
            <a:gdLst>
              <a:gd name="T0" fmla="*/ 88206623 w 77"/>
              <a:gd name="T1" fmla="*/ 85685822 h 53"/>
              <a:gd name="T2" fmla="*/ 12601627 w 77"/>
              <a:gd name="T3" fmla="*/ 78126102 h 53"/>
              <a:gd name="T4" fmla="*/ 20161332 w 77"/>
              <a:gd name="T5" fmla="*/ 47884047 h 53"/>
              <a:gd name="T6" fmla="*/ 65524331 w 77"/>
              <a:gd name="T7" fmla="*/ 55443767 h 53"/>
              <a:gd name="T8" fmla="*/ 163811620 w 77"/>
              <a:gd name="T9" fmla="*/ 17641992 h 53"/>
              <a:gd name="T10" fmla="*/ 88206623 w 77"/>
              <a:gd name="T11" fmla="*/ 85685822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53">
                <a:moveTo>
                  <a:pt x="35" y="34"/>
                </a:moveTo>
                <a:cubicBezTo>
                  <a:pt x="25" y="33"/>
                  <a:pt x="14" y="36"/>
                  <a:pt x="5" y="31"/>
                </a:cubicBezTo>
                <a:cubicBezTo>
                  <a:pt x="1" y="29"/>
                  <a:pt x="4" y="21"/>
                  <a:pt x="8" y="19"/>
                </a:cubicBezTo>
                <a:cubicBezTo>
                  <a:pt x="14" y="17"/>
                  <a:pt x="20" y="21"/>
                  <a:pt x="26" y="22"/>
                </a:cubicBezTo>
                <a:cubicBezTo>
                  <a:pt x="77" y="5"/>
                  <a:pt x="0" y="0"/>
                  <a:pt x="65" y="7"/>
                </a:cubicBezTo>
                <a:cubicBezTo>
                  <a:pt x="62" y="47"/>
                  <a:pt x="63" y="53"/>
                  <a:pt x="35" y="3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4" name="Freeform 20" descr="Stationery"/>
          <p:cNvSpPr>
            <a:spLocks/>
          </p:cNvSpPr>
          <p:nvPr/>
        </p:nvSpPr>
        <p:spPr bwMode="auto">
          <a:xfrm>
            <a:off x="4572002" y="2630906"/>
            <a:ext cx="68263" cy="109538"/>
          </a:xfrm>
          <a:custGeom>
            <a:avLst/>
            <a:gdLst>
              <a:gd name="T0" fmla="*/ 25201747 w 43"/>
              <a:gd name="T1" fmla="*/ 83166330 h 69"/>
              <a:gd name="T2" fmla="*/ 70564892 w 43"/>
              <a:gd name="T3" fmla="*/ 0 h 69"/>
              <a:gd name="T4" fmla="*/ 93247258 w 43"/>
              <a:gd name="T5" fmla="*/ 7561297 h 69"/>
              <a:gd name="T6" fmla="*/ 108368306 w 43"/>
              <a:gd name="T7" fmla="*/ 52924317 h 69"/>
              <a:gd name="T8" fmla="*/ 70564892 w 43"/>
              <a:gd name="T9" fmla="*/ 173892369 h 69"/>
              <a:gd name="T10" fmla="*/ 25201747 w 43"/>
              <a:gd name="T11" fmla="*/ 75605033 h 69"/>
              <a:gd name="T12" fmla="*/ 25201747 w 43"/>
              <a:gd name="T13" fmla="*/ 83166330 h 6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 h="69">
                <a:moveTo>
                  <a:pt x="10" y="33"/>
                </a:moveTo>
                <a:cubicBezTo>
                  <a:pt x="16" y="16"/>
                  <a:pt x="14" y="9"/>
                  <a:pt x="28" y="0"/>
                </a:cubicBezTo>
                <a:cubicBezTo>
                  <a:pt x="31" y="1"/>
                  <a:pt x="35" y="0"/>
                  <a:pt x="37" y="3"/>
                </a:cubicBezTo>
                <a:cubicBezTo>
                  <a:pt x="41" y="8"/>
                  <a:pt x="43" y="21"/>
                  <a:pt x="43" y="21"/>
                </a:cubicBezTo>
                <a:cubicBezTo>
                  <a:pt x="39" y="64"/>
                  <a:pt x="38" y="40"/>
                  <a:pt x="28" y="69"/>
                </a:cubicBezTo>
                <a:cubicBezTo>
                  <a:pt x="0" y="64"/>
                  <a:pt x="7" y="59"/>
                  <a:pt x="10" y="30"/>
                </a:cubicBezTo>
                <a:cubicBezTo>
                  <a:pt x="6" y="13"/>
                  <a:pt x="6" y="14"/>
                  <a:pt x="10" y="3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5" name="Freeform 21" descr="Stationery"/>
          <p:cNvSpPr>
            <a:spLocks/>
          </p:cNvSpPr>
          <p:nvPr/>
        </p:nvSpPr>
        <p:spPr bwMode="auto">
          <a:xfrm>
            <a:off x="4487865" y="2630906"/>
            <a:ext cx="84137" cy="90488"/>
          </a:xfrm>
          <a:custGeom>
            <a:avLst/>
            <a:gdLst>
              <a:gd name="T0" fmla="*/ 88204151 w 53"/>
              <a:gd name="T1" fmla="*/ 120968168 h 57"/>
              <a:gd name="T2" fmla="*/ 126007064 w 53"/>
              <a:gd name="T3" fmla="*/ 60484084 h 57"/>
              <a:gd name="T4" fmla="*/ 133566694 w 53"/>
              <a:gd name="T5" fmla="*/ 37803346 h 57"/>
              <a:gd name="T6" fmla="*/ 126007064 w 53"/>
              <a:gd name="T7" fmla="*/ 15121021 h 57"/>
              <a:gd name="T8" fmla="*/ 80644521 w 53"/>
              <a:gd name="T9" fmla="*/ 0 h 57"/>
              <a:gd name="T10" fmla="*/ 20161130 w 53"/>
              <a:gd name="T11" fmla="*/ 68045388 h 57"/>
              <a:gd name="T12" fmla="*/ 12599913 w 53"/>
              <a:gd name="T13" fmla="*/ 143650494 h 57"/>
              <a:gd name="T14" fmla="*/ 88204151 w 53"/>
              <a:gd name="T15" fmla="*/ 136089189 h 57"/>
              <a:gd name="T16" fmla="*/ 103324998 w 53"/>
              <a:gd name="T17" fmla="*/ 113408452 h 57"/>
              <a:gd name="T18" fmla="*/ 88204151 w 53"/>
              <a:gd name="T19" fmla="*/ 120968168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57">
                <a:moveTo>
                  <a:pt x="35" y="48"/>
                </a:moveTo>
                <a:cubicBezTo>
                  <a:pt x="49" y="38"/>
                  <a:pt x="43" y="45"/>
                  <a:pt x="50" y="24"/>
                </a:cubicBezTo>
                <a:cubicBezTo>
                  <a:pt x="51" y="21"/>
                  <a:pt x="53" y="15"/>
                  <a:pt x="53" y="15"/>
                </a:cubicBezTo>
                <a:cubicBezTo>
                  <a:pt x="52" y="12"/>
                  <a:pt x="53" y="8"/>
                  <a:pt x="50" y="6"/>
                </a:cubicBezTo>
                <a:cubicBezTo>
                  <a:pt x="45" y="2"/>
                  <a:pt x="32" y="0"/>
                  <a:pt x="32" y="0"/>
                </a:cubicBezTo>
                <a:cubicBezTo>
                  <a:pt x="17" y="5"/>
                  <a:pt x="21" y="18"/>
                  <a:pt x="8" y="27"/>
                </a:cubicBezTo>
                <a:cubicBezTo>
                  <a:pt x="1" y="49"/>
                  <a:pt x="0" y="39"/>
                  <a:pt x="5" y="57"/>
                </a:cubicBezTo>
                <a:cubicBezTo>
                  <a:pt x="15" y="56"/>
                  <a:pt x="25" y="57"/>
                  <a:pt x="35" y="54"/>
                </a:cubicBezTo>
                <a:cubicBezTo>
                  <a:pt x="38" y="53"/>
                  <a:pt x="41" y="49"/>
                  <a:pt x="41" y="45"/>
                </a:cubicBezTo>
                <a:cubicBezTo>
                  <a:pt x="41" y="43"/>
                  <a:pt x="37" y="47"/>
                  <a:pt x="35" y="4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6" name="Freeform 22" descr="Stationery"/>
          <p:cNvSpPr>
            <a:spLocks/>
          </p:cNvSpPr>
          <p:nvPr/>
        </p:nvSpPr>
        <p:spPr bwMode="auto">
          <a:xfrm>
            <a:off x="4572002" y="2478506"/>
            <a:ext cx="76200" cy="87313"/>
          </a:xfrm>
          <a:custGeom>
            <a:avLst/>
            <a:gdLst>
              <a:gd name="T0" fmla="*/ 26788035 w 51"/>
              <a:gd name="T1" fmla="*/ 108368133 h 55"/>
              <a:gd name="T2" fmla="*/ 46879435 w 51"/>
              <a:gd name="T3" fmla="*/ 32763013 h 55"/>
              <a:gd name="T4" fmla="*/ 113851765 w 51"/>
              <a:gd name="T5" fmla="*/ 10080683 h 55"/>
              <a:gd name="T6" fmla="*/ 60274200 w 51"/>
              <a:gd name="T7" fmla="*/ 138610181 h 55"/>
              <a:gd name="T8" fmla="*/ 26788035 w 51"/>
              <a:gd name="T9" fmla="*/ 108368133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55">
                <a:moveTo>
                  <a:pt x="12" y="43"/>
                </a:moveTo>
                <a:cubicBezTo>
                  <a:pt x="6" y="25"/>
                  <a:pt x="0" y="18"/>
                  <a:pt x="21" y="13"/>
                </a:cubicBezTo>
                <a:cubicBezTo>
                  <a:pt x="33" y="1"/>
                  <a:pt x="35" y="0"/>
                  <a:pt x="51" y="4"/>
                </a:cubicBezTo>
                <a:cubicBezTo>
                  <a:pt x="49" y="25"/>
                  <a:pt x="49" y="48"/>
                  <a:pt x="27" y="55"/>
                </a:cubicBezTo>
                <a:cubicBezTo>
                  <a:pt x="16" y="47"/>
                  <a:pt x="21" y="52"/>
                  <a:pt x="12" y="4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7" name="Freeform 23" descr="Stationery"/>
          <p:cNvSpPr>
            <a:spLocks/>
          </p:cNvSpPr>
          <p:nvPr/>
        </p:nvSpPr>
        <p:spPr bwMode="auto">
          <a:xfrm>
            <a:off x="4910140" y="1810169"/>
            <a:ext cx="200025" cy="192087"/>
          </a:xfrm>
          <a:custGeom>
            <a:avLst/>
            <a:gdLst>
              <a:gd name="T0" fmla="*/ 68045013 w 126"/>
              <a:gd name="T1" fmla="*/ 204131331 h 121"/>
              <a:gd name="T2" fmla="*/ 181451250 w 126"/>
              <a:gd name="T3" fmla="*/ 279735822 h 121"/>
              <a:gd name="T4" fmla="*/ 257055938 w 126"/>
              <a:gd name="T5" fmla="*/ 294856720 h 121"/>
              <a:gd name="T6" fmla="*/ 302418750 w 126"/>
              <a:gd name="T7" fmla="*/ 226813472 h 121"/>
              <a:gd name="T8" fmla="*/ 234375325 w 126"/>
              <a:gd name="T9" fmla="*/ 75604491 h 121"/>
              <a:gd name="T10" fmla="*/ 204133450 w 126"/>
              <a:gd name="T11" fmla="*/ 0 h 121"/>
              <a:gd name="T12" fmla="*/ 52924075 w 126"/>
              <a:gd name="T13" fmla="*/ 45362694 h 121"/>
              <a:gd name="T14" fmla="*/ 0 w 126"/>
              <a:gd name="T15" fmla="*/ 75604491 h 121"/>
              <a:gd name="T16" fmla="*/ 75604688 w 126"/>
              <a:gd name="T17" fmla="*/ 128526840 h 121"/>
              <a:gd name="T18" fmla="*/ 143649700 w 126"/>
              <a:gd name="T19" fmla="*/ 113405942 h 121"/>
              <a:gd name="T20" fmla="*/ 98286888 w 126"/>
              <a:gd name="T21" fmla="*/ 189010433 h 121"/>
              <a:gd name="T22" fmla="*/ 68045013 w 126"/>
              <a:gd name="T23" fmla="*/ 204131331 h 1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6" h="121">
                <a:moveTo>
                  <a:pt x="27" y="81"/>
                </a:moveTo>
                <a:cubicBezTo>
                  <a:pt x="32" y="102"/>
                  <a:pt x="51" y="108"/>
                  <a:pt x="72" y="111"/>
                </a:cubicBezTo>
                <a:cubicBezTo>
                  <a:pt x="83" y="118"/>
                  <a:pt x="89" y="121"/>
                  <a:pt x="102" y="117"/>
                </a:cubicBezTo>
                <a:cubicBezTo>
                  <a:pt x="107" y="101"/>
                  <a:pt x="102" y="94"/>
                  <a:pt x="120" y="90"/>
                </a:cubicBezTo>
                <a:cubicBezTo>
                  <a:pt x="126" y="73"/>
                  <a:pt x="107" y="40"/>
                  <a:pt x="93" y="30"/>
                </a:cubicBezTo>
                <a:cubicBezTo>
                  <a:pt x="89" y="19"/>
                  <a:pt x="88" y="10"/>
                  <a:pt x="81" y="0"/>
                </a:cubicBezTo>
                <a:cubicBezTo>
                  <a:pt x="60" y="3"/>
                  <a:pt x="42" y="13"/>
                  <a:pt x="21" y="18"/>
                </a:cubicBezTo>
                <a:cubicBezTo>
                  <a:pt x="4" y="29"/>
                  <a:pt x="6" y="13"/>
                  <a:pt x="0" y="30"/>
                </a:cubicBezTo>
                <a:cubicBezTo>
                  <a:pt x="5" y="54"/>
                  <a:pt x="4" y="55"/>
                  <a:pt x="30" y="51"/>
                </a:cubicBezTo>
                <a:cubicBezTo>
                  <a:pt x="41" y="44"/>
                  <a:pt x="45" y="41"/>
                  <a:pt x="57" y="45"/>
                </a:cubicBezTo>
                <a:cubicBezTo>
                  <a:pt x="71" y="66"/>
                  <a:pt x="63" y="71"/>
                  <a:pt x="39" y="75"/>
                </a:cubicBezTo>
                <a:cubicBezTo>
                  <a:pt x="25" y="96"/>
                  <a:pt x="27" y="100"/>
                  <a:pt x="27" y="8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8" name="Freeform 24" descr="Stationery"/>
          <p:cNvSpPr>
            <a:spLocks/>
          </p:cNvSpPr>
          <p:nvPr/>
        </p:nvSpPr>
        <p:spPr bwMode="auto">
          <a:xfrm>
            <a:off x="4895852" y="1595856"/>
            <a:ext cx="82550" cy="109538"/>
          </a:xfrm>
          <a:custGeom>
            <a:avLst/>
            <a:gdLst>
              <a:gd name="T0" fmla="*/ 45362813 w 52"/>
              <a:gd name="T1" fmla="*/ 143650356 h 69"/>
              <a:gd name="T2" fmla="*/ 37803138 w 52"/>
              <a:gd name="T3" fmla="*/ 120968052 h 69"/>
              <a:gd name="T4" fmla="*/ 15120938 w 52"/>
              <a:gd name="T5" fmla="*/ 113408343 h 69"/>
              <a:gd name="T6" fmla="*/ 0 w 52"/>
              <a:gd name="T7" fmla="*/ 68045323 h 69"/>
              <a:gd name="T8" fmla="*/ 68045013 w 52"/>
              <a:gd name="T9" fmla="*/ 0 h 69"/>
              <a:gd name="T10" fmla="*/ 113407825 w 52"/>
              <a:gd name="T11" fmla="*/ 75605033 h 69"/>
              <a:gd name="T12" fmla="*/ 128528763 w 52"/>
              <a:gd name="T13" fmla="*/ 120968052 h 69"/>
              <a:gd name="T14" fmla="*/ 120967500 w 52"/>
              <a:gd name="T15" fmla="*/ 158771362 h 69"/>
              <a:gd name="T16" fmla="*/ 75604688 w 52"/>
              <a:gd name="T17" fmla="*/ 173892369 h 69"/>
              <a:gd name="T18" fmla="*/ 45362813 w 52"/>
              <a:gd name="T19" fmla="*/ 14365035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 h="69">
                <a:moveTo>
                  <a:pt x="18" y="57"/>
                </a:moveTo>
                <a:cubicBezTo>
                  <a:pt x="17" y="54"/>
                  <a:pt x="17" y="50"/>
                  <a:pt x="15" y="48"/>
                </a:cubicBezTo>
                <a:cubicBezTo>
                  <a:pt x="13" y="46"/>
                  <a:pt x="8" y="48"/>
                  <a:pt x="6" y="45"/>
                </a:cubicBezTo>
                <a:cubicBezTo>
                  <a:pt x="2" y="40"/>
                  <a:pt x="0" y="27"/>
                  <a:pt x="0" y="27"/>
                </a:cubicBezTo>
                <a:cubicBezTo>
                  <a:pt x="4" y="16"/>
                  <a:pt x="17" y="7"/>
                  <a:pt x="27" y="0"/>
                </a:cubicBezTo>
                <a:cubicBezTo>
                  <a:pt x="41" y="9"/>
                  <a:pt x="41" y="14"/>
                  <a:pt x="45" y="30"/>
                </a:cubicBezTo>
                <a:cubicBezTo>
                  <a:pt x="47" y="36"/>
                  <a:pt x="51" y="48"/>
                  <a:pt x="51" y="48"/>
                </a:cubicBezTo>
                <a:cubicBezTo>
                  <a:pt x="50" y="53"/>
                  <a:pt x="52" y="59"/>
                  <a:pt x="48" y="63"/>
                </a:cubicBezTo>
                <a:cubicBezTo>
                  <a:pt x="44" y="67"/>
                  <a:pt x="30" y="69"/>
                  <a:pt x="30" y="69"/>
                </a:cubicBezTo>
                <a:cubicBezTo>
                  <a:pt x="19" y="62"/>
                  <a:pt x="23" y="66"/>
                  <a:pt x="18"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9" name="Freeform 25" descr="Stationery"/>
          <p:cNvSpPr>
            <a:spLocks/>
          </p:cNvSpPr>
          <p:nvPr/>
        </p:nvSpPr>
        <p:spPr bwMode="auto">
          <a:xfrm>
            <a:off x="4953002" y="1259306"/>
            <a:ext cx="88900" cy="93663"/>
          </a:xfrm>
          <a:custGeom>
            <a:avLst/>
            <a:gdLst>
              <a:gd name="T0" fmla="*/ 15120938 w 56"/>
              <a:gd name="T1" fmla="*/ 90726109 h 59"/>
              <a:gd name="T2" fmla="*/ 90725625 w 56"/>
              <a:gd name="T3" fmla="*/ 113408430 h 59"/>
              <a:gd name="T4" fmla="*/ 105846563 w 56"/>
              <a:gd name="T5" fmla="*/ 30242036 h 59"/>
              <a:gd name="T6" fmla="*/ 37803138 w 56"/>
              <a:gd name="T7" fmla="*/ 0 h 59"/>
              <a:gd name="T8" fmla="*/ 0 w 56"/>
              <a:gd name="T9" fmla="*/ 68045376 h 59"/>
              <a:gd name="T10" fmla="*/ 15120938 w 56"/>
              <a:gd name="T11" fmla="*/ 9072610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9">
                <a:moveTo>
                  <a:pt x="6" y="36"/>
                </a:moveTo>
                <a:cubicBezTo>
                  <a:pt x="16" y="39"/>
                  <a:pt x="36" y="45"/>
                  <a:pt x="36" y="45"/>
                </a:cubicBezTo>
                <a:cubicBezTo>
                  <a:pt x="54" y="41"/>
                  <a:pt x="56" y="26"/>
                  <a:pt x="42" y="12"/>
                </a:cubicBezTo>
                <a:cubicBezTo>
                  <a:pt x="35" y="5"/>
                  <a:pt x="15" y="0"/>
                  <a:pt x="15" y="0"/>
                </a:cubicBezTo>
                <a:cubicBezTo>
                  <a:pt x="1" y="21"/>
                  <a:pt x="5" y="11"/>
                  <a:pt x="0" y="27"/>
                </a:cubicBezTo>
                <a:cubicBezTo>
                  <a:pt x="1" y="31"/>
                  <a:pt x="14" y="59"/>
                  <a:pt x="6" y="36"/>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0" name="Freeform 26" descr="Stationery"/>
          <p:cNvSpPr>
            <a:spLocks/>
          </p:cNvSpPr>
          <p:nvPr/>
        </p:nvSpPr>
        <p:spPr bwMode="auto">
          <a:xfrm>
            <a:off x="4768852" y="1365669"/>
            <a:ext cx="153988" cy="128587"/>
          </a:xfrm>
          <a:custGeom>
            <a:avLst/>
            <a:gdLst>
              <a:gd name="T0" fmla="*/ 173892140 w 97"/>
              <a:gd name="T1" fmla="*/ 181450544 h 81"/>
              <a:gd name="T2" fmla="*/ 166330853 w 97"/>
              <a:gd name="T3" fmla="*/ 113405797 h 81"/>
              <a:gd name="T4" fmla="*/ 120967893 w 97"/>
              <a:gd name="T5" fmla="*/ 7559646 h 81"/>
              <a:gd name="T6" fmla="*/ 22682274 w 97"/>
              <a:gd name="T7" fmla="*/ 22680524 h 81"/>
              <a:gd name="T8" fmla="*/ 15120987 w 97"/>
              <a:gd name="T9" fmla="*/ 68043160 h 81"/>
              <a:gd name="T10" fmla="*/ 0 w 97"/>
              <a:gd name="T11" fmla="*/ 113405797 h 81"/>
              <a:gd name="T12" fmla="*/ 52924247 w 97"/>
              <a:gd name="T13" fmla="*/ 166329666 h 81"/>
              <a:gd name="T14" fmla="*/ 75604933 w 97"/>
              <a:gd name="T15" fmla="*/ 181450544 h 81"/>
              <a:gd name="T16" fmla="*/ 83166220 w 97"/>
              <a:gd name="T17" fmla="*/ 204131069 h 81"/>
              <a:gd name="T18" fmla="*/ 98287207 w 97"/>
              <a:gd name="T19" fmla="*/ 181450544 h 81"/>
              <a:gd name="T20" fmla="*/ 120967893 w 97"/>
              <a:gd name="T21" fmla="*/ 173889311 h 81"/>
              <a:gd name="T22" fmla="*/ 173892140 w 97"/>
              <a:gd name="T23" fmla="*/ 181450544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81">
                <a:moveTo>
                  <a:pt x="69" y="72"/>
                </a:moveTo>
                <a:cubicBezTo>
                  <a:pt x="97" y="66"/>
                  <a:pt x="94" y="50"/>
                  <a:pt x="66" y="45"/>
                </a:cubicBezTo>
                <a:cubicBezTo>
                  <a:pt x="63" y="21"/>
                  <a:pt x="66" y="15"/>
                  <a:pt x="48" y="3"/>
                </a:cubicBezTo>
                <a:cubicBezTo>
                  <a:pt x="35" y="5"/>
                  <a:pt x="19" y="0"/>
                  <a:pt x="9" y="9"/>
                </a:cubicBezTo>
                <a:cubicBezTo>
                  <a:pt x="4" y="13"/>
                  <a:pt x="7" y="21"/>
                  <a:pt x="6" y="27"/>
                </a:cubicBezTo>
                <a:cubicBezTo>
                  <a:pt x="4" y="33"/>
                  <a:pt x="0" y="45"/>
                  <a:pt x="0" y="45"/>
                </a:cubicBezTo>
                <a:cubicBezTo>
                  <a:pt x="3" y="66"/>
                  <a:pt x="1" y="79"/>
                  <a:pt x="21" y="66"/>
                </a:cubicBezTo>
                <a:cubicBezTo>
                  <a:pt x="24" y="68"/>
                  <a:pt x="28" y="69"/>
                  <a:pt x="30" y="72"/>
                </a:cubicBezTo>
                <a:cubicBezTo>
                  <a:pt x="32" y="74"/>
                  <a:pt x="30" y="81"/>
                  <a:pt x="33" y="81"/>
                </a:cubicBezTo>
                <a:cubicBezTo>
                  <a:pt x="37" y="81"/>
                  <a:pt x="36" y="74"/>
                  <a:pt x="39" y="72"/>
                </a:cubicBezTo>
                <a:cubicBezTo>
                  <a:pt x="41" y="70"/>
                  <a:pt x="45" y="70"/>
                  <a:pt x="48" y="69"/>
                </a:cubicBezTo>
                <a:cubicBezTo>
                  <a:pt x="61" y="73"/>
                  <a:pt x="54" y="72"/>
                  <a:pt x="69" y="7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1" name="Freeform 27" descr="Stationery"/>
          <p:cNvSpPr>
            <a:spLocks/>
          </p:cNvSpPr>
          <p:nvPr/>
        </p:nvSpPr>
        <p:spPr bwMode="auto">
          <a:xfrm>
            <a:off x="4876802" y="1106906"/>
            <a:ext cx="95250" cy="85725"/>
          </a:xfrm>
          <a:custGeom>
            <a:avLst/>
            <a:gdLst>
              <a:gd name="T0" fmla="*/ 37803138 w 60"/>
              <a:gd name="T1" fmla="*/ 136088438 h 54"/>
              <a:gd name="T2" fmla="*/ 15120938 w 60"/>
              <a:gd name="T3" fmla="*/ 128528763 h 54"/>
              <a:gd name="T4" fmla="*/ 0 w 60"/>
              <a:gd name="T5" fmla="*/ 83165950 h 54"/>
              <a:gd name="T6" fmla="*/ 37803138 w 60"/>
              <a:gd name="T7" fmla="*/ 0 h 54"/>
              <a:gd name="T8" fmla="*/ 128528763 w 60"/>
              <a:gd name="T9" fmla="*/ 52924075 h 54"/>
              <a:gd name="T10" fmla="*/ 98286888 w 60"/>
              <a:gd name="T11" fmla="*/ 128528763 h 54"/>
              <a:gd name="T12" fmla="*/ 37803138 w 60"/>
              <a:gd name="T13" fmla="*/ 136088438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 h="54">
                <a:moveTo>
                  <a:pt x="15" y="54"/>
                </a:moveTo>
                <a:cubicBezTo>
                  <a:pt x="12" y="53"/>
                  <a:pt x="8" y="54"/>
                  <a:pt x="6" y="51"/>
                </a:cubicBezTo>
                <a:cubicBezTo>
                  <a:pt x="2" y="46"/>
                  <a:pt x="0" y="33"/>
                  <a:pt x="0" y="33"/>
                </a:cubicBezTo>
                <a:cubicBezTo>
                  <a:pt x="3" y="18"/>
                  <a:pt x="2" y="9"/>
                  <a:pt x="15" y="0"/>
                </a:cubicBezTo>
                <a:cubicBezTo>
                  <a:pt x="29" y="5"/>
                  <a:pt x="37" y="16"/>
                  <a:pt x="51" y="21"/>
                </a:cubicBezTo>
                <a:cubicBezTo>
                  <a:pt x="57" y="40"/>
                  <a:pt x="60" y="44"/>
                  <a:pt x="39" y="51"/>
                </a:cubicBezTo>
                <a:cubicBezTo>
                  <a:pt x="10" y="48"/>
                  <a:pt x="8" y="40"/>
                  <a:pt x="15"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2" name="Freeform 28" descr="Stationery"/>
          <p:cNvSpPr>
            <a:spLocks/>
          </p:cNvSpPr>
          <p:nvPr/>
        </p:nvSpPr>
        <p:spPr bwMode="auto">
          <a:xfrm>
            <a:off x="4648202" y="1030706"/>
            <a:ext cx="100013" cy="112713"/>
          </a:xfrm>
          <a:custGeom>
            <a:avLst/>
            <a:gdLst>
              <a:gd name="T0" fmla="*/ 60484052 w 63"/>
              <a:gd name="T1" fmla="*/ 153731007 h 71"/>
              <a:gd name="T2" fmla="*/ 158771431 w 63"/>
              <a:gd name="T3" fmla="*/ 115927702 h 71"/>
              <a:gd name="T4" fmla="*/ 120968105 w 63"/>
              <a:gd name="T5" fmla="*/ 2520961 h 71"/>
              <a:gd name="T6" fmla="*/ 30242026 w 63"/>
              <a:gd name="T7" fmla="*/ 25201674 h 71"/>
              <a:gd name="T8" fmla="*/ 7561300 w 63"/>
              <a:gd name="T9" fmla="*/ 93246989 h 71"/>
              <a:gd name="T10" fmla="*/ 0 w 63"/>
              <a:gd name="T11" fmla="*/ 115927702 h 71"/>
              <a:gd name="T12" fmla="*/ 60484052 w 63"/>
              <a:gd name="T13" fmla="*/ 176411720 h 71"/>
              <a:gd name="T14" fmla="*/ 90726079 w 63"/>
              <a:gd name="T15" fmla="*/ 168852012 h 71"/>
              <a:gd name="T16" fmla="*/ 98287379 w 63"/>
              <a:gd name="T17" fmla="*/ 146169711 h 71"/>
              <a:gd name="T18" fmla="*/ 60484052 w 63"/>
              <a:gd name="T19" fmla="*/ 153731007 h 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 h="71">
                <a:moveTo>
                  <a:pt x="24" y="61"/>
                </a:moveTo>
                <a:cubicBezTo>
                  <a:pt x="54" y="64"/>
                  <a:pt x="55" y="70"/>
                  <a:pt x="63" y="46"/>
                </a:cubicBezTo>
                <a:cubicBezTo>
                  <a:pt x="48" y="2"/>
                  <a:pt x="54" y="71"/>
                  <a:pt x="48" y="1"/>
                </a:cubicBezTo>
                <a:cubicBezTo>
                  <a:pt x="43" y="2"/>
                  <a:pt x="18" y="0"/>
                  <a:pt x="12" y="10"/>
                </a:cubicBezTo>
                <a:cubicBezTo>
                  <a:pt x="12" y="10"/>
                  <a:pt x="4" y="33"/>
                  <a:pt x="3" y="37"/>
                </a:cubicBezTo>
                <a:cubicBezTo>
                  <a:pt x="2" y="40"/>
                  <a:pt x="0" y="46"/>
                  <a:pt x="0" y="46"/>
                </a:cubicBezTo>
                <a:cubicBezTo>
                  <a:pt x="4" y="62"/>
                  <a:pt x="8" y="66"/>
                  <a:pt x="24" y="70"/>
                </a:cubicBezTo>
                <a:cubicBezTo>
                  <a:pt x="28" y="69"/>
                  <a:pt x="33" y="70"/>
                  <a:pt x="36" y="67"/>
                </a:cubicBezTo>
                <a:cubicBezTo>
                  <a:pt x="38" y="65"/>
                  <a:pt x="42" y="59"/>
                  <a:pt x="39" y="58"/>
                </a:cubicBezTo>
                <a:cubicBezTo>
                  <a:pt x="34" y="56"/>
                  <a:pt x="29" y="60"/>
                  <a:pt x="24" y="6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3" name="Freeform 29" descr="Stationery"/>
          <p:cNvSpPr>
            <a:spLocks/>
          </p:cNvSpPr>
          <p:nvPr/>
        </p:nvSpPr>
        <p:spPr bwMode="auto">
          <a:xfrm>
            <a:off x="4194177" y="1792706"/>
            <a:ext cx="515938" cy="409575"/>
          </a:xfrm>
          <a:custGeom>
            <a:avLst/>
            <a:gdLst>
              <a:gd name="T0" fmla="*/ 32762857 w 325"/>
              <a:gd name="T1" fmla="*/ 90725625 h 258"/>
              <a:gd name="T2" fmla="*/ 146169204 w 325"/>
              <a:gd name="T3" fmla="*/ 181451250 h 258"/>
              <a:gd name="T4" fmla="*/ 236894917 w 325"/>
              <a:gd name="T5" fmla="*/ 211693125 h 258"/>
              <a:gd name="T6" fmla="*/ 304939996 w 325"/>
              <a:gd name="T7" fmla="*/ 264617200 h 258"/>
              <a:gd name="T8" fmla="*/ 403225391 w 325"/>
              <a:gd name="T9" fmla="*/ 362902500 h 258"/>
              <a:gd name="T10" fmla="*/ 418346343 w 325"/>
              <a:gd name="T11" fmla="*/ 385584700 h 258"/>
              <a:gd name="T12" fmla="*/ 441028565 w 325"/>
              <a:gd name="T13" fmla="*/ 400705638 h 258"/>
              <a:gd name="T14" fmla="*/ 531754278 w 325"/>
              <a:gd name="T15" fmla="*/ 498990938 h 258"/>
              <a:gd name="T16" fmla="*/ 599797769 w 325"/>
              <a:gd name="T17" fmla="*/ 544353750 h 258"/>
              <a:gd name="T18" fmla="*/ 781249195 w 325"/>
              <a:gd name="T19" fmla="*/ 650200313 h 258"/>
              <a:gd name="T20" fmla="*/ 803931417 w 325"/>
              <a:gd name="T21" fmla="*/ 642640638 h 258"/>
              <a:gd name="T22" fmla="*/ 819052369 w 325"/>
              <a:gd name="T23" fmla="*/ 597277825 h 258"/>
              <a:gd name="T24" fmla="*/ 713205704 w 325"/>
              <a:gd name="T25" fmla="*/ 529232813 h 258"/>
              <a:gd name="T26" fmla="*/ 637600943 w 325"/>
              <a:gd name="T27" fmla="*/ 498990938 h 258"/>
              <a:gd name="T28" fmla="*/ 592238086 w 325"/>
              <a:gd name="T29" fmla="*/ 362902500 h 258"/>
              <a:gd name="T30" fmla="*/ 569555864 w 325"/>
              <a:gd name="T31" fmla="*/ 234375325 h 258"/>
              <a:gd name="T32" fmla="*/ 335181900 w 325"/>
              <a:gd name="T33" fmla="*/ 158770638 h 258"/>
              <a:gd name="T34" fmla="*/ 267136821 w 325"/>
              <a:gd name="T35" fmla="*/ 120967500 h 258"/>
              <a:gd name="T36" fmla="*/ 183972378 w 325"/>
              <a:gd name="T37" fmla="*/ 0 h 258"/>
              <a:gd name="T38" fmla="*/ 17641905 w 325"/>
              <a:gd name="T39" fmla="*/ 75604688 h 258"/>
              <a:gd name="T40" fmla="*/ 30241904 w 325"/>
              <a:gd name="T41" fmla="*/ 98286888 h 2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25" h="258">
                <a:moveTo>
                  <a:pt x="13" y="36"/>
                </a:moveTo>
                <a:cubicBezTo>
                  <a:pt x="17" y="58"/>
                  <a:pt x="36" y="68"/>
                  <a:pt x="58" y="72"/>
                </a:cubicBezTo>
                <a:cubicBezTo>
                  <a:pt x="71" y="80"/>
                  <a:pt x="78" y="81"/>
                  <a:pt x="94" y="84"/>
                </a:cubicBezTo>
                <a:cubicBezTo>
                  <a:pt x="104" y="90"/>
                  <a:pt x="111" y="99"/>
                  <a:pt x="121" y="105"/>
                </a:cubicBezTo>
                <a:cubicBezTo>
                  <a:pt x="129" y="118"/>
                  <a:pt x="145" y="139"/>
                  <a:pt x="160" y="144"/>
                </a:cubicBezTo>
                <a:cubicBezTo>
                  <a:pt x="162" y="147"/>
                  <a:pt x="163" y="150"/>
                  <a:pt x="166" y="153"/>
                </a:cubicBezTo>
                <a:cubicBezTo>
                  <a:pt x="169" y="156"/>
                  <a:pt x="173" y="156"/>
                  <a:pt x="175" y="159"/>
                </a:cubicBezTo>
                <a:cubicBezTo>
                  <a:pt x="187" y="174"/>
                  <a:pt x="189" y="193"/>
                  <a:pt x="211" y="198"/>
                </a:cubicBezTo>
                <a:cubicBezTo>
                  <a:pt x="220" y="207"/>
                  <a:pt x="226" y="212"/>
                  <a:pt x="238" y="216"/>
                </a:cubicBezTo>
                <a:cubicBezTo>
                  <a:pt x="257" y="235"/>
                  <a:pt x="285" y="250"/>
                  <a:pt x="310" y="258"/>
                </a:cubicBezTo>
                <a:cubicBezTo>
                  <a:pt x="313" y="257"/>
                  <a:pt x="317" y="258"/>
                  <a:pt x="319" y="255"/>
                </a:cubicBezTo>
                <a:cubicBezTo>
                  <a:pt x="323" y="250"/>
                  <a:pt x="325" y="237"/>
                  <a:pt x="325" y="237"/>
                </a:cubicBezTo>
                <a:cubicBezTo>
                  <a:pt x="319" y="218"/>
                  <a:pt x="300" y="214"/>
                  <a:pt x="283" y="210"/>
                </a:cubicBezTo>
                <a:cubicBezTo>
                  <a:pt x="273" y="203"/>
                  <a:pt x="264" y="202"/>
                  <a:pt x="253" y="198"/>
                </a:cubicBezTo>
                <a:cubicBezTo>
                  <a:pt x="250" y="178"/>
                  <a:pt x="252" y="156"/>
                  <a:pt x="235" y="144"/>
                </a:cubicBezTo>
                <a:cubicBezTo>
                  <a:pt x="230" y="129"/>
                  <a:pt x="237" y="104"/>
                  <a:pt x="226" y="93"/>
                </a:cubicBezTo>
                <a:cubicBezTo>
                  <a:pt x="204" y="71"/>
                  <a:pt x="162" y="67"/>
                  <a:pt x="133" y="63"/>
                </a:cubicBezTo>
                <a:cubicBezTo>
                  <a:pt x="128" y="49"/>
                  <a:pt x="120" y="51"/>
                  <a:pt x="106" y="48"/>
                </a:cubicBezTo>
                <a:cubicBezTo>
                  <a:pt x="101" y="34"/>
                  <a:pt x="88" y="5"/>
                  <a:pt x="73" y="0"/>
                </a:cubicBezTo>
                <a:cubicBezTo>
                  <a:pt x="30" y="6"/>
                  <a:pt x="55" y="24"/>
                  <a:pt x="7" y="30"/>
                </a:cubicBezTo>
                <a:cubicBezTo>
                  <a:pt x="0" y="41"/>
                  <a:pt x="12" y="25"/>
                  <a:pt x="12" y="39"/>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4" name="Freeform 30" descr="Stationery"/>
          <p:cNvSpPr>
            <a:spLocks/>
          </p:cNvSpPr>
          <p:nvPr/>
        </p:nvSpPr>
        <p:spPr bwMode="auto">
          <a:xfrm>
            <a:off x="3467102" y="1853031"/>
            <a:ext cx="88900" cy="141288"/>
          </a:xfrm>
          <a:custGeom>
            <a:avLst/>
            <a:gdLst>
              <a:gd name="T0" fmla="*/ 17641888 w 56"/>
              <a:gd name="T1" fmla="*/ 95766276 h 89"/>
              <a:gd name="T2" fmla="*/ 63004700 w 56"/>
              <a:gd name="T3" fmla="*/ 42843602 h 89"/>
              <a:gd name="T4" fmla="*/ 115927188 w 56"/>
              <a:gd name="T5" fmla="*/ 27722611 h 89"/>
              <a:gd name="T6" fmla="*/ 138609388 w 56"/>
              <a:gd name="T7" fmla="*/ 118448557 h 89"/>
              <a:gd name="T8" fmla="*/ 131048125 w 56"/>
              <a:gd name="T9" fmla="*/ 194053512 h 89"/>
              <a:gd name="T10" fmla="*/ 85685313 w 56"/>
              <a:gd name="T11" fmla="*/ 224295494 h 89"/>
              <a:gd name="T12" fmla="*/ 40322500 w 56"/>
              <a:gd name="T13" fmla="*/ 201613213 h 89"/>
              <a:gd name="T14" fmla="*/ 10080625 w 56"/>
              <a:gd name="T15" fmla="*/ 126008258 h 89"/>
              <a:gd name="T16" fmla="*/ 2520950 w 56"/>
              <a:gd name="T17" fmla="*/ 103327566 h 89"/>
              <a:gd name="T18" fmla="*/ 17641888 w 56"/>
              <a:gd name="T19" fmla="*/ 95766276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89">
                <a:moveTo>
                  <a:pt x="7" y="38"/>
                </a:moveTo>
                <a:cubicBezTo>
                  <a:pt x="11" y="26"/>
                  <a:pt x="13" y="21"/>
                  <a:pt x="25" y="17"/>
                </a:cubicBezTo>
                <a:cubicBezTo>
                  <a:pt x="29" y="6"/>
                  <a:pt x="27" y="0"/>
                  <a:pt x="46" y="11"/>
                </a:cubicBezTo>
                <a:cubicBezTo>
                  <a:pt x="51" y="14"/>
                  <a:pt x="54" y="42"/>
                  <a:pt x="55" y="47"/>
                </a:cubicBezTo>
                <a:cubicBezTo>
                  <a:pt x="54" y="57"/>
                  <a:pt x="56" y="68"/>
                  <a:pt x="52" y="77"/>
                </a:cubicBezTo>
                <a:cubicBezTo>
                  <a:pt x="49" y="83"/>
                  <a:pt x="34" y="89"/>
                  <a:pt x="34" y="89"/>
                </a:cubicBezTo>
                <a:cubicBezTo>
                  <a:pt x="29" y="87"/>
                  <a:pt x="19" y="85"/>
                  <a:pt x="16" y="80"/>
                </a:cubicBezTo>
                <a:cubicBezTo>
                  <a:pt x="12" y="73"/>
                  <a:pt x="8" y="58"/>
                  <a:pt x="4" y="50"/>
                </a:cubicBezTo>
                <a:cubicBezTo>
                  <a:pt x="3" y="47"/>
                  <a:pt x="0" y="44"/>
                  <a:pt x="1" y="41"/>
                </a:cubicBezTo>
                <a:cubicBezTo>
                  <a:pt x="2" y="39"/>
                  <a:pt x="5" y="39"/>
                  <a:pt x="7" y="3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5" name="Freeform 31" descr="Stationery"/>
          <p:cNvSpPr>
            <a:spLocks/>
          </p:cNvSpPr>
          <p:nvPr/>
        </p:nvSpPr>
        <p:spPr bwMode="auto">
          <a:xfrm>
            <a:off x="3384552" y="2046706"/>
            <a:ext cx="215900" cy="155575"/>
          </a:xfrm>
          <a:custGeom>
            <a:avLst/>
            <a:gdLst>
              <a:gd name="T0" fmla="*/ 103327200 w 136"/>
              <a:gd name="T1" fmla="*/ 181451250 h 98"/>
              <a:gd name="T2" fmla="*/ 171370625 w 136"/>
              <a:gd name="T3" fmla="*/ 143649700 h 98"/>
              <a:gd name="T4" fmla="*/ 292338125 w 136"/>
              <a:gd name="T5" fmla="*/ 196572188 h 98"/>
              <a:gd name="T6" fmla="*/ 299899388 w 136"/>
              <a:gd name="T7" fmla="*/ 166330313 h 98"/>
              <a:gd name="T8" fmla="*/ 239415638 w 136"/>
              <a:gd name="T9" fmla="*/ 52924075 h 98"/>
              <a:gd name="T10" fmla="*/ 201612500 w 136"/>
              <a:gd name="T11" fmla="*/ 15120938 h 98"/>
              <a:gd name="T12" fmla="*/ 156249688 w 136"/>
              <a:gd name="T13" fmla="*/ 0 h 98"/>
              <a:gd name="T14" fmla="*/ 103327200 w 136"/>
              <a:gd name="T15" fmla="*/ 60483750 h 98"/>
              <a:gd name="T16" fmla="*/ 35282188 w 136"/>
              <a:gd name="T17" fmla="*/ 90725625 h 98"/>
              <a:gd name="T18" fmla="*/ 65524063 w 136"/>
              <a:gd name="T19" fmla="*/ 219254388 h 98"/>
              <a:gd name="T20" fmla="*/ 148690013 w 136"/>
              <a:gd name="T21" fmla="*/ 196572188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98">
                <a:moveTo>
                  <a:pt x="41" y="72"/>
                </a:moveTo>
                <a:cubicBezTo>
                  <a:pt x="51" y="69"/>
                  <a:pt x="68" y="57"/>
                  <a:pt x="68" y="57"/>
                </a:cubicBezTo>
                <a:cubicBezTo>
                  <a:pt x="88" y="70"/>
                  <a:pt x="91" y="74"/>
                  <a:pt x="116" y="78"/>
                </a:cubicBezTo>
                <a:cubicBezTo>
                  <a:pt x="136" y="98"/>
                  <a:pt x="136" y="72"/>
                  <a:pt x="119" y="66"/>
                </a:cubicBezTo>
                <a:cubicBezTo>
                  <a:pt x="116" y="23"/>
                  <a:pt x="125" y="28"/>
                  <a:pt x="95" y="21"/>
                </a:cubicBezTo>
                <a:cubicBezTo>
                  <a:pt x="89" y="17"/>
                  <a:pt x="86" y="10"/>
                  <a:pt x="80" y="6"/>
                </a:cubicBezTo>
                <a:cubicBezTo>
                  <a:pt x="75" y="3"/>
                  <a:pt x="62" y="0"/>
                  <a:pt x="62" y="0"/>
                </a:cubicBezTo>
                <a:cubicBezTo>
                  <a:pt x="47" y="10"/>
                  <a:pt x="55" y="3"/>
                  <a:pt x="41" y="24"/>
                </a:cubicBezTo>
                <a:cubicBezTo>
                  <a:pt x="36" y="32"/>
                  <a:pt x="22" y="31"/>
                  <a:pt x="14" y="36"/>
                </a:cubicBezTo>
                <a:cubicBezTo>
                  <a:pt x="0" y="56"/>
                  <a:pt x="0" y="78"/>
                  <a:pt x="26" y="87"/>
                </a:cubicBezTo>
                <a:cubicBezTo>
                  <a:pt x="38" y="83"/>
                  <a:pt x="47" y="72"/>
                  <a:pt x="59" y="7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6" name="Freeform 32" descr="Stationery"/>
          <p:cNvSpPr>
            <a:spLocks/>
          </p:cNvSpPr>
          <p:nvPr/>
        </p:nvSpPr>
        <p:spPr bwMode="auto">
          <a:xfrm>
            <a:off x="3513140" y="2227681"/>
            <a:ext cx="107950" cy="115888"/>
          </a:xfrm>
          <a:custGeom>
            <a:avLst/>
            <a:gdLst>
              <a:gd name="T0" fmla="*/ 118448138 w 68"/>
              <a:gd name="T1" fmla="*/ 136089025 h 73"/>
              <a:gd name="T2" fmla="*/ 171370625 w 68"/>
              <a:gd name="T3" fmla="*/ 98287312 h 73"/>
              <a:gd name="T4" fmla="*/ 156249688 w 68"/>
              <a:gd name="T5" fmla="*/ 75605014 h 73"/>
              <a:gd name="T6" fmla="*/ 133569075 w 68"/>
              <a:gd name="T7" fmla="*/ 68045306 h 73"/>
              <a:gd name="T8" fmla="*/ 80645000 w 68"/>
              <a:gd name="T9" fmla="*/ 0 h 73"/>
              <a:gd name="T10" fmla="*/ 12601575 w 68"/>
              <a:gd name="T11" fmla="*/ 30242005 h 73"/>
              <a:gd name="T12" fmla="*/ 42843450 w 68"/>
              <a:gd name="T13" fmla="*/ 128529317 h 73"/>
              <a:gd name="T14" fmla="*/ 80645000 w 68"/>
              <a:gd name="T15" fmla="*/ 158771323 h 73"/>
              <a:gd name="T16" fmla="*/ 95765938 w 68"/>
              <a:gd name="T17" fmla="*/ 136089025 h 73"/>
              <a:gd name="T18" fmla="*/ 118448138 w 68"/>
              <a:gd name="T19" fmla="*/ 136089025 h 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73">
                <a:moveTo>
                  <a:pt x="47" y="54"/>
                </a:moveTo>
                <a:cubicBezTo>
                  <a:pt x="68" y="47"/>
                  <a:pt x="63" y="54"/>
                  <a:pt x="68" y="39"/>
                </a:cubicBezTo>
                <a:cubicBezTo>
                  <a:pt x="66" y="36"/>
                  <a:pt x="65" y="32"/>
                  <a:pt x="62" y="30"/>
                </a:cubicBezTo>
                <a:cubicBezTo>
                  <a:pt x="60" y="28"/>
                  <a:pt x="55" y="29"/>
                  <a:pt x="53" y="27"/>
                </a:cubicBezTo>
                <a:cubicBezTo>
                  <a:pt x="39" y="13"/>
                  <a:pt x="65" y="7"/>
                  <a:pt x="32" y="0"/>
                </a:cubicBezTo>
                <a:cubicBezTo>
                  <a:pt x="11" y="7"/>
                  <a:pt x="19" y="2"/>
                  <a:pt x="5" y="12"/>
                </a:cubicBezTo>
                <a:cubicBezTo>
                  <a:pt x="0" y="27"/>
                  <a:pt x="1" y="46"/>
                  <a:pt x="17" y="51"/>
                </a:cubicBezTo>
                <a:cubicBezTo>
                  <a:pt x="24" y="72"/>
                  <a:pt x="18" y="73"/>
                  <a:pt x="32" y="63"/>
                </a:cubicBezTo>
                <a:cubicBezTo>
                  <a:pt x="34" y="60"/>
                  <a:pt x="34" y="54"/>
                  <a:pt x="38" y="54"/>
                </a:cubicBezTo>
                <a:cubicBezTo>
                  <a:pt x="47" y="53"/>
                  <a:pt x="68" y="68"/>
                  <a:pt x="47" y="54"/>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7" name="Freeform 33" descr="Stationery"/>
          <p:cNvSpPr>
            <a:spLocks/>
          </p:cNvSpPr>
          <p:nvPr/>
        </p:nvSpPr>
        <p:spPr bwMode="auto">
          <a:xfrm>
            <a:off x="4967290" y="1419644"/>
            <a:ext cx="63500" cy="95250"/>
          </a:xfrm>
          <a:custGeom>
            <a:avLst/>
            <a:gdLst>
              <a:gd name="T0" fmla="*/ 0 w 40"/>
              <a:gd name="T1" fmla="*/ 30241875 h 60"/>
              <a:gd name="T2" fmla="*/ 20161250 w 40"/>
              <a:gd name="T3" fmla="*/ 78125638 h 60"/>
              <a:gd name="T4" fmla="*/ 35282188 w 40"/>
              <a:gd name="T5" fmla="*/ 131048125 h 60"/>
              <a:gd name="T6" fmla="*/ 65524063 w 40"/>
              <a:gd name="T7" fmla="*/ 143649700 h 60"/>
              <a:gd name="T8" fmla="*/ 80645000 w 40"/>
              <a:gd name="T9" fmla="*/ 108367513 h 60"/>
              <a:gd name="T10" fmla="*/ 60483750 w 40"/>
              <a:gd name="T11" fmla="*/ 22682200 h 60"/>
              <a:gd name="T12" fmla="*/ 35282188 w 40"/>
              <a:gd name="T13" fmla="*/ 0 h 60"/>
              <a:gd name="T14" fmla="*/ 5040313 w 40"/>
              <a:gd name="T15" fmla="*/ 10080625 h 60"/>
              <a:gd name="T16" fmla="*/ 0 w 40"/>
              <a:gd name="T17" fmla="*/ 30241875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0">
                <a:moveTo>
                  <a:pt x="0" y="12"/>
                </a:moveTo>
                <a:cubicBezTo>
                  <a:pt x="3" y="18"/>
                  <a:pt x="5" y="25"/>
                  <a:pt x="8" y="31"/>
                </a:cubicBezTo>
                <a:cubicBezTo>
                  <a:pt x="9" y="38"/>
                  <a:pt x="11" y="46"/>
                  <a:pt x="14" y="52"/>
                </a:cubicBezTo>
                <a:cubicBezTo>
                  <a:pt x="16" y="60"/>
                  <a:pt x="19" y="58"/>
                  <a:pt x="26" y="57"/>
                </a:cubicBezTo>
                <a:cubicBezTo>
                  <a:pt x="27" y="51"/>
                  <a:pt x="30" y="48"/>
                  <a:pt x="32" y="43"/>
                </a:cubicBezTo>
                <a:cubicBezTo>
                  <a:pt x="34" y="31"/>
                  <a:pt x="40" y="12"/>
                  <a:pt x="24" y="9"/>
                </a:cubicBezTo>
                <a:cubicBezTo>
                  <a:pt x="23" y="2"/>
                  <a:pt x="20" y="4"/>
                  <a:pt x="14" y="0"/>
                </a:cubicBezTo>
                <a:cubicBezTo>
                  <a:pt x="13" y="0"/>
                  <a:pt x="3" y="0"/>
                  <a:pt x="2" y="4"/>
                </a:cubicBezTo>
                <a:cubicBezTo>
                  <a:pt x="0" y="14"/>
                  <a:pt x="7" y="25"/>
                  <a:pt x="0"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8" name="Freeform 34" descr="Stationery"/>
          <p:cNvSpPr>
            <a:spLocks/>
          </p:cNvSpPr>
          <p:nvPr/>
        </p:nvSpPr>
        <p:spPr bwMode="auto">
          <a:xfrm>
            <a:off x="4646615" y="2241969"/>
            <a:ext cx="74612" cy="74612"/>
          </a:xfrm>
          <a:custGeom>
            <a:avLst/>
            <a:gdLst>
              <a:gd name="T0" fmla="*/ 0 w 46"/>
              <a:gd name="T1" fmla="*/ 53649581 h 42"/>
              <a:gd name="T2" fmla="*/ 57879448 w 46"/>
              <a:gd name="T3" fmla="*/ 129391420 h 42"/>
              <a:gd name="T4" fmla="*/ 110497128 w 46"/>
              <a:gd name="T5" fmla="*/ 104144140 h 42"/>
              <a:gd name="T6" fmla="*/ 121020664 w 46"/>
              <a:gd name="T7" fmla="*/ 66273221 h 42"/>
              <a:gd name="T8" fmla="*/ 84188288 w 46"/>
              <a:gd name="T9" fmla="*/ 3155022 h 42"/>
              <a:gd name="T10" fmla="*/ 5261768 w 46"/>
              <a:gd name="T11" fmla="*/ 34714121 h 42"/>
              <a:gd name="T12" fmla="*/ 0 w 46"/>
              <a:gd name="T13" fmla="*/ 5364958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 h="42">
                <a:moveTo>
                  <a:pt x="0" y="17"/>
                </a:moveTo>
                <a:cubicBezTo>
                  <a:pt x="3" y="26"/>
                  <a:pt x="12" y="38"/>
                  <a:pt x="22" y="41"/>
                </a:cubicBezTo>
                <a:cubicBezTo>
                  <a:pt x="31" y="40"/>
                  <a:pt x="37" y="42"/>
                  <a:pt x="42" y="33"/>
                </a:cubicBezTo>
                <a:cubicBezTo>
                  <a:pt x="44" y="29"/>
                  <a:pt x="46" y="21"/>
                  <a:pt x="46" y="21"/>
                </a:cubicBezTo>
                <a:cubicBezTo>
                  <a:pt x="40" y="12"/>
                  <a:pt x="42" y="4"/>
                  <a:pt x="32" y="1"/>
                </a:cubicBezTo>
                <a:cubicBezTo>
                  <a:pt x="21" y="2"/>
                  <a:pt x="6" y="0"/>
                  <a:pt x="2" y="11"/>
                </a:cubicBezTo>
                <a:cubicBezTo>
                  <a:pt x="4" y="28"/>
                  <a:pt x="6" y="29"/>
                  <a:pt x="0" y="1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9" name="Freeform 35" descr="Stationery"/>
          <p:cNvSpPr>
            <a:spLocks/>
          </p:cNvSpPr>
          <p:nvPr/>
        </p:nvSpPr>
        <p:spPr bwMode="auto">
          <a:xfrm>
            <a:off x="1125540" y="1813344"/>
            <a:ext cx="936625" cy="693737"/>
          </a:xfrm>
          <a:custGeom>
            <a:avLst/>
            <a:gdLst>
              <a:gd name="T0" fmla="*/ 1000502825 w 590"/>
              <a:gd name="T1" fmla="*/ 143648009 h 437"/>
              <a:gd name="T2" fmla="*/ 1028223750 w 590"/>
              <a:gd name="T3" fmla="*/ 113406156 h 437"/>
              <a:gd name="T4" fmla="*/ 1181954075 w 590"/>
              <a:gd name="T5" fmla="*/ 103325538 h 437"/>
              <a:gd name="T6" fmla="*/ 1219755625 w 590"/>
              <a:gd name="T7" fmla="*/ 136088339 h 437"/>
              <a:gd name="T8" fmla="*/ 1280239375 w 590"/>
              <a:gd name="T9" fmla="*/ 148688318 h 437"/>
              <a:gd name="T10" fmla="*/ 1323082825 w 590"/>
              <a:gd name="T11" fmla="*/ 65524015 h 437"/>
              <a:gd name="T12" fmla="*/ 1376005313 w 590"/>
              <a:gd name="T13" fmla="*/ 73083685 h 437"/>
              <a:gd name="T14" fmla="*/ 1459171263 w 590"/>
              <a:gd name="T15" fmla="*/ 75604633 h 437"/>
              <a:gd name="T16" fmla="*/ 1439010013 w 590"/>
              <a:gd name="T17" fmla="*/ 178930171 h 437"/>
              <a:gd name="T18" fmla="*/ 1376005313 w 590"/>
              <a:gd name="T19" fmla="*/ 254534804 h 437"/>
              <a:gd name="T20" fmla="*/ 1323082825 w 590"/>
              <a:gd name="T21" fmla="*/ 284776657 h 437"/>
              <a:gd name="T22" fmla="*/ 1302921575 w 590"/>
              <a:gd name="T23" fmla="*/ 375502217 h 437"/>
              <a:gd name="T24" fmla="*/ 1257558763 w 590"/>
              <a:gd name="T25" fmla="*/ 529232431 h 437"/>
              <a:gd name="T26" fmla="*/ 1227316888 w 590"/>
              <a:gd name="T27" fmla="*/ 582154880 h 437"/>
              <a:gd name="T28" fmla="*/ 1232357200 w 590"/>
              <a:gd name="T29" fmla="*/ 657759513 h 437"/>
              <a:gd name="T30" fmla="*/ 1270158750 w 590"/>
              <a:gd name="T31" fmla="*/ 761086639 h 437"/>
              <a:gd name="T32" fmla="*/ 1272679700 w 590"/>
              <a:gd name="T33" fmla="*/ 859371868 h 437"/>
              <a:gd name="T34" fmla="*/ 1242437825 w 590"/>
              <a:gd name="T35" fmla="*/ 927416832 h 437"/>
              <a:gd name="T36" fmla="*/ 1227316888 w 590"/>
              <a:gd name="T37" fmla="*/ 967739303 h 437"/>
              <a:gd name="T38" fmla="*/ 1197075013 w 590"/>
              <a:gd name="T39" fmla="*/ 1003021465 h 437"/>
              <a:gd name="T40" fmla="*/ 1174392813 w 590"/>
              <a:gd name="T41" fmla="*/ 1040822987 h 437"/>
              <a:gd name="T42" fmla="*/ 1136591263 w 590"/>
              <a:gd name="T43" fmla="*/ 1101306694 h 437"/>
              <a:gd name="T44" fmla="*/ 1053425313 w 590"/>
              <a:gd name="T45" fmla="*/ 1050903605 h 437"/>
              <a:gd name="T46" fmla="*/ 990422200 w 590"/>
              <a:gd name="T47" fmla="*/ 980339281 h 437"/>
              <a:gd name="T48" fmla="*/ 902215938 w 590"/>
              <a:gd name="T49" fmla="*/ 859371868 h 437"/>
              <a:gd name="T50" fmla="*/ 831651563 w 590"/>
              <a:gd name="T51" fmla="*/ 791328492 h 437"/>
              <a:gd name="T52" fmla="*/ 743446888 w 590"/>
              <a:gd name="T53" fmla="*/ 733364146 h 437"/>
              <a:gd name="T54" fmla="*/ 667842200 w 590"/>
              <a:gd name="T55" fmla="*/ 745965712 h 437"/>
              <a:gd name="T56" fmla="*/ 584676250 w 590"/>
              <a:gd name="T57" fmla="*/ 710683550 h 437"/>
              <a:gd name="T58" fmla="*/ 546874700 w 590"/>
              <a:gd name="T59" fmla="*/ 662799822 h 437"/>
              <a:gd name="T60" fmla="*/ 471270013 w 590"/>
              <a:gd name="T61" fmla="*/ 640119226 h 437"/>
              <a:gd name="T62" fmla="*/ 423386250 w 590"/>
              <a:gd name="T63" fmla="*/ 627517660 h 437"/>
              <a:gd name="T64" fmla="*/ 380544388 w 590"/>
              <a:gd name="T65" fmla="*/ 572074263 h 437"/>
              <a:gd name="T66" fmla="*/ 302418750 w 590"/>
              <a:gd name="T67" fmla="*/ 511590556 h 437"/>
              <a:gd name="T68" fmla="*/ 264617200 w 590"/>
              <a:gd name="T69" fmla="*/ 488909960 h 437"/>
              <a:gd name="T70" fmla="*/ 146169063 w 590"/>
              <a:gd name="T71" fmla="*/ 390623143 h 437"/>
              <a:gd name="T72" fmla="*/ 32762825 w 590"/>
              <a:gd name="T73" fmla="*/ 299897584 h 437"/>
              <a:gd name="T74" fmla="*/ 10080625 w 590"/>
              <a:gd name="T75" fmla="*/ 264615422 h 437"/>
              <a:gd name="T76" fmla="*/ 30241875 w 590"/>
              <a:gd name="T77" fmla="*/ 186491428 h 437"/>
              <a:gd name="T78" fmla="*/ 60483750 w 590"/>
              <a:gd name="T79" fmla="*/ 148688318 h 437"/>
              <a:gd name="T80" fmla="*/ 108367513 w 590"/>
              <a:gd name="T81" fmla="*/ 98285229 h 437"/>
              <a:gd name="T82" fmla="*/ 189012513 w 590"/>
              <a:gd name="T83" fmla="*/ 118446465 h 437"/>
              <a:gd name="T84" fmla="*/ 226814063 w 590"/>
              <a:gd name="T85" fmla="*/ 158768936 h 437"/>
              <a:gd name="T86" fmla="*/ 272176875 w 590"/>
              <a:gd name="T87" fmla="*/ 171370501 h 437"/>
              <a:gd name="T88" fmla="*/ 320060638 w 590"/>
              <a:gd name="T89" fmla="*/ 126007722 h 437"/>
              <a:gd name="T90" fmla="*/ 370463763 w 590"/>
              <a:gd name="T91" fmla="*/ 35282162 h 437"/>
              <a:gd name="T92" fmla="*/ 491431263 w 590"/>
              <a:gd name="T93" fmla="*/ 75604633 h 437"/>
              <a:gd name="T94" fmla="*/ 536794075 w 590"/>
              <a:gd name="T95" fmla="*/ 110886795 h 437"/>
              <a:gd name="T96" fmla="*/ 559474688 w 590"/>
              <a:gd name="T97" fmla="*/ 128527082 h 437"/>
              <a:gd name="T98" fmla="*/ 622479388 w 590"/>
              <a:gd name="T99" fmla="*/ 166330193 h 437"/>
              <a:gd name="T100" fmla="*/ 725805000 w 590"/>
              <a:gd name="T101" fmla="*/ 211692972 h 437"/>
              <a:gd name="T102" fmla="*/ 763608138 w 590"/>
              <a:gd name="T103" fmla="*/ 231854208 h 437"/>
              <a:gd name="T104" fmla="*/ 786288750 w 590"/>
              <a:gd name="T105" fmla="*/ 201612355 h 437"/>
              <a:gd name="T106" fmla="*/ 766127500 w 590"/>
              <a:gd name="T107" fmla="*/ 163809244 h 437"/>
              <a:gd name="T108" fmla="*/ 902215938 w 590"/>
              <a:gd name="T109" fmla="*/ 151209266 h 437"/>
              <a:gd name="T110" fmla="*/ 955140013 w 590"/>
              <a:gd name="T111" fmla="*/ 173889862 h 437"/>
              <a:gd name="T112" fmla="*/ 1020664075 w 590"/>
              <a:gd name="T113" fmla="*/ 158768936 h 437"/>
              <a:gd name="T114" fmla="*/ 1000502825 w 590"/>
              <a:gd name="T115" fmla="*/ 143648009 h 4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0" h="437">
                <a:moveTo>
                  <a:pt x="397" y="57"/>
                </a:moveTo>
                <a:cubicBezTo>
                  <a:pt x="403" y="52"/>
                  <a:pt x="401" y="49"/>
                  <a:pt x="408" y="45"/>
                </a:cubicBezTo>
                <a:cubicBezTo>
                  <a:pt x="419" y="30"/>
                  <a:pt x="466" y="41"/>
                  <a:pt x="469" y="41"/>
                </a:cubicBezTo>
                <a:cubicBezTo>
                  <a:pt x="477" y="43"/>
                  <a:pt x="477" y="50"/>
                  <a:pt x="484" y="54"/>
                </a:cubicBezTo>
                <a:cubicBezTo>
                  <a:pt x="491" y="57"/>
                  <a:pt x="501" y="58"/>
                  <a:pt x="508" y="59"/>
                </a:cubicBezTo>
                <a:cubicBezTo>
                  <a:pt x="527" y="54"/>
                  <a:pt x="506" y="29"/>
                  <a:pt x="525" y="26"/>
                </a:cubicBezTo>
                <a:cubicBezTo>
                  <a:pt x="533" y="16"/>
                  <a:pt x="537" y="26"/>
                  <a:pt x="546" y="29"/>
                </a:cubicBezTo>
                <a:cubicBezTo>
                  <a:pt x="558" y="27"/>
                  <a:pt x="567" y="28"/>
                  <a:pt x="579" y="30"/>
                </a:cubicBezTo>
                <a:cubicBezTo>
                  <a:pt x="590" y="44"/>
                  <a:pt x="585" y="63"/>
                  <a:pt x="571" y="71"/>
                </a:cubicBezTo>
                <a:cubicBezTo>
                  <a:pt x="566" y="77"/>
                  <a:pt x="551" y="97"/>
                  <a:pt x="546" y="101"/>
                </a:cubicBezTo>
                <a:cubicBezTo>
                  <a:pt x="539" y="105"/>
                  <a:pt x="525" y="113"/>
                  <a:pt x="525" y="113"/>
                </a:cubicBezTo>
                <a:cubicBezTo>
                  <a:pt x="523" y="131"/>
                  <a:pt x="523" y="135"/>
                  <a:pt x="517" y="149"/>
                </a:cubicBezTo>
                <a:cubicBezTo>
                  <a:pt x="513" y="171"/>
                  <a:pt x="528" y="205"/>
                  <a:pt x="499" y="210"/>
                </a:cubicBezTo>
                <a:cubicBezTo>
                  <a:pt x="495" y="217"/>
                  <a:pt x="491" y="224"/>
                  <a:pt x="487" y="231"/>
                </a:cubicBezTo>
                <a:cubicBezTo>
                  <a:pt x="485" y="241"/>
                  <a:pt x="484" y="252"/>
                  <a:pt x="489" y="261"/>
                </a:cubicBezTo>
                <a:cubicBezTo>
                  <a:pt x="493" y="281"/>
                  <a:pt x="485" y="291"/>
                  <a:pt x="504" y="302"/>
                </a:cubicBezTo>
                <a:cubicBezTo>
                  <a:pt x="506" y="314"/>
                  <a:pt x="505" y="329"/>
                  <a:pt x="505" y="341"/>
                </a:cubicBezTo>
                <a:cubicBezTo>
                  <a:pt x="504" y="357"/>
                  <a:pt x="506" y="360"/>
                  <a:pt x="493" y="368"/>
                </a:cubicBezTo>
                <a:cubicBezTo>
                  <a:pt x="490" y="373"/>
                  <a:pt x="490" y="379"/>
                  <a:pt x="487" y="384"/>
                </a:cubicBezTo>
                <a:cubicBezTo>
                  <a:pt x="485" y="393"/>
                  <a:pt x="482" y="394"/>
                  <a:pt x="475" y="398"/>
                </a:cubicBezTo>
                <a:cubicBezTo>
                  <a:pt x="471" y="403"/>
                  <a:pt x="469" y="408"/>
                  <a:pt x="466" y="413"/>
                </a:cubicBezTo>
                <a:cubicBezTo>
                  <a:pt x="464" y="424"/>
                  <a:pt x="462" y="433"/>
                  <a:pt x="451" y="437"/>
                </a:cubicBezTo>
                <a:cubicBezTo>
                  <a:pt x="434" y="433"/>
                  <a:pt x="436" y="423"/>
                  <a:pt x="418" y="417"/>
                </a:cubicBezTo>
                <a:cubicBezTo>
                  <a:pt x="402" y="405"/>
                  <a:pt x="419" y="393"/>
                  <a:pt x="393" y="389"/>
                </a:cubicBezTo>
                <a:cubicBezTo>
                  <a:pt x="377" y="383"/>
                  <a:pt x="366" y="356"/>
                  <a:pt x="358" y="341"/>
                </a:cubicBezTo>
                <a:cubicBezTo>
                  <a:pt x="355" y="324"/>
                  <a:pt x="347" y="316"/>
                  <a:pt x="330" y="314"/>
                </a:cubicBezTo>
                <a:cubicBezTo>
                  <a:pt x="316" y="309"/>
                  <a:pt x="308" y="296"/>
                  <a:pt x="295" y="291"/>
                </a:cubicBezTo>
                <a:cubicBezTo>
                  <a:pt x="285" y="292"/>
                  <a:pt x="275" y="293"/>
                  <a:pt x="265" y="296"/>
                </a:cubicBezTo>
                <a:cubicBezTo>
                  <a:pt x="231" y="294"/>
                  <a:pt x="241" y="300"/>
                  <a:pt x="232" y="282"/>
                </a:cubicBezTo>
                <a:cubicBezTo>
                  <a:pt x="230" y="273"/>
                  <a:pt x="227" y="265"/>
                  <a:pt x="217" y="263"/>
                </a:cubicBezTo>
                <a:cubicBezTo>
                  <a:pt x="206" y="257"/>
                  <a:pt x="199" y="256"/>
                  <a:pt x="187" y="254"/>
                </a:cubicBezTo>
                <a:cubicBezTo>
                  <a:pt x="181" y="251"/>
                  <a:pt x="168" y="249"/>
                  <a:pt x="168" y="249"/>
                </a:cubicBezTo>
                <a:cubicBezTo>
                  <a:pt x="162" y="241"/>
                  <a:pt x="158" y="233"/>
                  <a:pt x="151" y="227"/>
                </a:cubicBezTo>
                <a:cubicBezTo>
                  <a:pt x="147" y="206"/>
                  <a:pt x="143" y="204"/>
                  <a:pt x="120" y="203"/>
                </a:cubicBezTo>
                <a:cubicBezTo>
                  <a:pt x="114" y="197"/>
                  <a:pt x="113" y="195"/>
                  <a:pt x="105" y="194"/>
                </a:cubicBezTo>
                <a:cubicBezTo>
                  <a:pt x="86" y="182"/>
                  <a:pt x="83" y="159"/>
                  <a:pt x="58" y="155"/>
                </a:cubicBezTo>
                <a:cubicBezTo>
                  <a:pt x="40" y="146"/>
                  <a:pt x="26" y="134"/>
                  <a:pt x="13" y="119"/>
                </a:cubicBezTo>
                <a:cubicBezTo>
                  <a:pt x="12" y="112"/>
                  <a:pt x="9" y="110"/>
                  <a:pt x="4" y="105"/>
                </a:cubicBezTo>
                <a:cubicBezTo>
                  <a:pt x="2" y="92"/>
                  <a:pt x="0" y="81"/>
                  <a:pt x="12" y="74"/>
                </a:cubicBezTo>
                <a:cubicBezTo>
                  <a:pt x="13" y="65"/>
                  <a:pt x="15" y="61"/>
                  <a:pt x="24" y="59"/>
                </a:cubicBezTo>
                <a:cubicBezTo>
                  <a:pt x="30" y="49"/>
                  <a:pt x="35" y="45"/>
                  <a:pt x="43" y="39"/>
                </a:cubicBezTo>
                <a:cubicBezTo>
                  <a:pt x="54" y="41"/>
                  <a:pt x="65" y="41"/>
                  <a:pt x="75" y="47"/>
                </a:cubicBezTo>
                <a:cubicBezTo>
                  <a:pt x="79" y="55"/>
                  <a:pt x="81" y="61"/>
                  <a:pt x="90" y="63"/>
                </a:cubicBezTo>
                <a:cubicBezTo>
                  <a:pt x="96" y="66"/>
                  <a:pt x="102" y="66"/>
                  <a:pt x="108" y="68"/>
                </a:cubicBezTo>
                <a:cubicBezTo>
                  <a:pt x="121" y="65"/>
                  <a:pt x="120" y="59"/>
                  <a:pt x="127" y="50"/>
                </a:cubicBezTo>
                <a:cubicBezTo>
                  <a:pt x="124" y="30"/>
                  <a:pt x="124" y="17"/>
                  <a:pt x="147" y="14"/>
                </a:cubicBezTo>
                <a:cubicBezTo>
                  <a:pt x="166" y="0"/>
                  <a:pt x="180" y="21"/>
                  <a:pt x="195" y="30"/>
                </a:cubicBezTo>
                <a:cubicBezTo>
                  <a:pt x="200" y="36"/>
                  <a:pt x="206" y="39"/>
                  <a:pt x="213" y="44"/>
                </a:cubicBezTo>
                <a:cubicBezTo>
                  <a:pt x="216" y="46"/>
                  <a:pt x="222" y="51"/>
                  <a:pt x="222" y="51"/>
                </a:cubicBezTo>
                <a:cubicBezTo>
                  <a:pt x="225" y="64"/>
                  <a:pt x="235" y="65"/>
                  <a:pt x="247" y="66"/>
                </a:cubicBezTo>
                <a:cubicBezTo>
                  <a:pt x="256" y="88"/>
                  <a:pt x="266" y="82"/>
                  <a:pt x="288" y="84"/>
                </a:cubicBezTo>
                <a:cubicBezTo>
                  <a:pt x="300" y="90"/>
                  <a:pt x="295" y="87"/>
                  <a:pt x="303" y="92"/>
                </a:cubicBezTo>
                <a:cubicBezTo>
                  <a:pt x="311" y="89"/>
                  <a:pt x="308" y="87"/>
                  <a:pt x="312" y="80"/>
                </a:cubicBezTo>
                <a:cubicBezTo>
                  <a:pt x="310" y="74"/>
                  <a:pt x="308" y="70"/>
                  <a:pt x="304" y="65"/>
                </a:cubicBezTo>
                <a:cubicBezTo>
                  <a:pt x="310" y="50"/>
                  <a:pt x="357" y="60"/>
                  <a:pt x="358" y="60"/>
                </a:cubicBezTo>
                <a:cubicBezTo>
                  <a:pt x="366" y="63"/>
                  <a:pt x="370" y="68"/>
                  <a:pt x="379" y="69"/>
                </a:cubicBezTo>
                <a:cubicBezTo>
                  <a:pt x="388" y="68"/>
                  <a:pt x="397" y="66"/>
                  <a:pt x="405" y="63"/>
                </a:cubicBezTo>
                <a:cubicBezTo>
                  <a:pt x="403" y="52"/>
                  <a:pt x="406" y="53"/>
                  <a:pt x="397"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0" name="Freeform 36" descr="Stationery"/>
          <p:cNvSpPr>
            <a:spLocks/>
          </p:cNvSpPr>
          <p:nvPr/>
        </p:nvSpPr>
        <p:spPr bwMode="auto">
          <a:xfrm>
            <a:off x="1130302" y="1775244"/>
            <a:ext cx="68263" cy="57150"/>
          </a:xfrm>
          <a:custGeom>
            <a:avLst/>
            <a:gdLst>
              <a:gd name="T0" fmla="*/ 90726290 w 43"/>
              <a:gd name="T1" fmla="*/ 68045013 h 36"/>
              <a:gd name="T2" fmla="*/ 78126210 w 43"/>
              <a:gd name="T3" fmla="*/ 20161250 h 36"/>
              <a:gd name="T4" fmla="*/ 52924463 w 43"/>
              <a:gd name="T5" fmla="*/ 0 h 36"/>
              <a:gd name="T6" fmla="*/ 2520968 w 43"/>
              <a:gd name="T7" fmla="*/ 27722513 h 36"/>
              <a:gd name="T8" fmla="*/ 37803414 w 43"/>
              <a:gd name="T9" fmla="*/ 90725625 h 36"/>
              <a:gd name="T10" fmla="*/ 90726290 w 43"/>
              <a:gd name="T11" fmla="*/ 68045013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36">
                <a:moveTo>
                  <a:pt x="36" y="27"/>
                </a:moveTo>
                <a:cubicBezTo>
                  <a:pt x="37" y="18"/>
                  <a:pt x="43" y="10"/>
                  <a:pt x="31" y="8"/>
                </a:cubicBezTo>
                <a:cubicBezTo>
                  <a:pt x="26" y="6"/>
                  <a:pt x="26" y="2"/>
                  <a:pt x="21" y="0"/>
                </a:cubicBezTo>
                <a:cubicBezTo>
                  <a:pt x="6" y="2"/>
                  <a:pt x="7" y="0"/>
                  <a:pt x="1" y="11"/>
                </a:cubicBezTo>
                <a:cubicBezTo>
                  <a:pt x="3" y="26"/>
                  <a:pt x="0" y="34"/>
                  <a:pt x="15" y="36"/>
                </a:cubicBezTo>
                <a:cubicBezTo>
                  <a:pt x="20" y="35"/>
                  <a:pt x="36" y="34"/>
                  <a:pt x="36"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1" name="Freeform 37" descr="Stationery"/>
          <p:cNvSpPr>
            <a:spLocks/>
          </p:cNvSpPr>
          <p:nvPr/>
        </p:nvSpPr>
        <p:spPr bwMode="auto">
          <a:xfrm>
            <a:off x="990602" y="2253081"/>
            <a:ext cx="88900" cy="107950"/>
          </a:xfrm>
          <a:custGeom>
            <a:avLst/>
            <a:gdLst>
              <a:gd name="T0" fmla="*/ 115927188 w 56"/>
              <a:gd name="T1" fmla="*/ 73085325 h 68"/>
              <a:gd name="T2" fmla="*/ 85685313 w 56"/>
              <a:gd name="T3" fmla="*/ 27722513 h 68"/>
              <a:gd name="T4" fmla="*/ 57964388 w 56"/>
              <a:gd name="T5" fmla="*/ 5040313 h 68"/>
              <a:gd name="T6" fmla="*/ 15120938 w 56"/>
              <a:gd name="T7" fmla="*/ 25201563 h 68"/>
              <a:gd name="T8" fmla="*/ 0 w 56"/>
              <a:gd name="T9" fmla="*/ 57964388 h 68"/>
              <a:gd name="T10" fmla="*/ 32762825 w 56"/>
              <a:gd name="T11" fmla="*/ 110886875 h 68"/>
              <a:gd name="T12" fmla="*/ 108367513 w 56"/>
              <a:gd name="T13" fmla="*/ 171370625 h 68"/>
              <a:gd name="T14" fmla="*/ 138609388 w 56"/>
              <a:gd name="T15" fmla="*/ 141128750 h 68"/>
              <a:gd name="T16" fmla="*/ 133569075 w 56"/>
              <a:gd name="T17" fmla="*/ 100806250 h 68"/>
              <a:gd name="T18" fmla="*/ 115927188 w 56"/>
              <a:gd name="T19" fmla="*/ 73085325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68">
                <a:moveTo>
                  <a:pt x="46" y="29"/>
                </a:moveTo>
                <a:cubicBezTo>
                  <a:pt x="43" y="23"/>
                  <a:pt x="38" y="17"/>
                  <a:pt x="34" y="11"/>
                </a:cubicBezTo>
                <a:cubicBezTo>
                  <a:pt x="32" y="3"/>
                  <a:pt x="31" y="0"/>
                  <a:pt x="23" y="2"/>
                </a:cubicBezTo>
                <a:cubicBezTo>
                  <a:pt x="19" y="9"/>
                  <a:pt x="14" y="8"/>
                  <a:pt x="6" y="10"/>
                </a:cubicBezTo>
                <a:cubicBezTo>
                  <a:pt x="3" y="14"/>
                  <a:pt x="2" y="18"/>
                  <a:pt x="0" y="23"/>
                </a:cubicBezTo>
                <a:cubicBezTo>
                  <a:pt x="2" y="33"/>
                  <a:pt x="4" y="39"/>
                  <a:pt x="13" y="44"/>
                </a:cubicBezTo>
                <a:cubicBezTo>
                  <a:pt x="17" y="62"/>
                  <a:pt x="25" y="65"/>
                  <a:pt x="43" y="68"/>
                </a:cubicBezTo>
                <a:cubicBezTo>
                  <a:pt x="51" y="67"/>
                  <a:pt x="51" y="63"/>
                  <a:pt x="55" y="56"/>
                </a:cubicBezTo>
                <a:cubicBezTo>
                  <a:pt x="56" y="50"/>
                  <a:pt x="56" y="46"/>
                  <a:pt x="53" y="40"/>
                </a:cubicBezTo>
                <a:cubicBezTo>
                  <a:pt x="52" y="34"/>
                  <a:pt x="52" y="32"/>
                  <a:pt x="46" y="2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2" name="Freeform 38" descr="Stationery"/>
          <p:cNvSpPr>
            <a:spLocks/>
          </p:cNvSpPr>
          <p:nvPr/>
        </p:nvSpPr>
        <p:spPr bwMode="auto">
          <a:xfrm>
            <a:off x="1684340" y="1684756"/>
            <a:ext cx="60325" cy="61913"/>
          </a:xfrm>
          <a:custGeom>
            <a:avLst/>
            <a:gdLst>
              <a:gd name="T0" fmla="*/ 88206263 w 38"/>
              <a:gd name="T1" fmla="*/ 50403532 h 39"/>
              <a:gd name="T2" fmla="*/ 75604688 w 38"/>
              <a:gd name="T3" fmla="*/ 0 h 39"/>
              <a:gd name="T4" fmla="*/ 15120938 w 38"/>
              <a:gd name="T5" fmla="*/ 27722736 h 39"/>
              <a:gd name="T6" fmla="*/ 0 w 38"/>
              <a:gd name="T7" fmla="*/ 60484238 h 39"/>
              <a:gd name="T8" fmla="*/ 22682200 w 38"/>
              <a:gd name="T9" fmla="*/ 90726358 h 39"/>
              <a:gd name="T10" fmla="*/ 73085325 w 38"/>
              <a:gd name="T11" fmla="*/ 80645651 h 39"/>
              <a:gd name="T12" fmla="*/ 88206263 w 38"/>
              <a:gd name="T13" fmla="*/ 50403532 h 3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9">
                <a:moveTo>
                  <a:pt x="35" y="20"/>
                </a:moveTo>
                <a:cubicBezTo>
                  <a:pt x="37" y="11"/>
                  <a:pt x="38" y="5"/>
                  <a:pt x="30" y="0"/>
                </a:cubicBezTo>
                <a:cubicBezTo>
                  <a:pt x="19" y="2"/>
                  <a:pt x="15" y="6"/>
                  <a:pt x="6" y="11"/>
                </a:cubicBezTo>
                <a:cubicBezTo>
                  <a:pt x="3" y="15"/>
                  <a:pt x="2" y="19"/>
                  <a:pt x="0" y="24"/>
                </a:cubicBezTo>
                <a:cubicBezTo>
                  <a:pt x="3" y="32"/>
                  <a:pt x="0" y="35"/>
                  <a:pt x="9" y="36"/>
                </a:cubicBezTo>
                <a:cubicBezTo>
                  <a:pt x="17" y="39"/>
                  <a:pt x="22" y="37"/>
                  <a:pt x="29" y="32"/>
                </a:cubicBezTo>
                <a:cubicBezTo>
                  <a:pt x="30" y="28"/>
                  <a:pt x="31" y="16"/>
                  <a:pt x="35"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3" name="Freeform 39" descr="Stationery"/>
          <p:cNvSpPr>
            <a:spLocks/>
          </p:cNvSpPr>
          <p:nvPr/>
        </p:nvSpPr>
        <p:spPr bwMode="auto">
          <a:xfrm>
            <a:off x="1909765" y="1540294"/>
            <a:ext cx="77787" cy="76200"/>
          </a:xfrm>
          <a:custGeom>
            <a:avLst/>
            <a:gdLst>
              <a:gd name="T0" fmla="*/ 115926442 w 49"/>
              <a:gd name="T1" fmla="*/ 105846563 h 48"/>
              <a:gd name="T2" fmla="*/ 65523641 w 49"/>
              <a:gd name="T3" fmla="*/ 17641888 h 48"/>
              <a:gd name="T4" fmla="*/ 17640187 w 49"/>
              <a:gd name="T5" fmla="*/ 17641888 h 48"/>
              <a:gd name="T6" fmla="*/ 40322241 w 49"/>
              <a:gd name="T7" fmla="*/ 85685313 h 48"/>
              <a:gd name="T8" fmla="*/ 85684762 w 49"/>
              <a:gd name="T9" fmla="*/ 93246575 h 48"/>
              <a:gd name="T10" fmla="*/ 115926442 w 49"/>
              <a:gd name="T11" fmla="*/ 10584656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46" y="42"/>
                </a:moveTo>
                <a:cubicBezTo>
                  <a:pt x="38" y="23"/>
                  <a:pt x="45" y="19"/>
                  <a:pt x="26" y="7"/>
                </a:cubicBezTo>
                <a:cubicBezTo>
                  <a:pt x="21" y="0"/>
                  <a:pt x="14" y="2"/>
                  <a:pt x="7" y="7"/>
                </a:cubicBezTo>
                <a:cubicBezTo>
                  <a:pt x="2" y="18"/>
                  <a:pt x="0" y="31"/>
                  <a:pt x="16" y="34"/>
                </a:cubicBezTo>
                <a:cubicBezTo>
                  <a:pt x="21" y="38"/>
                  <a:pt x="27" y="36"/>
                  <a:pt x="34" y="37"/>
                </a:cubicBezTo>
                <a:cubicBezTo>
                  <a:pt x="49" y="48"/>
                  <a:pt x="42" y="31"/>
                  <a:pt x="46" y="4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4" name="Freeform 40" descr="Stationery"/>
          <p:cNvSpPr>
            <a:spLocks/>
          </p:cNvSpPr>
          <p:nvPr/>
        </p:nvSpPr>
        <p:spPr bwMode="auto">
          <a:xfrm>
            <a:off x="1920877" y="1654594"/>
            <a:ext cx="69850" cy="80962"/>
          </a:xfrm>
          <a:custGeom>
            <a:avLst/>
            <a:gdLst>
              <a:gd name="T0" fmla="*/ 68045013 w 44"/>
              <a:gd name="T1" fmla="*/ 98284693 h 51"/>
              <a:gd name="T2" fmla="*/ 85685313 w 44"/>
              <a:gd name="T3" fmla="*/ 75604221 h 51"/>
              <a:gd name="T4" fmla="*/ 83165950 w 44"/>
              <a:gd name="T5" fmla="*/ 40322251 h 51"/>
              <a:gd name="T6" fmla="*/ 52924075 w 44"/>
              <a:gd name="T7" fmla="*/ 7559628 h 51"/>
              <a:gd name="T8" fmla="*/ 0 w 44"/>
              <a:gd name="T9" fmla="*/ 37801317 h 51"/>
              <a:gd name="T10" fmla="*/ 22682200 w 44"/>
              <a:gd name="T11" fmla="*/ 85684783 h 51"/>
              <a:gd name="T12" fmla="*/ 68045013 w 44"/>
              <a:gd name="T13" fmla="*/ 98284693 h 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51">
                <a:moveTo>
                  <a:pt x="27" y="39"/>
                </a:moveTo>
                <a:cubicBezTo>
                  <a:pt x="34" y="37"/>
                  <a:pt x="44" y="36"/>
                  <a:pt x="34" y="30"/>
                </a:cubicBezTo>
                <a:cubicBezTo>
                  <a:pt x="33" y="23"/>
                  <a:pt x="30" y="22"/>
                  <a:pt x="33" y="16"/>
                </a:cubicBezTo>
                <a:cubicBezTo>
                  <a:pt x="35" y="6"/>
                  <a:pt x="30" y="4"/>
                  <a:pt x="21" y="3"/>
                </a:cubicBezTo>
                <a:cubicBezTo>
                  <a:pt x="2" y="4"/>
                  <a:pt x="2" y="0"/>
                  <a:pt x="0" y="15"/>
                </a:cubicBezTo>
                <a:cubicBezTo>
                  <a:pt x="1" y="22"/>
                  <a:pt x="6" y="27"/>
                  <a:pt x="9" y="34"/>
                </a:cubicBezTo>
                <a:cubicBezTo>
                  <a:pt x="11" y="51"/>
                  <a:pt x="42" y="39"/>
                  <a:pt x="27" y="3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5" name="Freeform 41" descr="Stationery"/>
          <p:cNvSpPr>
            <a:spLocks/>
          </p:cNvSpPr>
          <p:nvPr/>
        </p:nvSpPr>
        <p:spPr bwMode="auto">
          <a:xfrm>
            <a:off x="1879602" y="1778419"/>
            <a:ext cx="60325" cy="60325"/>
          </a:xfrm>
          <a:custGeom>
            <a:avLst/>
            <a:gdLst>
              <a:gd name="T0" fmla="*/ 60483750 w 38"/>
              <a:gd name="T1" fmla="*/ 68045013 h 38"/>
              <a:gd name="T2" fmla="*/ 95765938 w 38"/>
              <a:gd name="T3" fmla="*/ 37803138 h 38"/>
              <a:gd name="T4" fmla="*/ 75604688 w 38"/>
              <a:gd name="T5" fmla="*/ 0 h 38"/>
              <a:gd name="T6" fmla="*/ 30241875 w 38"/>
              <a:gd name="T7" fmla="*/ 10080625 h 38"/>
              <a:gd name="T8" fmla="*/ 0 w 38"/>
              <a:gd name="T9" fmla="*/ 25201563 h 38"/>
              <a:gd name="T10" fmla="*/ 37803138 w 38"/>
              <a:gd name="T11" fmla="*/ 55443438 h 38"/>
              <a:gd name="T12" fmla="*/ 60483750 w 38"/>
              <a:gd name="T13" fmla="*/ 68045013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8">
                <a:moveTo>
                  <a:pt x="24" y="27"/>
                </a:moveTo>
                <a:cubicBezTo>
                  <a:pt x="34" y="24"/>
                  <a:pt x="33" y="24"/>
                  <a:pt x="38" y="15"/>
                </a:cubicBezTo>
                <a:cubicBezTo>
                  <a:pt x="36" y="9"/>
                  <a:pt x="34" y="5"/>
                  <a:pt x="30" y="0"/>
                </a:cubicBezTo>
                <a:cubicBezTo>
                  <a:pt x="24" y="1"/>
                  <a:pt x="18" y="3"/>
                  <a:pt x="12" y="4"/>
                </a:cubicBezTo>
                <a:cubicBezTo>
                  <a:pt x="5" y="3"/>
                  <a:pt x="3" y="3"/>
                  <a:pt x="0" y="10"/>
                </a:cubicBezTo>
                <a:cubicBezTo>
                  <a:pt x="2" y="23"/>
                  <a:pt x="2" y="25"/>
                  <a:pt x="15" y="22"/>
                </a:cubicBezTo>
                <a:cubicBezTo>
                  <a:pt x="31" y="26"/>
                  <a:pt x="28" y="38"/>
                  <a:pt x="24"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6" name="Freeform 42" descr="Stationery"/>
          <p:cNvSpPr>
            <a:spLocks/>
          </p:cNvSpPr>
          <p:nvPr/>
        </p:nvSpPr>
        <p:spPr bwMode="auto">
          <a:xfrm>
            <a:off x="1035052" y="1735556"/>
            <a:ext cx="50800" cy="60325"/>
          </a:xfrm>
          <a:custGeom>
            <a:avLst/>
            <a:gdLst>
              <a:gd name="T0" fmla="*/ 78125638 w 32"/>
              <a:gd name="T1" fmla="*/ 70564375 h 38"/>
              <a:gd name="T2" fmla="*/ 17641888 w 32"/>
              <a:gd name="T3" fmla="*/ 0 h 38"/>
              <a:gd name="T4" fmla="*/ 0 w 32"/>
              <a:gd name="T5" fmla="*/ 30241875 h 38"/>
              <a:gd name="T6" fmla="*/ 47883763 w 32"/>
              <a:gd name="T7" fmla="*/ 83165950 h 38"/>
              <a:gd name="T8" fmla="*/ 52924075 w 32"/>
              <a:gd name="T9" fmla="*/ 93246575 h 38"/>
              <a:gd name="T10" fmla="*/ 75604688 w 32"/>
              <a:gd name="T11" fmla="*/ 60483750 h 38"/>
              <a:gd name="T12" fmla="*/ 78125638 w 32"/>
              <a:gd name="T13" fmla="*/ 70564375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8">
                <a:moveTo>
                  <a:pt x="31" y="28"/>
                </a:moveTo>
                <a:cubicBezTo>
                  <a:pt x="29" y="16"/>
                  <a:pt x="20" y="2"/>
                  <a:pt x="7" y="0"/>
                </a:cubicBezTo>
                <a:cubicBezTo>
                  <a:pt x="2" y="4"/>
                  <a:pt x="1" y="6"/>
                  <a:pt x="0" y="12"/>
                </a:cubicBezTo>
                <a:cubicBezTo>
                  <a:pt x="2" y="26"/>
                  <a:pt x="9" y="26"/>
                  <a:pt x="19" y="33"/>
                </a:cubicBezTo>
                <a:cubicBezTo>
                  <a:pt x="20" y="34"/>
                  <a:pt x="20" y="37"/>
                  <a:pt x="21" y="37"/>
                </a:cubicBezTo>
                <a:cubicBezTo>
                  <a:pt x="32" y="38"/>
                  <a:pt x="25" y="24"/>
                  <a:pt x="30" y="24"/>
                </a:cubicBezTo>
                <a:cubicBezTo>
                  <a:pt x="31" y="24"/>
                  <a:pt x="31" y="27"/>
                  <a:pt x="31" y="2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7" name="Freeform 43" descr="Stationery"/>
          <p:cNvSpPr>
            <a:spLocks/>
          </p:cNvSpPr>
          <p:nvPr/>
        </p:nvSpPr>
        <p:spPr bwMode="auto">
          <a:xfrm>
            <a:off x="1179515" y="2583281"/>
            <a:ext cx="66675" cy="52388"/>
          </a:xfrm>
          <a:custGeom>
            <a:avLst/>
            <a:gdLst>
              <a:gd name="T0" fmla="*/ 103327200 w 42"/>
              <a:gd name="T1" fmla="*/ 30242164 h 33"/>
              <a:gd name="T2" fmla="*/ 68045013 w 42"/>
              <a:gd name="T3" fmla="*/ 0 h 33"/>
              <a:gd name="T4" fmla="*/ 50403125 w 42"/>
              <a:gd name="T5" fmla="*/ 63005301 h 33"/>
              <a:gd name="T6" fmla="*/ 88206263 w 42"/>
              <a:gd name="T7" fmla="*/ 83166744 h 33"/>
              <a:gd name="T8" fmla="*/ 103327200 w 42"/>
              <a:gd name="T9" fmla="*/ 30242164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33">
                <a:moveTo>
                  <a:pt x="41" y="12"/>
                </a:moveTo>
                <a:cubicBezTo>
                  <a:pt x="39" y="8"/>
                  <a:pt x="31" y="1"/>
                  <a:pt x="27" y="0"/>
                </a:cubicBezTo>
                <a:cubicBezTo>
                  <a:pt x="0" y="2"/>
                  <a:pt x="13" y="10"/>
                  <a:pt x="20" y="25"/>
                </a:cubicBezTo>
                <a:cubicBezTo>
                  <a:pt x="22" y="33"/>
                  <a:pt x="27" y="31"/>
                  <a:pt x="35" y="33"/>
                </a:cubicBezTo>
                <a:cubicBezTo>
                  <a:pt x="42" y="28"/>
                  <a:pt x="41" y="0"/>
                  <a:pt x="41"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8" name="Freeform 44" descr="Stationery"/>
          <p:cNvSpPr>
            <a:spLocks/>
          </p:cNvSpPr>
          <p:nvPr/>
        </p:nvSpPr>
        <p:spPr bwMode="auto">
          <a:xfrm>
            <a:off x="1544640" y="2646781"/>
            <a:ext cx="57150" cy="60325"/>
          </a:xfrm>
          <a:custGeom>
            <a:avLst/>
            <a:gdLst>
              <a:gd name="T0" fmla="*/ 2520950 w 36"/>
              <a:gd name="T1" fmla="*/ 50403125 h 38"/>
              <a:gd name="T2" fmla="*/ 45362813 w 36"/>
              <a:gd name="T3" fmla="*/ 20161250 h 38"/>
              <a:gd name="T4" fmla="*/ 90725625 w 36"/>
              <a:gd name="T5" fmla="*/ 22682200 h 38"/>
              <a:gd name="T6" fmla="*/ 32762825 w 36"/>
              <a:gd name="T7" fmla="*/ 95765938 h 38"/>
              <a:gd name="T8" fmla="*/ 0 w 36"/>
              <a:gd name="T9" fmla="*/ 68045013 h 38"/>
              <a:gd name="T10" fmla="*/ 2520950 w 36"/>
              <a:gd name="T11" fmla="*/ 50403125 h 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8">
                <a:moveTo>
                  <a:pt x="1" y="20"/>
                </a:moveTo>
                <a:cubicBezTo>
                  <a:pt x="8" y="18"/>
                  <a:pt x="11" y="12"/>
                  <a:pt x="18" y="8"/>
                </a:cubicBezTo>
                <a:cubicBezTo>
                  <a:pt x="23" y="0"/>
                  <a:pt x="32" y="0"/>
                  <a:pt x="36" y="9"/>
                </a:cubicBezTo>
                <a:cubicBezTo>
                  <a:pt x="34" y="37"/>
                  <a:pt x="36" y="34"/>
                  <a:pt x="13" y="38"/>
                </a:cubicBezTo>
                <a:cubicBezTo>
                  <a:pt x="4" y="36"/>
                  <a:pt x="2" y="36"/>
                  <a:pt x="0" y="27"/>
                </a:cubicBezTo>
                <a:cubicBezTo>
                  <a:pt x="1" y="21"/>
                  <a:pt x="1" y="23"/>
                  <a:pt x="1"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9" name="Freeform 45" descr="Stationery"/>
          <p:cNvSpPr>
            <a:spLocks/>
          </p:cNvSpPr>
          <p:nvPr/>
        </p:nvSpPr>
        <p:spPr bwMode="auto">
          <a:xfrm>
            <a:off x="1598615" y="2669006"/>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51" name="Text Box 47"/>
          <p:cNvSpPr txBox="1">
            <a:spLocks noChangeArrowheads="1"/>
          </p:cNvSpPr>
          <p:nvPr/>
        </p:nvSpPr>
        <p:spPr bwMode="auto">
          <a:xfrm rot="21397910">
            <a:off x="5486402" y="1487906"/>
            <a:ext cx="2133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Turkey</a:t>
            </a:r>
          </a:p>
          <a:p>
            <a:pPr algn="ctr">
              <a:spcBef>
                <a:spcPct val="50000"/>
              </a:spcBef>
              <a:buClrTx/>
              <a:buFontTx/>
              <a:buNone/>
            </a:pPr>
            <a:r>
              <a:rPr lang="en-US" altLang="en-US" sz="2000" b="1" i="1" dirty="0">
                <a:latin typeface="Arial" panose="020B0604020202020204" pitchFamily="34" charset="0"/>
              </a:rPr>
              <a:t>Asia Minor</a:t>
            </a:r>
            <a:endParaRPr lang="en-US" altLang="en-US" sz="2000" b="1" dirty="0">
              <a:latin typeface="Arial" panose="020B0604020202020204" pitchFamily="34" charset="0"/>
            </a:endParaRPr>
          </a:p>
        </p:txBody>
      </p:sp>
      <p:sp>
        <p:nvSpPr>
          <p:cNvPr id="52" name="Text Box 48"/>
          <p:cNvSpPr txBox="1">
            <a:spLocks noChangeArrowheads="1"/>
          </p:cNvSpPr>
          <p:nvPr/>
        </p:nvSpPr>
        <p:spPr bwMode="auto">
          <a:xfrm rot="610536">
            <a:off x="3733802" y="52058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Egypt</a:t>
            </a:r>
          </a:p>
        </p:txBody>
      </p:sp>
      <p:sp>
        <p:nvSpPr>
          <p:cNvPr id="53" name="Text Box 49"/>
          <p:cNvSpPr txBox="1">
            <a:spLocks noChangeArrowheads="1"/>
          </p:cNvSpPr>
          <p:nvPr/>
        </p:nvSpPr>
        <p:spPr bwMode="auto">
          <a:xfrm rot="19742158">
            <a:off x="2819402" y="9386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Greece</a:t>
            </a:r>
          </a:p>
        </p:txBody>
      </p:sp>
      <p:sp>
        <p:nvSpPr>
          <p:cNvPr id="54" name="Text Box 50"/>
          <p:cNvSpPr txBox="1">
            <a:spLocks noChangeArrowheads="1"/>
          </p:cNvSpPr>
          <p:nvPr/>
        </p:nvSpPr>
        <p:spPr bwMode="auto">
          <a:xfrm rot="2528383">
            <a:off x="1042736" y="746123"/>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Italy</a:t>
            </a:r>
          </a:p>
        </p:txBody>
      </p:sp>
      <p:sp>
        <p:nvSpPr>
          <p:cNvPr id="55" name="Text Box 51"/>
          <p:cNvSpPr txBox="1">
            <a:spLocks noChangeArrowheads="1"/>
          </p:cNvSpPr>
          <p:nvPr/>
        </p:nvSpPr>
        <p:spPr bwMode="auto">
          <a:xfrm>
            <a:off x="4131226" y="3264350"/>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Crete</a:t>
            </a:r>
            <a:endParaRPr lang="en-US" altLang="en-US" sz="1600" b="1" dirty="0">
              <a:latin typeface="Arial" panose="020B0604020202020204" pitchFamily="34" charset="0"/>
            </a:endParaRPr>
          </a:p>
        </p:txBody>
      </p:sp>
      <p:sp>
        <p:nvSpPr>
          <p:cNvPr id="56" name="Line 52"/>
          <p:cNvSpPr>
            <a:spLocks noChangeShapeType="1"/>
          </p:cNvSpPr>
          <p:nvPr/>
        </p:nvSpPr>
        <p:spPr bwMode="auto">
          <a:xfrm>
            <a:off x="1490162" y="3077595"/>
            <a:ext cx="400862" cy="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 name="Rectangle 53"/>
          <p:cNvSpPr>
            <a:spLocks noChangeArrowheads="1"/>
          </p:cNvSpPr>
          <p:nvPr/>
        </p:nvSpPr>
        <p:spPr bwMode="auto">
          <a:xfrm>
            <a:off x="-76198" y="40106"/>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58" name="Text Box 51"/>
          <p:cNvSpPr txBox="1">
            <a:spLocks noChangeArrowheads="1"/>
          </p:cNvSpPr>
          <p:nvPr/>
        </p:nvSpPr>
        <p:spPr bwMode="auto">
          <a:xfrm>
            <a:off x="6608542" y="3231923"/>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Cyprus</a:t>
            </a:r>
            <a:endParaRPr lang="en-US" altLang="en-US" sz="1600" b="1" dirty="0">
              <a:latin typeface="Arial" panose="020B0604020202020204" pitchFamily="34" charset="0"/>
            </a:endParaRPr>
          </a:p>
        </p:txBody>
      </p:sp>
      <p:sp>
        <p:nvSpPr>
          <p:cNvPr id="59" name="Freeform 45" descr="Stationery"/>
          <p:cNvSpPr>
            <a:spLocks/>
          </p:cNvSpPr>
          <p:nvPr/>
        </p:nvSpPr>
        <p:spPr bwMode="auto">
          <a:xfrm>
            <a:off x="1964753" y="3024575"/>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60" name="Text Box 51"/>
          <p:cNvSpPr txBox="1">
            <a:spLocks noChangeArrowheads="1"/>
          </p:cNvSpPr>
          <p:nvPr/>
        </p:nvSpPr>
        <p:spPr bwMode="auto">
          <a:xfrm>
            <a:off x="503472" y="2893444"/>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err="1" smtClean="0">
                <a:latin typeface="Arial" panose="020B0604020202020204" pitchFamily="34" charset="0"/>
              </a:rPr>
              <a:t>Malita</a:t>
            </a:r>
            <a:endParaRPr lang="en-US" altLang="en-US" sz="1600" b="1" dirty="0">
              <a:latin typeface="Arial" panose="020B0604020202020204" pitchFamily="34" charset="0"/>
            </a:endParaRPr>
          </a:p>
        </p:txBody>
      </p:sp>
      <p:sp>
        <p:nvSpPr>
          <p:cNvPr id="64" name="TextBox 63"/>
          <p:cNvSpPr txBox="1"/>
          <p:nvPr/>
        </p:nvSpPr>
        <p:spPr>
          <a:xfrm>
            <a:off x="605595" y="5951619"/>
            <a:ext cx="7657968" cy="707886"/>
          </a:xfrm>
          <a:prstGeom prst="rect">
            <a:avLst/>
          </a:prstGeom>
          <a:noFill/>
        </p:spPr>
        <p:txBody>
          <a:bodyPr wrap="square" rtlCol="0">
            <a:spAutoFit/>
          </a:bodyPr>
          <a:lstStyle/>
          <a:p>
            <a:pPr algn="ctr"/>
            <a:r>
              <a:rPr lang="en-US" sz="4000" b="1" dirty="0" smtClean="0"/>
              <a:t>Paul’s Voyage to Rome</a:t>
            </a:r>
            <a:endParaRPr lang="en-US" sz="4000" b="1" dirty="0"/>
          </a:p>
        </p:txBody>
      </p:sp>
      <p:sp>
        <p:nvSpPr>
          <p:cNvPr id="65" name="Text Box 51"/>
          <p:cNvSpPr txBox="1">
            <a:spLocks noChangeArrowheads="1"/>
          </p:cNvSpPr>
          <p:nvPr/>
        </p:nvSpPr>
        <p:spPr bwMode="auto">
          <a:xfrm>
            <a:off x="1016831" y="321647"/>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Rome</a:t>
            </a:r>
            <a:endParaRPr lang="en-US" altLang="en-US" sz="1600" b="1" i="1" dirty="0">
              <a:latin typeface="Arial" panose="020B0604020202020204" pitchFamily="34" charset="0"/>
            </a:endParaRPr>
          </a:p>
        </p:txBody>
      </p:sp>
      <p:sp>
        <p:nvSpPr>
          <p:cNvPr id="63" name="Text Box 51"/>
          <p:cNvSpPr txBox="1">
            <a:spLocks noChangeArrowheads="1"/>
          </p:cNvSpPr>
          <p:nvPr/>
        </p:nvSpPr>
        <p:spPr bwMode="auto">
          <a:xfrm>
            <a:off x="6450516" y="4309279"/>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Caesarea</a:t>
            </a:r>
            <a:endParaRPr lang="en-US" altLang="en-US" sz="1600" b="1" i="1" dirty="0">
              <a:latin typeface="Arial" panose="020B0604020202020204" pitchFamily="34" charset="0"/>
            </a:endParaRPr>
          </a:p>
        </p:txBody>
      </p:sp>
      <p:sp>
        <p:nvSpPr>
          <p:cNvPr id="66" name="Line 52"/>
          <p:cNvSpPr>
            <a:spLocks noChangeShapeType="1"/>
          </p:cNvSpPr>
          <p:nvPr/>
        </p:nvSpPr>
        <p:spPr bwMode="auto">
          <a:xfrm flipV="1">
            <a:off x="7553327" y="4479808"/>
            <a:ext cx="242744" cy="198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7" name="Text Box 51"/>
          <p:cNvSpPr txBox="1">
            <a:spLocks noChangeArrowheads="1"/>
          </p:cNvSpPr>
          <p:nvPr/>
        </p:nvSpPr>
        <p:spPr bwMode="auto">
          <a:xfrm rot="17871495">
            <a:off x="7509738" y="4380558"/>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Palestine</a:t>
            </a:r>
            <a:endParaRPr lang="en-US" altLang="en-US" sz="1600" b="1" i="1" dirty="0">
              <a:latin typeface="Arial" panose="020B0604020202020204" pitchFamily="34" charset="0"/>
            </a:endParaRPr>
          </a:p>
        </p:txBody>
      </p:sp>
    </p:spTree>
    <p:extLst>
      <p:ext uri="{BB962C8B-B14F-4D97-AF65-F5344CB8AC3E}">
        <p14:creationId xmlns:p14="http://schemas.microsoft.com/office/powerpoint/2010/main" val="1745617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18160"/>
            <a:ext cx="8122920" cy="1815882"/>
          </a:xfrm>
          <a:prstGeom prst="rect">
            <a:avLst/>
          </a:prstGeom>
          <a:noFill/>
        </p:spPr>
        <p:txBody>
          <a:bodyPr wrap="square" rtlCol="0">
            <a:spAutoFit/>
          </a:bodyPr>
          <a:lstStyle/>
          <a:p>
            <a:pPr algn="ctr"/>
            <a:r>
              <a:rPr lang="en-US" sz="4400" b="1" dirty="0" smtClean="0">
                <a:solidFill>
                  <a:srgbClr val="FFFF00"/>
                </a:solidFill>
              </a:rPr>
              <a:t>Paul’s Journey Toward Rome</a:t>
            </a:r>
            <a:endParaRPr lang="en-US" sz="3400" b="1" dirty="0" smtClean="0">
              <a:solidFill>
                <a:schemeClr val="bg1"/>
              </a:solidFill>
            </a:endParaRPr>
          </a:p>
          <a:p>
            <a:pPr marL="457200" indent="-457200" algn="just">
              <a:buFont typeface="Arial" panose="020B0604020202020204" pitchFamily="34" charset="0"/>
              <a:buChar char="•"/>
            </a:pPr>
            <a:r>
              <a:rPr lang="en-US" sz="3400" b="1" dirty="0" smtClean="0">
                <a:solidFill>
                  <a:schemeClr val="bg1"/>
                </a:solidFill>
              </a:rPr>
              <a:t>Two years in prison in Caesarea</a:t>
            </a:r>
          </a:p>
          <a:p>
            <a:pPr marL="457200" indent="-457200" algn="just">
              <a:buFont typeface="Arial" panose="020B0604020202020204" pitchFamily="34" charset="0"/>
              <a:buChar char="•"/>
            </a:pPr>
            <a:r>
              <a:rPr lang="en-US" sz="3400" b="1" dirty="0" smtClean="0">
                <a:solidFill>
                  <a:schemeClr val="bg1"/>
                </a:solidFill>
              </a:rPr>
              <a:t>Taken by Roman centurion to Rome</a:t>
            </a:r>
          </a:p>
        </p:txBody>
      </p:sp>
    </p:spTree>
    <p:extLst>
      <p:ext uri="{BB962C8B-B14F-4D97-AF65-F5344CB8AC3E}">
        <p14:creationId xmlns:p14="http://schemas.microsoft.com/office/powerpoint/2010/main" val="2510241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3"/>
          <p:cNvSpPr>
            <a:spLocks noChangeArrowheads="1"/>
          </p:cNvSpPr>
          <p:nvPr/>
        </p:nvSpPr>
        <p:spPr bwMode="auto">
          <a:xfrm>
            <a:off x="-228598" y="-112294"/>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6" name="Rectangle 2"/>
          <p:cNvSpPr>
            <a:spLocks noChangeArrowheads="1"/>
          </p:cNvSpPr>
          <p:nvPr/>
        </p:nvSpPr>
        <p:spPr bwMode="auto">
          <a:xfrm>
            <a:off x="-3594" y="59386"/>
            <a:ext cx="8970662" cy="53340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r>
              <a:rPr lang="en-US" altLang="en-US" sz="2400" b="1" dirty="0" smtClean="0">
                <a:latin typeface="Arial" panose="020B0604020202020204" pitchFamily="34" charset="0"/>
              </a:rPr>
              <a:t>``1</a:t>
            </a:r>
            <a:endParaRPr lang="en-US" altLang="en-US" sz="2400" b="1" dirty="0">
              <a:latin typeface="Arial" panose="020B0604020202020204" pitchFamily="34" charset="0"/>
            </a:endParaRPr>
          </a:p>
        </p:txBody>
      </p:sp>
      <p:sp>
        <p:nvSpPr>
          <p:cNvPr id="7" name="Freeform 3" descr="Stationery"/>
          <p:cNvSpPr>
            <a:spLocks/>
          </p:cNvSpPr>
          <p:nvPr/>
        </p:nvSpPr>
        <p:spPr bwMode="auto">
          <a:xfrm>
            <a:off x="2590802" y="21056"/>
            <a:ext cx="3429000" cy="2990850"/>
          </a:xfrm>
          <a:custGeom>
            <a:avLst/>
            <a:gdLst>
              <a:gd name="T0" fmla="*/ 2147483646 w 2160"/>
              <a:gd name="T1" fmla="*/ 536794075 h 1884"/>
              <a:gd name="T2" fmla="*/ 2147483646 w 2160"/>
              <a:gd name="T3" fmla="*/ 831651563 h 1884"/>
              <a:gd name="T4" fmla="*/ 2147483646 w 2160"/>
              <a:gd name="T5" fmla="*/ 1141631575 h 1884"/>
              <a:gd name="T6" fmla="*/ 2147483646 w 2160"/>
              <a:gd name="T7" fmla="*/ 1499493763 h 1884"/>
              <a:gd name="T8" fmla="*/ 2147483646 w 2160"/>
              <a:gd name="T9" fmla="*/ 1529735638 h 1884"/>
              <a:gd name="T10" fmla="*/ 2147483646 w 2160"/>
              <a:gd name="T11" fmla="*/ 1769149688 h 1884"/>
              <a:gd name="T12" fmla="*/ 2147483646 w 2160"/>
              <a:gd name="T13" fmla="*/ 2033766888 h 1884"/>
              <a:gd name="T14" fmla="*/ 2147483646 w 2160"/>
              <a:gd name="T15" fmla="*/ 1794351250 h 1884"/>
              <a:gd name="T16" fmla="*/ 2147483646 w 2160"/>
              <a:gd name="T17" fmla="*/ 1670864388 h 1884"/>
              <a:gd name="T18" fmla="*/ 2147483646 w 2160"/>
              <a:gd name="T19" fmla="*/ 1547375938 h 1884"/>
              <a:gd name="T20" fmla="*/ 2147483646 w 2160"/>
              <a:gd name="T21" fmla="*/ 1499493763 h 1884"/>
              <a:gd name="T22" fmla="*/ 2147483646 w 2160"/>
              <a:gd name="T23" fmla="*/ 1794351250 h 1884"/>
              <a:gd name="T24" fmla="*/ 2147483646 w 2160"/>
              <a:gd name="T25" fmla="*/ 2089210325 h 1884"/>
              <a:gd name="T26" fmla="*/ 2147483646 w 2160"/>
              <a:gd name="T27" fmla="*/ 2028726575 h 1884"/>
              <a:gd name="T28" fmla="*/ 2147483646 w 2160"/>
              <a:gd name="T29" fmla="*/ 2147483646 h 1884"/>
              <a:gd name="T30" fmla="*/ 2147483646 w 2160"/>
              <a:gd name="T31" fmla="*/ 2058968450 h 1884"/>
              <a:gd name="T32" fmla="*/ 2147483646 w 2160"/>
              <a:gd name="T33" fmla="*/ 1902718763 h 1884"/>
              <a:gd name="T34" fmla="*/ 2147483646 w 2160"/>
              <a:gd name="T35" fmla="*/ 1842235013 h 1884"/>
              <a:gd name="T36" fmla="*/ 2147483646 w 2160"/>
              <a:gd name="T37" fmla="*/ 2147483646 h 1884"/>
              <a:gd name="T38" fmla="*/ 2147483646 w 2160"/>
              <a:gd name="T39" fmla="*/ 2147483646 h 1884"/>
              <a:gd name="T40" fmla="*/ 2147483646 w 2160"/>
              <a:gd name="T41" fmla="*/ 2147483646 h 1884"/>
              <a:gd name="T42" fmla="*/ 2147483646 w 2160"/>
              <a:gd name="T43" fmla="*/ 2147483646 h 1884"/>
              <a:gd name="T44" fmla="*/ 2147483646 w 2160"/>
              <a:gd name="T45" fmla="*/ 2147483646 h 1884"/>
              <a:gd name="T46" fmla="*/ 2147483646 w 2160"/>
              <a:gd name="T47" fmla="*/ 2147483646 h 1884"/>
              <a:gd name="T48" fmla="*/ 2147483646 w 2160"/>
              <a:gd name="T49" fmla="*/ 2147483646 h 1884"/>
              <a:gd name="T50" fmla="*/ 2147483646 w 2160"/>
              <a:gd name="T51" fmla="*/ 2147483646 h 1884"/>
              <a:gd name="T52" fmla="*/ 2147483646 w 2160"/>
              <a:gd name="T53" fmla="*/ 2147483646 h 1884"/>
              <a:gd name="T54" fmla="*/ 2147483646 w 2160"/>
              <a:gd name="T55" fmla="*/ 2147483646 h 1884"/>
              <a:gd name="T56" fmla="*/ 2147483646 w 2160"/>
              <a:gd name="T57" fmla="*/ 2147483646 h 1884"/>
              <a:gd name="T58" fmla="*/ 2147483646 w 2160"/>
              <a:gd name="T59" fmla="*/ 2147483646 h 1884"/>
              <a:gd name="T60" fmla="*/ 2147483646 w 2160"/>
              <a:gd name="T61" fmla="*/ 2147483646 h 1884"/>
              <a:gd name="T62" fmla="*/ 2018645950 w 2160"/>
              <a:gd name="T63" fmla="*/ 2147483646 h 1884"/>
              <a:gd name="T64" fmla="*/ 1880036563 w 2160"/>
              <a:gd name="T65" fmla="*/ 2147483646 h 1884"/>
              <a:gd name="T66" fmla="*/ 1940520313 w 2160"/>
              <a:gd name="T67" fmla="*/ 2147483646 h 1884"/>
              <a:gd name="T68" fmla="*/ 1849794688 w 2160"/>
              <a:gd name="T69" fmla="*/ 2147483646 h 1884"/>
              <a:gd name="T70" fmla="*/ 1832154388 w 2160"/>
              <a:gd name="T71" fmla="*/ 2147483646 h 1884"/>
              <a:gd name="T72" fmla="*/ 2147483646 w 2160"/>
              <a:gd name="T73" fmla="*/ 2147483646 h 1884"/>
              <a:gd name="T74" fmla="*/ 2147483646 w 2160"/>
              <a:gd name="T75" fmla="*/ 2147483646 h 1884"/>
              <a:gd name="T76" fmla="*/ 2147483646 w 2160"/>
              <a:gd name="T77" fmla="*/ 2147483646 h 1884"/>
              <a:gd name="T78" fmla="*/ 2147483646 w 2160"/>
              <a:gd name="T79" fmla="*/ 2147483646 h 1884"/>
              <a:gd name="T80" fmla="*/ 1786791575 w 2160"/>
              <a:gd name="T81" fmla="*/ 2147483646 h 1884"/>
              <a:gd name="T82" fmla="*/ 1602819375 w 2160"/>
              <a:gd name="T83" fmla="*/ 2147483646 h 1884"/>
              <a:gd name="T84" fmla="*/ 1416327813 w 2160"/>
              <a:gd name="T85" fmla="*/ 2147483646 h 1884"/>
              <a:gd name="T86" fmla="*/ 1139110625 w 2160"/>
              <a:gd name="T87" fmla="*/ 2147483646 h 1884"/>
              <a:gd name="T88" fmla="*/ 1048385000 w 2160"/>
              <a:gd name="T89" fmla="*/ 2028726575 h 1884"/>
              <a:gd name="T90" fmla="*/ 1093747813 w 2160"/>
              <a:gd name="T91" fmla="*/ 1779230313 h 1884"/>
              <a:gd name="T92" fmla="*/ 1033264063 w 2160"/>
              <a:gd name="T93" fmla="*/ 1234876563 h 1884"/>
              <a:gd name="T94" fmla="*/ 1108868750 w 2160"/>
              <a:gd name="T95" fmla="*/ 1048385000 h 1884"/>
              <a:gd name="T96" fmla="*/ 940019075 w 2160"/>
              <a:gd name="T97" fmla="*/ 955140013 h 1884"/>
              <a:gd name="T98" fmla="*/ 771167813 w 2160"/>
              <a:gd name="T99" fmla="*/ 723285638 h 1884"/>
              <a:gd name="T100" fmla="*/ 584676250 w 2160"/>
              <a:gd name="T101" fmla="*/ 614918125 h 1884"/>
              <a:gd name="T102" fmla="*/ 370463763 w 2160"/>
              <a:gd name="T103" fmla="*/ 335181575 h 1884"/>
              <a:gd name="T104" fmla="*/ 199093138 w 2160"/>
              <a:gd name="T105" fmla="*/ 163810950 h 1884"/>
              <a:gd name="T106" fmla="*/ 0 w 2160"/>
              <a:gd name="T107" fmla="*/ 7561263 h 18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 h="1884">
                <a:moveTo>
                  <a:pt x="1926" y="15"/>
                </a:moveTo>
                <a:cubicBezTo>
                  <a:pt x="1915" y="45"/>
                  <a:pt x="1923" y="73"/>
                  <a:pt x="1932" y="102"/>
                </a:cubicBezTo>
                <a:cubicBezTo>
                  <a:pt x="1919" y="185"/>
                  <a:pt x="1893" y="189"/>
                  <a:pt x="1822" y="213"/>
                </a:cubicBezTo>
                <a:cubicBezTo>
                  <a:pt x="1787" y="265"/>
                  <a:pt x="1866" y="253"/>
                  <a:pt x="1901" y="256"/>
                </a:cubicBezTo>
                <a:cubicBezTo>
                  <a:pt x="1921" y="286"/>
                  <a:pt x="1911" y="267"/>
                  <a:pt x="1926" y="311"/>
                </a:cubicBezTo>
                <a:cubicBezTo>
                  <a:pt x="1929" y="320"/>
                  <a:pt x="1939" y="323"/>
                  <a:pt x="1944" y="330"/>
                </a:cubicBezTo>
                <a:cubicBezTo>
                  <a:pt x="1956" y="345"/>
                  <a:pt x="1966" y="368"/>
                  <a:pt x="1975" y="385"/>
                </a:cubicBezTo>
                <a:cubicBezTo>
                  <a:pt x="1985" y="405"/>
                  <a:pt x="1981" y="432"/>
                  <a:pt x="1999" y="447"/>
                </a:cubicBezTo>
                <a:cubicBezTo>
                  <a:pt x="2004" y="451"/>
                  <a:pt x="2011" y="450"/>
                  <a:pt x="2017" y="453"/>
                </a:cubicBezTo>
                <a:cubicBezTo>
                  <a:pt x="2052" y="473"/>
                  <a:pt x="2077" y="490"/>
                  <a:pt x="2115" y="503"/>
                </a:cubicBezTo>
                <a:cubicBezTo>
                  <a:pt x="2119" y="509"/>
                  <a:pt x="2124" y="515"/>
                  <a:pt x="2127" y="521"/>
                </a:cubicBezTo>
                <a:cubicBezTo>
                  <a:pt x="2160" y="588"/>
                  <a:pt x="2074" y="591"/>
                  <a:pt x="2036" y="595"/>
                </a:cubicBezTo>
                <a:cubicBezTo>
                  <a:pt x="2023" y="591"/>
                  <a:pt x="2011" y="587"/>
                  <a:pt x="1999" y="583"/>
                </a:cubicBezTo>
                <a:cubicBezTo>
                  <a:pt x="1993" y="581"/>
                  <a:pt x="1981" y="577"/>
                  <a:pt x="1981" y="577"/>
                </a:cubicBezTo>
                <a:cubicBezTo>
                  <a:pt x="1946" y="583"/>
                  <a:pt x="1918" y="588"/>
                  <a:pt x="1889" y="607"/>
                </a:cubicBezTo>
                <a:cubicBezTo>
                  <a:pt x="1844" y="592"/>
                  <a:pt x="1865" y="592"/>
                  <a:pt x="1828" y="601"/>
                </a:cubicBezTo>
                <a:cubicBezTo>
                  <a:pt x="1784" y="667"/>
                  <a:pt x="1852" y="567"/>
                  <a:pt x="1797" y="638"/>
                </a:cubicBezTo>
                <a:cubicBezTo>
                  <a:pt x="1778" y="664"/>
                  <a:pt x="1788" y="690"/>
                  <a:pt x="1761" y="702"/>
                </a:cubicBezTo>
                <a:cubicBezTo>
                  <a:pt x="1743" y="710"/>
                  <a:pt x="1717" y="727"/>
                  <a:pt x="1698" y="735"/>
                </a:cubicBezTo>
                <a:cubicBezTo>
                  <a:pt x="1686" y="740"/>
                  <a:pt x="1656" y="762"/>
                  <a:pt x="1656" y="762"/>
                </a:cubicBezTo>
                <a:cubicBezTo>
                  <a:pt x="1646" y="792"/>
                  <a:pt x="1627" y="789"/>
                  <a:pt x="1602" y="807"/>
                </a:cubicBezTo>
                <a:cubicBezTo>
                  <a:pt x="1590" y="773"/>
                  <a:pt x="1604" y="768"/>
                  <a:pt x="1626" y="750"/>
                </a:cubicBezTo>
                <a:cubicBezTo>
                  <a:pt x="1632" y="745"/>
                  <a:pt x="1620" y="729"/>
                  <a:pt x="1626" y="725"/>
                </a:cubicBezTo>
                <a:cubicBezTo>
                  <a:pt x="1637" y="717"/>
                  <a:pt x="1663" y="712"/>
                  <a:pt x="1663" y="712"/>
                </a:cubicBezTo>
                <a:cubicBezTo>
                  <a:pt x="1671" y="706"/>
                  <a:pt x="1690" y="698"/>
                  <a:pt x="1689" y="690"/>
                </a:cubicBezTo>
                <a:cubicBezTo>
                  <a:pt x="1688" y="682"/>
                  <a:pt x="1675" y="667"/>
                  <a:pt x="1657" y="663"/>
                </a:cubicBezTo>
                <a:cubicBezTo>
                  <a:pt x="1646" y="664"/>
                  <a:pt x="1600" y="676"/>
                  <a:pt x="1583" y="663"/>
                </a:cubicBezTo>
                <a:cubicBezTo>
                  <a:pt x="1572" y="654"/>
                  <a:pt x="1581" y="630"/>
                  <a:pt x="1571" y="620"/>
                </a:cubicBezTo>
                <a:cubicBezTo>
                  <a:pt x="1565" y="614"/>
                  <a:pt x="1555" y="616"/>
                  <a:pt x="1547" y="614"/>
                </a:cubicBezTo>
                <a:cubicBezTo>
                  <a:pt x="1527" y="619"/>
                  <a:pt x="1505" y="628"/>
                  <a:pt x="1486" y="614"/>
                </a:cubicBezTo>
                <a:cubicBezTo>
                  <a:pt x="1473" y="605"/>
                  <a:pt x="1473" y="585"/>
                  <a:pt x="1461" y="577"/>
                </a:cubicBezTo>
                <a:cubicBezTo>
                  <a:pt x="1455" y="572"/>
                  <a:pt x="1449" y="568"/>
                  <a:pt x="1443" y="564"/>
                </a:cubicBezTo>
                <a:cubicBezTo>
                  <a:pt x="1395" y="571"/>
                  <a:pt x="1350" y="586"/>
                  <a:pt x="1302" y="595"/>
                </a:cubicBezTo>
                <a:cubicBezTo>
                  <a:pt x="1283" y="624"/>
                  <a:pt x="1278" y="647"/>
                  <a:pt x="1247" y="657"/>
                </a:cubicBezTo>
                <a:cubicBezTo>
                  <a:pt x="1206" y="647"/>
                  <a:pt x="1202" y="644"/>
                  <a:pt x="1155" y="651"/>
                </a:cubicBezTo>
                <a:cubicBezTo>
                  <a:pt x="1144" y="684"/>
                  <a:pt x="1160" y="702"/>
                  <a:pt x="1192" y="712"/>
                </a:cubicBezTo>
                <a:cubicBezTo>
                  <a:pt x="1210" y="768"/>
                  <a:pt x="1190" y="739"/>
                  <a:pt x="1223" y="755"/>
                </a:cubicBezTo>
                <a:cubicBezTo>
                  <a:pt x="1271" y="779"/>
                  <a:pt x="1213" y="759"/>
                  <a:pt x="1259" y="774"/>
                </a:cubicBezTo>
                <a:cubicBezTo>
                  <a:pt x="1271" y="790"/>
                  <a:pt x="1284" y="829"/>
                  <a:pt x="1284" y="829"/>
                </a:cubicBezTo>
                <a:cubicBezTo>
                  <a:pt x="1282" y="840"/>
                  <a:pt x="1285" y="853"/>
                  <a:pt x="1278" y="860"/>
                </a:cubicBezTo>
                <a:cubicBezTo>
                  <a:pt x="1274" y="864"/>
                  <a:pt x="1263" y="858"/>
                  <a:pt x="1259" y="854"/>
                </a:cubicBezTo>
                <a:cubicBezTo>
                  <a:pt x="1247" y="842"/>
                  <a:pt x="1255" y="819"/>
                  <a:pt x="1247" y="805"/>
                </a:cubicBezTo>
                <a:cubicBezTo>
                  <a:pt x="1243" y="799"/>
                  <a:pt x="1235" y="797"/>
                  <a:pt x="1229" y="792"/>
                </a:cubicBezTo>
                <a:cubicBezTo>
                  <a:pt x="1223" y="795"/>
                  <a:pt x="1214" y="793"/>
                  <a:pt x="1210" y="799"/>
                </a:cubicBezTo>
                <a:cubicBezTo>
                  <a:pt x="1196" y="819"/>
                  <a:pt x="1200" y="860"/>
                  <a:pt x="1192" y="885"/>
                </a:cubicBezTo>
                <a:cubicBezTo>
                  <a:pt x="1149" y="871"/>
                  <a:pt x="1179" y="841"/>
                  <a:pt x="1155" y="817"/>
                </a:cubicBezTo>
                <a:cubicBezTo>
                  <a:pt x="1149" y="811"/>
                  <a:pt x="1139" y="809"/>
                  <a:pt x="1131" y="805"/>
                </a:cubicBezTo>
                <a:cubicBezTo>
                  <a:pt x="1125" y="809"/>
                  <a:pt x="1115" y="810"/>
                  <a:pt x="1113" y="817"/>
                </a:cubicBezTo>
                <a:cubicBezTo>
                  <a:pt x="1106" y="835"/>
                  <a:pt x="1119" y="858"/>
                  <a:pt x="1106" y="873"/>
                </a:cubicBezTo>
                <a:cubicBezTo>
                  <a:pt x="1098" y="882"/>
                  <a:pt x="1082" y="869"/>
                  <a:pt x="1070" y="866"/>
                </a:cubicBezTo>
                <a:cubicBezTo>
                  <a:pt x="1067" y="835"/>
                  <a:pt x="1065" y="785"/>
                  <a:pt x="1045" y="755"/>
                </a:cubicBezTo>
                <a:cubicBezTo>
                  <a:pt x="1041" y="749"/>
                  <a:pt x="1039" y="741"/>
                  <a:pt x="1033" y="737"/>
                </a:cubicBezTo>
                <a:cubicBezTo>
                  <a:pt x="1022" y="730"/>
                  <a:pt x="996" y="725"/>
                  <a:pt x="996" y="725"/>
                </a:cubicBezTo>
                <a:cubicBezTo>
                  <a:pt x="982" y="727"/>
                  <a:pt x="967" y="725"/>
                  <a:pt x="954" y="731"/>
                </a:cubicBezTo>
                <a:cubicBezTo>
                  <a:pt x="948" y="734"/>
                  <a:pt x="948" y="743"/>
                  <a:pt x="948" y="749"/>
                </a:cubicBezTo>
                <a:cubicBezTo>
                  <a:pt x="948" y="788"/>
                  <a:pt x="932" y="839"/>
                  <a:pt x="960" y="866"/>
                </a:cubicBezTo>
                <a:cubicBezTo>
                  <a:pt x="983" y="890"/>
                  <a:pt x="1016" y="904"/>
                  <a:pt x="1039" y="928"/>
                </a:cubicBezTo>
                <a:cubicBezTo>
                  <a:pt x="1068" y="957"/>
                  <a:pt x="1052" y="994"/>
                  <a:pt x="1094" y="1008"/>
                </a:cubicBezTo>
                <a:cubicBezTo>
                  <a:pt x="1103" y="1035"/>
                  <a:pt x="1105" y="1054"/>
                  <a:pt x="1076" y="1064"/>
                </a:cubicBezTo>
                <a:cubicBezTo>
                  <a:pt x="1074" y="1058"/>
                  <a:pt x="1075" y="1049"/>
                  <a:pt x="1070" y="1045"/>
                </a:cubicBezTo>
                <a:cubicBezTo>
                  <a:pt x="1060" y="1038"/>
                  <a:pt x="1033" y="1033"/>
                  <a:pt x="1033" y="1033"/>
                </a:cubicBezTo>
                <a:cubicBezTo>
                  <a:pt x="1012" y="1065"/>
                  <a:pt x="1020" y="1108"/>
                  <a:pt x="1009" y="1125"/>
                </a:cubicBezTo>
                <a:cubicBezTo>
                  <a:pt x="1002" y="1137"/>
                  <a:pt x="972" y="1138"/>
                  <a:pt x="972" y="1138"/>
                </a:cubicBezTo>
                <a:cubicBezTo>
                  <a:pt x="962" y="1170"/>
                  <a:pt x="975" y="1166"/>
                  <a:pt x="1003" y="1175"/>
                </a:cubicBezTo>
                <a:cubicBezTo>
                  <a:pt x="1036" y="1226"/>
                  <a:pt x="1067" y="1219"/>
                  <a:pt x="1119" y="1236"/>
                </a:cubicBezTo>
                <a:cubicBezTo>
                  <a:pt x="1141" y="1270"/>
                  <a:pt x="1144" y="1296"/>
                  <a:pt x="1186" y="1310"/>
                </a:cubicBezTo>
                <a:cubicBezTo>
                  <a:pt x="1195" y="1337"/>
                  <a:pt x="1208" y="1334"/>
                  <a:pt x="1235" y="1341"/>
                </a:cubicBezTo>
                <a:cubicBezTo>
                  <a:pt x="1249" y="1383"/>
                  <a:pt x="1263" y="1443"/>
                  <a:pt x="1223" y="1471"/>
                </a:cubicBezTo>
                <a:cubicBezTo>
                  <a:pt x="1214" y="1469"/>
                  <a:pt x="1204" y="1470"/>
                  <a:pt x="1198" y="1465"/>
                </a:cubicBezTo>
                <a:cubicBezTo>
                  <a:pt x="1187" y="1455"/>
                  <a:pt x="1179" y="1442"/>
                  <a:pt x="1174" y="1428"/>
                </a:cubicBezTo>
                <a:cubicBezTo>
                  <a:pt x="1172" y="1421"/>
                  <a:pt x="1172" y="1413"/>
                  <a:pt x="1168" y="1409"/>
                </a:cubicBezTo>
                <a:cubicBezTo>
                  <a:pt x="1149" y="1391"/>
                  <a:pt x="1120" y="1374"/>
                  <a:pt x="1094" y="1366"/>
                </a:cubicBezTo>
                <a:cubicBezTo>
                  <a:pt x="1037" y="1375"/>
                  <a:pt x="1049" y="1376"/>
                  <a:pt x="1058" y="1434"/>
                </a:cubicBezTo>
                <a:cubicBezTo>
                  <a:pt x="1041" y="1484"/>
                  <a:pt x="1080" y="1513"/>
                  <a:pt x="1094" y="1557"/>
                </a:cubicBezTo>
                <a:cubicBezTo>
                  <a:pt x="1088" y="1559"/>
                  <a:pt x="1082" y="1560"/>
                  <a:pt x="1076" y="1563"/>
                </a:cubicBezTo>
                <a:cubicBezTo>
                  <a:pt x="1070" y="1566"/>
                  <a:pt x="1065" y="1578"/>
                  <a:pt x="1058" y="1576"/>
                </a:cubicBezTo>
                <a:cubicBezTo>
                  <a:pt x="1051" y="1574"/>
                  <a:pt x="1055" y="1563"/>
                  <a:pt x="1051" y="1557"/>
                </a:cubicBezTo>
                <a:cubicBezTo>
                  <a:pt x="1048" y="1551"/>
                  <a:pt x="1044" y="1544"/>
                  <a:pt x="1039" y="1539"/>
                </a:cubicBezTo>
                <a:cubicBezTo>
                  <a:pt x="1027" y="1526"/>
                  <a:pt x="1018" y="1525"/>
                  <a:pt x="1003" y="1520"/>
                </a:cubicBezTo>
                <a:cubicBezTo>
                  <a:pt x="998" y="1526"/>
                  <a:pt x="991" y="1531"/>
                  <a:pt x="990" y="1539"/>
                </a:cubicBezTo>
                <a:cubicBezTo>
                  <a:pt x="986" y="1562"/>
                  <a:pt x="1021" y="1619"/>
                  <a:pt x="1039" y="1631"/>
                </a:cubicBezTo>
                <a:cubicBezTo>
                  <a:pt x="1054" y="1675"/>
                  <a:pt x="1044" y="1657"/>
                  <a:pt x="1064" y="1687"/>
                </a:cubicBezTo>
                <a:cubicBezTo>
                  <a:pt x="1066" y="1717"/>
                  <a:pt x="1070" y="1748"/>
                  <a:pt x="1070" y="1779"/>
                </a:cubicBezTo>
                <a:cubicBezTo>
                  <a:pt x="1070" y="1884"/>
                  <a:pt x="1031" y="1789"/>
                  <a:pt x="1009" y="1754"/>
                </a:cubicBezTo>
                <a:cubicBezTo>
                  <a:pt x="1005" y="1749"/>
                  <a:pt x="996" y="1750"/>
                  <a:pt x="990" y="1748"/>
                </a:cubicBezTo>
                <a:cubicBezTo>
                  <a:pt x="957" y="1760"/>
                  <a:pt x="965" y="1773"/>
                  <a:pt x="954" y="1804"/>
                </a:cubicBezTo>
                <a:cubicBezTo>
                  <a:pt x="951" y="1811"/>
                  <a:pt x="944" y="1816"/>
                  <a:pt x="941" y="1822"/>
                </a:cubicBezTo>
                <a:cubicBezTo>
                  <a:pt x="938" y="1828"/>
                  <a:pt x="937" y="1835"/>
                  <a:pt x="935" y="1841"/>
                </a:cubicBezTo>
                <a:cubicBezTo>
                  <a:pt x="929" y="1837"/>
                  <a:pt x="921" y="1835"/>
                  <a:pt x="917" y="1828"/>
                </a:cubicBezTo>
                <a:cubicBezTo>
                  <a:pt x="910" y="1817"/>
                  <a:pt x="905" y="1791"/>
                  <a:pt x="905" y="1791"/>
                </a:cubicBezTo>
                <a:cubicBezTo>
                  <a:pt x="903" y="1767"/>
                  <a:pt x="903" y="1742"/>
                  <a:pt x="899" y="1717"/>
                </a:cubicBezTo>
                <a:cubicBezTo>
                  <a:pt x="897" y="1705"/>
                  <a:pt x="886" y="1680"/>
                  <a:pt x="886" y="1680"/>
                </a:cubicBezTo>
                <a:cubicBezTo>
                  <a:pt x="893" y="1651"/>
                  <a:pt x="901" y="1630"/>
                  <a:pt x="868" y="1619"/>
                </a:cubicBezTo>
                <a:cubicBezTo>
                  <a:pt x="839" y="1626"/>
                  <a:pt x="834" y="1633"/>
                  <a:pt x="825" y="1662"/>
                </a:cubicBezTo>
                <a:cubicBezTo>
                  <a:pt x="833" y="1697"/>
                  <a:pt x="853" y="1713"/>
                  <a:pt x="819" y="1736"/>
                </a:cubicBezTo>
                <a:cubicBezTo>
                  <a:pt x="812" y="1725"/>
                  <a:pt x="810" y="1708"/>
                  <a:pt x="801" y="1699"/>
                </a:cubicBezTo>
                <a:cubicBezTo>
                  <a:pt x="792" y="1690"/>
                  <a:pt x="775" y="1688"/>
                  <a:pt x="764" y="1680"/>
                </a:cubicBezTo>
                <a:cubicBezTo>
                  <a:pt x="760" y="1668"/>
                  <a:pt x="756" y="1656"/>
                  <a:pt x="752" y="1643"/>
                </a:cubicBezTo>
                <a:cubicBezTo>
                  <a:pt x="750" y="1637"/>
                  <a:pt x="746" y="1625"/>
                  <a:pt x="746" y="1625"/>
                </a:cubicBezTo>
                <a:cubicBezTo>
                  <a:pt x="748" y="1606"/>
                  <a:pt x="746" y="1587"/>
                  <a:pt x="752" y="1569"/>
                </a:cubicBezTo>
                <a:cubicBezTo>
                  <a:pt x="757" y="1555"/>
                  <a:pt x="776" y="1532"/>
                  <a:pt x="776" y="1532"/>
                </a:cubicBezTo>
                <a:cubicBezTo>
                  <a:pt x="774" y="1526"/>
                  <a:pt x="774" y="1519"/>
                  <a:pt x="770" y="1514"/>
                </a:cubicBezTo>
                <a:cubicBezTo>
                  <a:pt x="765" y="1508"/>
                  <a:pt x="756" y="1508"/>
                  <a:pt x="752" y="1502"/>
                </a:cubicBezTo>
                <a:cubicBezTo>
                  <a:pt x="745" y="1490"/>
                  <a:pt x="744" y="1477"/>
                  <a:pt x="740" y="1465"/>
                </a:cubicBezTo>
                <a:cubicBezTo>
                  <a:pt x="738" y="1458"/>
                  <a:pt x="734" y="1446"/>
                  <a:pt x="734" y="1446"/>
                </a:cubicBezTo>
                <a:cubicBezTo>
                  <a:pt x="746" y="1409"/>
                  <a:pt x="742" y="1443"/>
                  <a:pt x="709" y="1421"/>
                </a:cubicBezTo>
                <a:cubicBezTo>
                  <a:pt x="704" y="1417"/>
                  <a:pt x="705" y="1409"/>
                  <a:pt x="703" y="1403"/>
                </a:cubicBezTo>
                <a:cubicBezTo>
                  <a:pt x="715" y="1352"/>
                  <a:pt x="697" y="1397"/>
                  <a:pt x="727" y="1372"/>
                </a:cubicBezTo>
                <a:cubicBezTo>
                  <a:pt x="753" y="1352"/>
                  <a:pt x="727" y="1341"/>
                  <a:pt x="764" y="1329"/>
                </a:cubicBezTo>
                <a:cubicBezTo>
                  <a:pt x="782" y="1357"/>
                  <a:pt x="808" y="1357"/>
                  <a:pt x="838" y="1366"/>
                </a:cubicBezTo>
                <a:cubicBezTo>
                  <a:pt x="850" y="1370"/>
                  <a:pt x="874" y="1378"/>
                  <a:pt x="874" y="1378"/>
                </a:cubicBezTo>
                <a:cubicBezTo>
                  <a:pt x="886" y="1374"/>
                  <a:pt x="899" y="1370"/>
                  <a:pt x="911" y="1366"/>
                </a:cubicBezTo>
                <a:cubicBezTo>
                  <a:pt x="917" y="1364"/>
                  <a:pt x="923" y="1370"/>
                  <a:pt x="929" y="1372"/>
                </a:cubicBezTo>
                <a:cubicBezTo>
                  <a:pt x="961" y="1380"/>
                  <a:pt x="987" y="1384"/>
                  <a:pt x="1015" y="1403"/>
                </a:cubicBezTo>
                <a:cubicBezTo>
                  <a:pt x="1043" y="1361"/>
                  <a:pt x="1034" y="1380"/>
                  <a:pt x="1045" y="1347"/>
                </a:cubicBezTo>
                <a:cubicBezTo>
                  <a:pt x="1043" y="1341"/>
                  <a:pt x="1044" y="1333"/>
                  <a:pt x="1039" y="1329"/>
                </a:cubicBezTo>
                <a:cubicBezTo>
                  <a:pt x="1029" y="1322"/>
                  <a:pt x="1003" y="1317"/>
                  <a:pt x="1003" y="1317"/>
                </a:cubicBezTo>
                <a:cubicBezTo>
                  <a:pt x="991" y="1300"/>
                  <a:pt x="991" y="1294"/>
                  <a:pt x="972" y="1286"/>
                </a:cubicBezTo>
                <a:cubicBezTo>
                  <a:pt x="960" y="1281"/>
                  <a:pt x="935" y="1273"/>
                  <a:pt x="935" y="1273"/>
                </a:cubicBezTo>
                <a:cubicBezTo>
                  <a:pt x="921" y="1278"/>
                  <a:pt x="908" y="1286"/>
                  <a:pt x="893" y="1286"/>
                </a:cubicBezTo>
                <a:cubicBezTo>
                  <a:pt x="858" y="1286"/>
                  <a:pt x="817" y="1267"/>
                  <a:pt x="782" y="1261"/>
                </a:cubicBezTo>
                <a:cubicBezTo>
                  <a:pt x="760" y="1263"/>
                  <a:pt x="737" y="1260"/>
                  <a:pt x="715" y="1267"/>
                </a:cubicBezTo>
                <a:cubicBezTo>
                  <a:pt x="709" y="1269"/>
                  <a:pt x="714" y="1289"/>
                  <a:pt x="709" y="1286"/>
                </a:cubicBezTo>
                <a:cubicBezTo>
                  <a:pt x="697" y="1279"/>
                  <a:pt x="699" y="1254"/>
                  <a:pt x="685" y="1249"/>
                </a:cubicBezTo>
                <a:cubicBezTo>
                  <a:pt x="679" y="1247"/>
                  <a:pt x="672" y="1245"/>
                  <a:pt x="666" y="1243"/>
                </a:cubicBezTo>
                <a:cubicBezTo>
                  <a:pt x="659" y="1222"/>
                  <a:pt x="636" y="1187"/>
                  <a:pt x="636" y="1187"/>
                </a:cubicBezTo>
                <a:cubicBezTo>
                  <a:pt x="646" y="1144"/>
                  <a:pt x="664" y="1159"/>
                  <a:pt x="697" y="1138"/>
                </a:cubicBezTo>
                <a:cubicBezTo>
                  <a:pt x="688" y="1101"/>
                  <a:pt x="684" y="1115"/>
                  <a:pt x="654" y="1095"/>
                </a:cubicBezTo>
                <a:cubicBezTo>
                  <a:pt x="618" y="1099"/>
                  <a:pt x="594" y="1115"/>
                  <a:pt x="562" y="1107"/>
                </a:cubicBezTo>
                <a:cubicBezTo>
                  <a:pt x="549" y="1068"/>
                  <a:pt x="539" y="1029"/>
                  <a:pt x="526" y="990"/>
                </a:cubicBezTo>
                <a:cubicBezTo>
                  <a:pt x="521" y="975"/>
                  <a:pt x="503" y="970"/>
                  <a:pt x="489" y="965"/>
                </a:cubicBezTo>
                <a:cubicBezTo>
                  <a:pt x="477" y="961"/>
                  <a:pt x="452" y="953"/>
                  <a:pt x="452" y="953"/>
                </a:cubicBezTo>
                <a:cubicBezTo>
                  <a:pt x="437" y="929"/>
                  <a:pt x="419" y="921"/>
                  <a:pt x="452" y="910"/>
                </a:cubicBezTo>
                <a:cubicBezTo>
                  <a:pt x="473" y="879"/>
                  <a:pt x="463" y="853"/>
                  <a:pt x="428" y="842"/>
                </a:cubicBezTo>
                <a:cubicBezTo>
                  <a:pt x="424" y="829"/>
                  <a:pt x="420" y="817"/>
                  <a:pt x="416" y="805"/>
                </a:cubicBezTo>
                <a:cubicBezTo>
                  <a:pt x="414" y="799"/>
                  <a:pt x="410" y="786"/>
                  <a:pt x="410" y="786"/>
                </a:cubicBezTo>
                <a:cubicBezTo>
                  <a:pt x="420" y="743"/>
                  <a:pt x="428" y="774"/>
                  <a:pt x="440" y="737"/>
                </a:cubicBezTo>
                <a:cubicBezTo>
                  <a:pt x="438" y="727"/>
                  <a:pt x="441" y="713"/>
                  <a:pt x="434" y="706"/>
                </a:cubicBezTo>
                <a:cubicBezTo>
                  <a:pt x="420" y="692"/>
                  <a:pt x="395" y="693"/>
                  <a:pt x="379" y="681"/>
                </a:cubicBezTo>
                <a:cubicBezTo>
                  <a:pt x="386" y="661"/>
                  <a:pt x="396" y="647"/>
                  <a:pt x="403" y="626"/>
                </a:cubicBezTo>
                <a:cubicBezTo>
                  <a:pt x="404" y="607"/>
                  <a:pt x="421" y="523"/>
                  <a:pt x="410" y="490"/>
                </a:cubicBezTo>
                <a:cubicBezTo>
                  <a:pt x="418" y="478"/>
                  <a:pt x="426" y="466"/>
                  <a:pt x="434" y="453"/>
                </a:cubicBezTo>
                <a:cubicBezTo>
                  <a:pt x="438" y="447"/>
                  <a:pt x="446" y="435"/>
                  <a:pt x="446" y="435"/>
                </a:cubicBezTo>
                <a:cubicBezTo>
                  <a:pt x="444" y="429"/>
                  <a:pt x="445" y="420"/>
                  <a:pt x="440" y="416"/>
                </a:cubicBezTo>
                <a:cubicBezTo>
                  <a:pt x="430" y="409"/>
                  <a:pt x="403" y="404"/>
                  <a:pt x="403" y="404"/>
                </a:cubicBezTo>
                <a:cubicBezTo>
                  <a:pt x="399" y="398"/>
                  <a:pt x="397" y="391"/>
                  <a:pt x="391" y="385"/>
                </a:cubicBezTo>
                <a:cubicBezTo>
                  <a:pt x="386" y="381"/>
                  <a:pt x="377" y="383"/>
                  <a:pt x="373" y="379"/>
                </a:cubicBezTo>
                <a:cubicBezTo>
                  <a:pt x="361" y="367"/>
                  <a:pt x="363" y="334"/>
                  <a:pt x="355" y="318"/>
                </a:cubicBezTo>
                <a:cubicBezTo>
                  <a:pt x="352" y="311"/>
                  <a:pt x="348" y="303"/>
                  <a:pt x="342" y="299"/>
                </a:cubicBezTo>
                <a:cubicBezTo>
                  <a:pt x="331" y="292"/>
                  <a:pt x="306" y="287"/>
                  <a:pt x="306" y="287"/>
                </a:cubicBezTo>
                <a:cubicBezTo>
                  <a:pt x="299" y="259"/>
                  <a:pt x="305" y="235"/>
                  <a:pt x="275" y="225"/>
                </a:cubicBezTo>
                <a:cubicBezTo>
                  <a:pt x="267" y="227"/>
                  <a:pt x="259" y="228"/>
                  <a:pt x="251" y="231"/>
                </a:cubicBezTo>
                <a:cubicBezTo>
                  <a:pt x="244" y="234"/>
                  <a:pt x="239" y="245"/>
                  <a:pt x="232" y="244"/>
                </a:cubicBezTo>
                <a:cubicBezTo>
                  <a:pt x="225" y="243"/>
                  <a:pt x="226" y="230"/>
                  <a:pt x="220" y="225"/>
                </a:cubicBezTo>
                <a:cubicBezTo>
                  <a:pt x="215" y="221"/>
                  <a:pt x="208" y="221"/>
                  <a:pt x="202" y="219"/>
                </a:cubicBezTo>
                <a:cubicBezTo>
                  <a:pt x="191" y="185"/>
                  <a:pt x="185" y="147"/>
                  <a:pt x="147" y="133"/>
                </a:cubicBezTo>
                <a:cubicBezTo>
                  <a:pt x="129" y="126"/>
                  <a:pt x="110" y="124"/>
                  <a:pt x="92" y="120"/>
                </a:cubicBezTo>
                <a:cubicBezTo>
                  <a:pt x="71" y="107"/>
                  <a:pt x="63" y="90"/>
                  <a:pt x="43" y="77"/>
                </a:cubicBezTo>
                <a:cubicBezTo>
                  <a:pt x="55" y="73"/>
                  <a:pt x="67" y="69"/>
                  <a:pt x="79" y="65"/>
                </a:cubicBezTo>
                <a:cubicBezTo>
                  <a:pt x="90" y="62"/>
                  <a:pt x="75" y="44"/>
                  <a:pt x="73" y="34"/>
                </a:cubicBezTo>
                <a:cubicBezTo>
                  <a:pt x="71" y="28"/>
                  <a:pt x="72" y="20"/>
                  <a:pt x="67" y="15"/>
                </a:cubicBezTo>
                <a:cubicBezTo>
                  <a:pt x="46" y="0"/>
                  <a:pt x="23" y="3"/>
                  <a:pt x="0" y="3"/>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8" name="Freeform 4" descr="Stationery"/>
          <p:cNvSpPr>
            <a:spLocks/>
          </p:cNvSpPr>
          <p:nvPr/>
        </p:nvSpPr>
        <p:spPr bwMode="auto">
          <a:xfrm>
            <a:off x="-158247" y="491011"/>
            <a:ext cx="9259888" cy="6438900"/>
          </a:xfrm>
          <a:custGeom>
            <a:avLst/>
            <a:gdLst>
              <a:gd name="T0" fmla="*/ 2147483646 w 5833"/>
              <a:gd name="T1" fmla="*/ 551915013 h 4056"/>
              <a:gd name="T2" fmla="*/ 2147483646 w 5833"/>
              <a:gd name="T3" fmla="*/ 514111875 h 4056"/>
              <a:gd name="T4" fmla="*/ 2147483646 w 5833"/>
              <a:gd name="T5" fmla="*/ 415826575 h 4056"/>
              <a:gd name="T6" fmla="*/ 2147483646 w 5833"/>
              <a:gd name="T7" fmla="*/ 131048125 h 4056"/>
              <a:gd name="T8" fmla="*/ 2147483646 w 5833"/>
              <a:gd name="T9" fmla="*/ 113407825 h 4056"/>
              <a:gd name="T10" fmla="*/ 2147483646 w 5833"/>
              <a:gd name="T11" fmla="*/ 509071563 h 4056"/>
              <a:gd name="T12" fmla="*/ 2147483646 w 5833"/>
              <a:gd name="T13" fmla="*/ 811490313 h 4056"/>
              <a:gd name="T14" fmla="*/ 2147483646 w 5833"/>
              <a:gd name="T15" fmla="*/ 922377188 h 4056"/>
              <a:gd name="T16" fmla="*/ 2147483646 w 5833"/>
              <a:gd name="T17" fmla="*/ 997981875 h 4056"/>
              <a:gd name="T18" fmla="*/ 2147483646 w 5833"/>
              <a:gd name="T19" fmla="*/ 1207155638 h 4056"/>
              <a:gd name="T20" fmla="*/ 2147483646 w 5833"/>
              <a:gd name="T21" fmla="*/ 1320561875 h 4056"/>
              <a:gd name="T22" fmla="*/ 2147483646 w 5833"/>
              <a:gd name="T23" fmla="*/ 1123989688 h 4056"/>
              <a:gd name="T24" fmla="*/ 2147483646 w 5833"/>
              <a:gd name="T25" fmla="*/ 1260078125 h 4056"/>
              <a:gd name="T26" fmla="*/ 2147483646 w 5833"/>
              <a:gd name="T27" fmla="*/ 1867436575 h 4056"/>
              <a:gd name="T28" fmla="*/ 2147483646 w 5833"/>
              <a:gd name="T29" fmla="*/ 2129532825 h 4056"/>
              <a:gd name="T30" fmla="*/ 2147483646 w 5833"/>
              <a:gd name="T31" fmla="*/ 2147483646 h 4056"/>
              <a:gd name="T32" fmla="*/ 2147483646 w 5833"/>
              <a:gd name="T33" fmla="*/ 2147483646 h 4056"/>
              <a:gd name="T34" fmla="*/ 2147483646 w 5833"/>
              <a:gd name="T35" fmla="*/ 2147483646 h 4056"/>
              <a:gd name="T36" fmla="*/ 2147483646 w 5833"/>
              <a:gd name="T37" fmla="*/ 2147483646 h 4056"/>
              <a:gd name="T38" fmla="*/ 2147483646 w 5833"/>
              <a:gd name="T39" fmla="*/ 2147483646 h 4056"/>
              <a:gd name="T40" fmla="*/ 2147483646 w 5833"/>
              <a:gd name="T41" fmla="*/ 2147483646 h 4056"/>
              <a:gd name="T42" fmla="*/ 2147483646 w 5833"/>
              <a:gd name="T43" fmla="*/ 2147483646 h 4056"/>
              <a:gd name="T44" fmla="*/ 2147483646 w 5833"/>
              <a:gd name="T45" fmla="*/ 2147483646 h 4056"/>
              <a:gd name="T46" fmla="*/ 2147483646 w 5833"/>
              <a:gd name="T47" fmla="*/ 2147483646 h 4056"/>
              <a:gd name="T48" fmla="*/ 2147483646 w 5833"/>
              <a:gd name="T49" fmla="*/ 2147483646 h 4056"/>
              <a:gd name="T50" fmla="*/ 2147483646 w 5833"/>
              <a:gd name="T51" fmla="*/ 2147483646 h 4056"/>
              <a:gd name="T52" fmla="*/ 2147483646 w 5833"/>
              <a:gd name="T53" fmla="*/ 2147483646 h 4056"/>
              <a:gd name="T54" fmla="*/ 2147483646 w 5833"/>
              <a:gd name="T55" fmla="*/ 2147483646 h 4056"/>
              <a:gd name="T56" fmla="*/ 2147483646 w 5833"/>
              <a:gd name="T57" fmla="*/ 2147483646 h 4056"/>
              <a:gd name="T58" fmla="*/ 2147483646 w 5833"/>
              <a:gd name="T59" fmla="*/ 2147483646 h 4056"/>
              <a:gd name="T60" fmla="*/ 2147483646 w 5833"/>
              <a:gd name="T61" fmla="*/ 2147483646 h 4056"/>
              <a:gd name="T62" fmla="*/ 2147483646 w 5833"/>
              <a:gd name="T63" fmla="*/ 2147483646 h 4056"/>
              <a:gd name="T64" fmla="*/ 2147483646 w 5833"/>
              <a:gd name="T65" fmla="*/ 2147483646 h 4056"/>
              <a:gd name="T66" fmla="*/ 2147483646 w 5833"/>
              <a:gd name="T67" fmla="*/ 2147483646 h 4056"/>
              <a:gd name="T68" fmla="*/ 2147483646 w 5833"/>
              <a:gd name="T69" fmla="*/ 2147483646 h 4056"/>
              <a:gd name="T70" fmla="*/ 2147483646 w 5833"/>
              <a:gd name="T71" fmla="*/ 2147483646 h 4056"/>
              <a:gd name="T72" fmla="*/ 2147483646 w 5833"/>
              <a:gd name="T73" fmla="*/ 2147483646 h 4056"/>
              <a:gd name="T74" fmla="*/ 2147483646 w 5833"/>
              <a:gd name="T75" fmla="*/ 2147483646 h 4056"/>
              <a:gd name="T76" fmla="*/ 2147483646 w 5833"/>
              <a:gd name="T77" fmla="*/ 2147483646 h 4056"/>
              <a:gd name="T78" fmla="*/ 2147483646 w 5833"/>
              <a:gd name="T79" fmla="*/ 2147483646 h 4056"/>
              <a:gd name="T80" fmla="*/ 2147483646 w 5833"/>
              <a:gd name="T81" fmla="*/ 2147483646 h 4056"/>
              <a:gd name="T82" fmla="*/ 2147483646 w 5833"/>
              <a:gd name="T83" fmla="*/ 2147483646 h 4056"/>
              <a:gd name="T84" fmla="*/ 2147483646 w 5833"/>
              <a:gd name="T85" fmla="*/ 2147483646 h 4056"/>
              <a:gd name="T86" fmla="*/ 2147483646 w 5833"/>
              <a:gd name="T87" fmla="*/ 2147483646 h 4056"/>
              <a:gd name="T88" fmla="*/ 2147483646 w 5833"/>
              <a:gd name="T89" fmla="*/ 2147483646 h 4056"/>
              <a:gd name="T90" fmla="*/ 2147483646 w 5833"/>
              <a:gd name="T91" fmla="*/ 2147483646 h 4056"/>
              <a:gd name="T92" fmla="*/ 2147483646 w 5833"/>
              <a:gd name="T93" fmla="*/ 2147483646 h 4056"/>
              <a:gd name="T94" fmla="*/ 2147483646 w 5833"/>
              <a:gd name="T95" fmla="*/ 2147483646 h 4056"/>
              <a:gd name="T96" fmla="*/ 1096268822 w 5833"/>
              <a:gd name="T97" fmla="*/ 2147483646 h 4056"/>
              <a:gd name="T98" fmla="*/ 796369418 w 5833"/>
              <a:gd name="T99" fmla="*/ 2147483646 h 4056"/>
              <a:gd name="T100" fmla="*/ 1378526337 w 5833"/>
              <a:gd name="T101" fmla="*/ 2147483646 h 4056"/>
              <a:gd name="T102" fmla="*/ 1096268822 w 5833"/>
              <a:gd name="T103" fmla="*/ 2147483646 h 4056"/>
              <a:gd name="T104" fmla="*/ 1436489140 w 5833"/>
              <a:gd name="T105" fmla="*/ 2147483646 h 4056"/>
              <a:gd name="T106" fmla="*/ 700603475 w 5833"/>
              <a:gd name="T107" fmla="*/ 2147483646 h 4056"/>
              <a:gd name="T108" fmla="*/ 20161251 w 5833"/>
              <a:gd name="T109" fmla="*/ 2147483646 h 4056"/>
              <a:gd name="T110" fmla="*/ 2147483646 w 5833"/>
              <a:gd name="T111" fmla="*/ 2147483646 h 40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33" h="4056">
                <a:moveTo>
                  <a:pt x="5817" y="3513"/>
                </a:moveTo>
                <a:cubicBezTo>
                  <a:pt x="5775" y="4056"/>
                  <a:pt x="5778" y="1954"/>
                  <a:pt x="5770" y="1407"/>
                </a:cubicBezTo>
                <a:cubicBezTo>
                  <a:pt x="5762" y="860"/>
                  <a:pt x="5771" y="429"/>
                  <a:pt x="5767" y="231"/>
                </a:cubicBezTo>
                <a:cubicBezTo>
                  <a:pt x="5763" y="33"/>
                  <a:pt x="5757" y="221"/>
                  <a:pt x="5746" y="219"/>
                </a:cubicBezTo>
                <a:cubicBezTo>
                  <a:pt x="5735" y="217"/>
                  <a:pt x="5712" y="223"/>
                  <a:pt x="5698" y="219"/>
                </a:cubicBezTo>
                <a:cubicBezTo>
                  <a:pt x="5684" y="215"/>
                  <a:pt x="5679" y="200"/>
                  <a:pt x="5662" y="195"/>
                </a:cubicBezTo>
                <a:cubicBezTo>
                  <a:pt x="5645" y="190"/>
                  <a:pt x="5623" y="186"/>
                  <a:pt x="5598" y="188"/>
                </a:cubicBezTo>
                <a:cubicBezTo>
                  <a:pt x="5573" y="190"/>
                  <a:pt x="5560" y="200"/>
                  <a:pt x="5514" y="204"/>
                </a:cubicBezTo>
                <a:cubicBezTo>
                  <a:pt x="5468" y="208"/>
                  <a:pt x="5365" y="209"/>
                  <a:pt x="5320" y="209"/>
                </a:cubicBezTo>
                <a:cubicBezTo>
                  <a:pt x="5295" y="207"/>
                  <a:pt x="5269" y="209"/>
                  <a:pt x="5245" y="202"/>
                </a:cubicBezTo>
                <a:cubicBezTo>
                  <a:pt x="5218" y="194"/>
                  <a:pt x="5222" y="161"/>
                  <a:pt x="5185" y="150"/>
                </a:cubicBezTo>
                <a:cubicBezTo>
                  <a:pt x="5121" y="170"/>
                  <a:pt x="5149" y="174"/>
                  <a:pt x="5066" y="165"/>
                </a:cubicBezTo>
                <a:cubicBezTo>
                  <a:pt x="5048" y="112"/>
                  <a:pt x="5066" y="125"/>
                  <a:pt x="5028" y="112"/>
                </a:cubicBezTo>
                <a:cubicBezTo>
                  <a:pt x="5013" y="115"/>
                  <a:pt x="4997" y="115"/>
                  <a:pt x="4983" y="120"/>
                </a:cubicBezTo>
                <a:cubicBezTo>
                  <a:pt x="4941" y="134"/>
                  <a:pt x="4981" y="142"/>
                  <a:pt x="4939" y="127"/>
                </a:cubicBezTo>
                <a:cubicBezTo>
                  <a:pt x="4915" y="91"/>
                  <a:pt x="4909" y="65"/>
                  <a:pt x="4871" y="52"/>
                </a:cubicBezTo>
                <a:cubicBezTo>
                  <a:pt x="4854" y="0"/>
                  <a:pt x="4871" y="12"/>
                  <a:pt x="4834" y="0"/>
                </a:cubicBezTo>
                <a:cubicBezTo>
                  <a:pt x="4785" y="8"/>
                  <a:pt x="4741" y="22"/>
                  <a:pt x="4692" y="30"/>
                </a:cubicBezTo>
                <a:cubicBezTo>
                  <a:pt x="4666" y="23"/>
                  <a:pt x="4642" y="16"/>
                  <a:pt x="4617" y="7"/>
                </a:cubicBezTo>
                <a:cubicBezTo>
                  <a:pt x="4553" y="49"/>
                  <a:pt x="4590" y="35"/>
                  <a:pt x="4505" y="45"/>
                </a:cubicBezTo>
                <a:cubicBezTo>
                  <a:pt x="4497" y="50"/>
                  <a:pt x="4489" y="54"/>
                  <a:pt x="4482" y="60"/>
                </a:cubicBezTo>
                <a:cubicBezTo>
                  <a:pt x="4476" y="66"/>
                  <a:pt x="4474" y="76"/>
                  <a:pt x="4467" y="82"/>
                </a:cubicBezTo>
                <a:cubicBezTo>
                  <a:pt x="4437" y="108"/>
                  <a:pt x="4413" y="116"/>
                  <a:pt x="4377" y="127"/>
                </a:cubicBezTo>
                <a:cubicBezTo>
                  <a:pt x="4351" y="170"/>
                  <a:pt x="4292" y="175"/>
                  <a:pt x="4250" y="202"/>
                </a:cubicBezTo>
                <a:cubicBezTo>
                  <a:pt x="4240" y="217"/>
                  <a:pt x="4225" y="230"/>
                  <a:pt x="4220" y="247"/>
                </a:cubicBezTo>
                <a:cubicBezTo>
                  <a:pt x="4218" y="254"/>
                  <a:pt x="4219" y="264"/>
                  <a:pt x="4213" y="269"/>
                </a:cubicBezTo>
                <a:cubicBezTo>
                  <a:pt x="4199" y="280"/>
                  <a:pt x="4178" y="279"/>
                  <a:pt x="4161" y="284"/>
                </a:cubicBezTo>
                <a:cubicBezTo>
                  <a:pt x="4148" y="320"/>
                  <a:pt x="4137" y="312"/>
                  <a:pt x="4101" y="322"/>
                </a:cubicBezTo>
                <a:cubicBezTo>
                  <a:pt x="4029" y="316"/>
                  <a:pt x="3996" y="293"/>
                  <a:pt x="3936" y="251"/>
                </a:cubicBezTo>
                <a:cubicBezTo>
                  <a:pt x="3907" y="239"/>
                  <a:pt x="3922" y="229"/>
                  <a:pt x="3906" y="236"/>
                </a:cubicBezTo>
                <a:cubicBezTo>
                  <a:pt x="3890" y="243"/>
                  <a:pt x="3840" y="274"/>
                  <a:pt x="3840" y="296"/>
                </a:cubicBezTo>
                <a:cubicBezTo>
                  <a:pt x="3853" y="340"/>
                  <a:pt x="3861" y="361"/>
                  <a:pt x="3906" y="366"/>
                </a:cubicBezTo>
                <a:cubicBezTo>
                  <a:pt x="3935" y="376"/>
                  <a:pt x="3948" y="381"/>
                  <a:pt x="3959" y="411"/>
                </a:cubicBezTo>
                <a:cubicBezTo>
                  <a:pt x="3956" y="421"/>
                  <a:pt x="3960" y="437"/>
                  <a:pt x="3951" y="441"/>
                </a:cubicBezTo>
                <a:cubicBezTo>
                  <a:pt x="3944" y="444"/>
                  <a:pt x="3897" y="433"/>
                  <a:pt x="3884" y="426"/>
                </a:cubicBezTo>
                <a:cubicBezTo>
                  <a:pt x="3868" y="417"/>
                  <a:pt x="3839" y="396"/>
                  <a:pt x="3839" y="396"/>
                </a:cubicBezTo>
                <a:cubicBezTo>
                  <a:pt x="3829" y="399"/>
                  <a:pt x="3819" y="401"/>
                  <a:pt x="3809" y="404"/>
                </a:cubicBezTo>
                <a:cubicBezTo>
                  <a:pt x="3794" y="409"/>
                  <a:pt x="3764" y="419"/>
                  <a:pt x="3764" y="419"/>
                </a:cubicBezTo>
                <a:cubicBezTo>
                  <a:pt x="3751" y="458"/>
                  <a:pt x="3732" y="466"/>
                  <a:pt x="3772" y="471"/>
                </a:cubicBezTo>
                <a:cubicBezTo>
                  <a:pt x="3807" y="475"/>
                  <a:pt x="3841" y="476"/>
                  <a:pt x="3876" y="479"/>
                </a:cubicBezTo>
                <a:cubicBezTo>
                  <a:pt x="3899" y="512"/>
                  <a:pt x="3914" y="514"/>
                  <a:pt x="3876" y="539"/>
                </a:cubicBezTo>
                <a:cubicBezTo>
                  <a:pt x="3854" y="536"/>
                  <a:pt x="3831" y="537"/>
                  <a:pt x="3809" y="531"/>
                </a:cubicBezTo>
                <a:cubicBezTo>
                  <a:pt x="3787" y="525"/>
                  <a:pt x="3767" y="504"/>
                  <a:pt x="3742" y="501"/>
                </a:cubicBezTo>
                <a:cubicBezTo>
                  <a:pt x="3723" y="495"/>
                  <a:pt x="3724" y="525"/>
                  <a:pt x="3705" y="524"/>
                </a:cubicBezTo>
                <a:cubicBezTo>
                  <a:pt x="3691" y="525"/>
                  <a:pt x="3705" y="542"/>
                  <a:pt x="3660" y="506"/>
                </a:cubicBezTo>
                <a:cubicBezTo>
                  <a:pt x="3645" y="501"/>
                  <a:pt x="3599" y="486"/>
                  <a:pt x="3585" y="479"/>
                </a:cubicBezTo>
                <a:cubicBezTo>
                  <a:pt x="3569" y="470"/>
                  <a:pt x="3540" y="449"/>
                  <a:pt x="3540" y="449"/>
                </a:cubicBezTo>
                <a:cubicBezTo>
                  <a:pt x="3529" y="480"/>
                  <a:pt x="3513" y="420"/>
                  <a:pt x="3531" y="446"/>
                </a:cubicBezTo>
                <a:cubicBezTo>
                  <a:pt x="3489" y="473"/>
                  <a:pt x="3544" y="444"/>
                  <a:pt x="3501" y="431"/>
                </a:cubicBezTo>
                <a:cubicBezTo>
                  <a:pt x="3489" y="433"/>
                  <a:pt x="3474" y="443"/>
                  <a:pt x="3462" y="452"/>
                </a:cubicBezTo>
                <a:cubicBezTo>
                  <a:pt x="3450" y="461"/>
                  <a:pt x="3438" y="477"/>
                  <a:pt x="3426" y="485"/>
                </a:cubicBezTo>
                <a:cubicBezTo>
                  <a:pt x="3414" y="493"/>
                  <a:pt x="3404" y="491"/>
                  <a:pt x="3387" y="500"/>
                </a:cubicBezTo>
                <a:cubicBezTo>
                  <a:pt x="3370" y="509"/>
                  <a:pt x="3336" y="526"/>
                  <a:pt x="3323" y="539"/>
                </a:cubicBezTo>
                <a:cubicBezTo>
                  <a:pt x="3304" y="555"/>
                  <a:pt x="3315" y="566"/>
                  <a:pt x="3306" y="581"/>
                </a:cubicBezTo>
                <a:cubicBezTo>
                  <a:pt x="3297" y="596"/>
                  <a:pt x="3275" y="601"/>
                  <a:pt x="3270" y="628"/>
                </a:cubicBezTo>
                <a:cubicBezTo>
                  <a:pt x="3273" y="666"/>
                  <a:pt x="3269" y="704"/>
                  <a:pt x="3278" y="741"/>
                </a:cubicBezTo>
                <a:cubicBezTo>
                  <a:pt x="3280" y="748"/>
                  <a:pt x="3292" y="749"/>
                  <a:pt x="3300" y="748"/>
                </a:cubicBezTo>
                <a:cubicBezTo>
                  <a:pt x="3347" y="744"/>
                  <a:pt x="3391" y="725"/>
                  <a:pt x="3435" y="711"/>
                </a:cubicBezTo>
                <a:cubicBezTo>
                  <a:pt x="3468" y="760"/>
                  <a:pt x="3432" y="755"/>
                  <a:pt x="3398" y="778"/>
                </a:cubicBezTo>
                <a:cubicBezTo>
                  <a:pt x="3390" y="800"/>
                  <a:pt x="3383" y="823"/>
                  <a:pt x="3375" y="845"/>
                </a:cubicBezTo>
                <a:cubicBezTo>
                  <a:pt x="3387" y="879"/>
                  <a:pt x="3375" y="893"/>
                  <a:pt x="3412" y="905"/>
                </a:cubicBezTo>
                <a:cubicBezTo>
                  <a:pt x="3417" y="920"/>
                  <a:pt x="3442" y="945"/>
                  <a:pt x="3427" y="950"/>
                </a:cubicBezTo>
                <a:cubicBezTo>
                  <a:pt x="3397" y="959"/>
                  <a:pt x="3367" y="969"/>
                  <a:pt x="3338" y="980"/>
                </a:cubicBezTo>
                <a:cubicBezTo>
                  <a:pt x="3344" y="1012"/>
                  <a:pt x="3356" y="1032"/>
                  <a:pt x="3345" y="1062"/>
                </a:cubicBezTo>
                <a:cubicBezTo>
                  <a:pt x="3306" y="1050"/>
                  <a:pt x="3329" y="1042"/>
                  <a:pt x="3293" y="1017"/>
                </a:cubicBezTo>
                <a:cubicBezTo>
                  <a:pt x="3245" y="1034"/>
                  <a:pt x="3266" y="1055"/>
                  <a:pt x="3278" y="1092"/>
                </a:cubicBezTo>
                <a:cubicBezTo>
                  <a:pt x="3281" y="1100"/>
                  <a:pt x="3277" y="1112"/>
                  <a:pt x="3285" y="1115"/>
                </a:cubicBezTo>
                <a:cubicBezTo>
                  <a:pt x="3311" y="1124"/>
                  <a:pt x="3340" y="1120"/>
                  <a:pt x="3368" y="1122"/>
                </a:cubicBezTo>
                <a:cubicBezTo>
                  <a:pt x="3411" y="1136"/>
                  <a:pt x="3412" y="1143"/>
                  <a:pt x="3427" y="1189"/>
                </a:cubicBezTo>
                <a:cubicBezTo>
                  <a:pt x="3432" y="1204"/>
                  <a:pt x="3442" y="1234"/>
                  <a:pt x="3442" y="1234"/>
                </a:cubicBezTo>
                <a:cubicBezTo>
                  <a:pt x="3450" y="1232"/>
                  <a:pt x="3458" y="1223"/>
                  <a:pt x="3465" y="1227"/>
                </a:cubicBezTo>
                <a:cubicBezTo>
                  <a:pt x="3472" y="1230"/>
                  <a:pt x="3469" y="1242"/>
                  <a:pt x="3472" y="1249"/>
                </a:cubicBezTo>
                <a:cubicBezTo>
                  <a:pt x="3489" y="1283"/>
                  <a:pt x="3511" y="1308"/>
                  <a:pt x="3532" y="1339"/>
                </a:cubicBezTo>
                <a:cubicBezTo>
                  <a:pt x="3521" y="1343"/>
                  <a:pt x="3491" y="1347"/>
                  <a:pt x="3495" y="1369"/>
                </a:cubicBezTo>
                <a:cubicBezTo>
                  <a:pt x="3497" y="1378"/>
                  <a:pt x="3510" y="1379"/>
                  <a:pt x="3517" y="1384"/>
                </a:cubicBezTo>
                <a:cubicBezTo>
                  <a:pt x="3559" y="1376"/>
                  <a:pt x="3604" y="1376"/>
                  <a:pt x="3644" y="1361"/>
                </a:cubicBezTo>
                <a:cubicBezTo>
                  <a:pt x="3652" y="1364"/>
                  <a:pt x="3663" y="1362"/>
                  <a:pt x="3667" y="1369"/>
                </a:cubicBezTo>
                <a:cubicBezTo>
                  <a:pt x="3670" y="1376"/>
                  <a:pt x="3665" y="1386"/>
                  <a:pt x="3659" y="1391"/>
                </a:cubicBezTo>
                <a:cubicBezTo>
                  <a:pt x="3641" y="1405"/>
                  <a:pt x="3571" y="1411"/>
                  <a:pt x="3555" y="1414"/>
                </a:cubicBezTo>
                <a:cubicBezTo>
                  <a:pt x="3519" y="1437"/>
                  <a:pt x="3524" y="1445"/>
                  <a:pt x="3562" y="1459"/>
                </a:cubicBezTo>
                <a:cubicBezTo>
                  <a:pt x="3636" y="1433"/>
                  <a:pt x="3494" y="1481"/>
                  <a:pt x="3667" y="1444"/>
                </a:cubicBezTo>
                <a:cubicBezTo>
                  <a:pt x="3676" y="1442"/>
                  <a:pt x="3680" y="1430"/>
                  <a:pt x="3689" y="1429"/>
                </a:cubicBezTo>
                <a:cubicBezTo>
                  <a:pt x="3729" y="1423"/>
                  <a:pt x="3769" y="1424"/>
                  <a:pt x="3809" y="1421"/>
                </a:cubicBezTo>
                <a:cubicBezTo>
                  <a:pt x="3814" y="1414"/>
                  <a:pt x="3816" y="1402"/>
                  <a:pt x="3824" y="1399"/>
                </a:cubicBezTo>
                <a:cubicBezTo>
                  <a:pt x="3859" y="1385"/>
                  <a:pt x="3857" y="1474"/>
                  <a:pt x="3869" y="1489"/>
                </a:cubicBezTo>
                <a:cubicBezTo>
                  <a:pt x="3886" y="1510"/>
                  <a:pt x="3920" y="1511"/>
                  <a:pt x="3944" y="1518"/>
                </a:cubicBezTo>
                <a:cubicBezTo>
                  <a:pt x="3964" y="1549"/>
                  <a:pt x="3966" y="1562"/>
                  <a:pt x="4003" y="1548"/>
                </a:cubicBezTo>
                <a:cubicBezTo>
                  <a:pt x="4014" y="1518"/>
                  <a:pt x="4013" y="1507"/>
                  <a:pt x="4041" y="1489"/>
                </a:cubicBezTo>
                <a:cubicBezTo>
                  <a:pt x="4077" y="1497"/>
                  <a:pt x="4095" y="1506"/>
                  <a:pt x="4131" y="1496"/>
                </a:cubicBezTo>
                <a:cubicBezTo>
                  <a:pt x="4140" y="1466"/>
                  <a:pt x="4144" y="1436"/>
                  <a:pt x="4153" y="1406"/>
                </a:cubicBezTo>
                <a:cubicBezTo>
                  <a:pt x="4127" y="1388"/>
                  <a:pt x="4110" y="1377"/>
                  <a:pt x="4101" y="1346"/>
                </a:cubicBezTo>
                <a:cubicBezTo>
                  <a:pt x="4155" y="1329"/>
                  <a:pt x="4190" y="1350"/>
                  <a:pt x="4235" y="1369"/>
                </a:cubicBezTo>
                <a:cubicBezTo>
                  <a:pt x="4278" y="1387"/>
                  <a:pt x="4251" y="1365"/>
                  <a:pt x="4288" y="1384"/>
                </a:cubicBezTo>
                <a:cubicBezTo>
                  <a:pt x="4327" y="1404"/>
                  <a:pt x="4364" y="1418"/>
                  <a:pt x="4407" y="1429"/>
                </a:cubicBezTo>
                <a:cubicBezTo>
                  <a:pt x="4437" y="1459"/>
                  <a:pt x="4458" y="1490"/>
                  <a:pt x="4497" y="1504"/>
                </a:cubicBezTo>
                <a:cubicBezTo>
                  <a:pt x="4521" y="1527"/>
                  <a:pt x="4534" y="1530"/>
                  <a:pt x="4564" y="1541"/>
                </a:cubicBezTo>
                <a:cubicBezTo>
                  <a:pt x="4682" y="1532"/>
                  <a:pt x="4669" y="1529"/>
                  <a:pt x="4759" y="1496"/>
                </a:cubicBezTo>
                <a:cubicBezTo>
                  <a:pt x="4777" y="1470"/>
                  <a:pt x="4780" y="1427"/>
                  <a:pt x="4804" y="1406"/>
                </a:cubicBezTo>
                <a:cubicBezTo>
                  <a:pt x="4824" y="1388"/>
                  <a:pt x="4849" y="1376"/>
                  <a:pt x="4871" y="1361"/>
                </a:cubicBezTo>
                <a:cubicBezTo>
                  <a:pt x="4893" y="1346"/>
                  <a:pt x="4891" y="1345"/>
                  <a:pt x="4916" y="1339"/>
                </a:cubicBezTo>
                <a:cubicBezTo>
                  <a:pt x="4938" y="1334"/>
                  <a:pt x="4983" y="1324"/>
                  <a:pt x="4983" y="1324"/>
                </a:cubicBezTo>
                <a:cubicBezTo>
                  <a:pt x="5012" y="1331"/>
                  <a:pt x="5031" y="1344"/>
                  <a:pt x="5058" y="1354"/>
                </a:cubicBezTo>
                <a:cubicBezTo>
                  <a:pt x="5125" y="1331"/>
                  <a:pt x="5026" y="1373"/>
                  <a:pt x="5088" y="1302"/>
                </a:cubicBezTo>
                <a:cubicBezTo>
                  <a:pt x="5104" y="1284"/>
                  <a:pt x="5133" y="1287"/>
                  <a:pt x="5155" y="1279"/>
                </a:cubicBezTo>
                <a:cubicBezTo>
                  <a:pt x="5165" y="1282"/>
                  <a:pt x="5181" y="1277"/>
                  <a:pt x="5185" y="1287"/>
                </a:cubicBezTo>
                <a:cubicBezTo>
                  <a:pt x="5202" y="1332"/>
                  <a:pt x="5179" y="1338"/>
                  <a:pt x="5155" y="1354"/>
                </a:cubicBezTo>
                <a:cubicBezTo>
                  <a:pt x="5129" y="1392"/>
                  <a:pt x="5130" y="1409"/>
                  <a:pt x="5088" y="1436"/>
                </a:cubicBezTo>
                <a:cubicBezTo>
                  <a:pt x="5100" y="1473"/>
                  <a:pt x="5113" y="1511"/>
                  <a:pt x="5126" y="1548"/>
                </a:cubicBezTo>
                <a:cubicBezTo>
                  <a:pt x="5117" y="1581"/>
                  <a:pt x="5106" y="1613"/>
                  <a:pt x="5096" y="1646"/>
                </a:cubicBezTo>
                <a:cubicBezTo>
                  <a:pt x="5098" y="1661"/>
                  <a:pt x="5093" y="1679"/>
                  <a:pt x="5103" y="1691"/>
                </a:cubicBezTo>
                <a:cubicBezTo>
                  <a:pt x="5111" y="1701"/>
                  <a:pt x="5133" y="1688"/>
                  <a:pt x="5140" y="1698"/>
                </a:cubicBezTo>
                <a:cubicBezTo>
                  <a:pt x="5151" y="1715"/>
                  <a:pt x="5146" y="1738"/>
                  <a:pt x="5148" y="1758"/>
                </a:cubicBezTo>
                <a:cubicBezTo>
                  <a:pt x="5155" y="1823"/>
                  <a:pt x="5154" y="1841"/>
                  <a:pt x="5170" y="1893"/>
                </a:cubicBezTo>
                <a:cubicBezTo>
                  <a:pt x="5168" y="1908"/>
                  <a:pt x="5170" y="1924"/>
                  <a:pt x="5163" y="1937"/>
                </a:cubicBezTo>
                <a:cubicBezTo>
                  <a:pt x="5159" y="1944"/>
                  <a:pt x="5146" y="1940"/>
                  <a:pt x="5140" y="1945"/>
                </a:cubicBezTo>
                <a:cubicBezTo>
                  <a:pt x="5133" y="1950"/>
                  <a:pt x="5132" y="1961"/>
                  <a:pt x="5126" y="1967"/>
                </a:cubicBezTo>
                <a:cubicBezTo>
                  <a:pt x="5120" y="1973"/>
                  <a:pt x="5111" y="1977"/>
                  <a:pt x="5103" y="1982"/>
                </a:cubicBezTo>
                <a:cubicBezTo>
                  <a:pt x="5090" y="2024"/>
                  <a:pt x="5060" y="2016"/>
                  <a:pt x="5088" y="2057"/>
                </a:cubicBezTo>
                <a:cubicBezTo>
                  <a:pt x="5081" y="2087"/>
                  <a:pt x="5071" y="2151"/>
                  <a:pt x="5058" y="2177"/>
                </a:cubicBezTo>
                <a:cubicBezTo>
                  <a:pt x="5053" y="2186"/>
                  <a:pt x="5042" y="2191"/>
                  <a:pt x="5036" y="2199"/>
                </a:cubicBezTo>
                <a:cubicBezTo>
                  <a:pt x="5006" y="2238"/>
                  <a:pt x="5010" y="2233"/>
                  <a:pt x="4998" y="2267"/>
                </a:cubicBezTo>
                <a:cubicBezTo>
                  <a:pt x="4988" y="2329"/>
                  <a:pt x="4991" y="2308"/>
                  <a:pt x="5013" y="2356"/>
                </a:cubicBezTo>
                <a:cubicBezTo>
                  <a:pt x="5019" y="2370"/>
                  <a:pt x="5028" y="2401"/>
                  <a:pt x="5028" y="2401"/>
                </a:cubicBezTo>
                <a:cubicBezTo>
                  <a:pt x="5027" y="2417"/>
                  <a:pt x="5028" y="2479"/>
                  <a:pt x="5013" y="2506"/>
                </a:cubicBezTo>
                <a:cubicBezTo>
                  <a:pt x="5004" y="2522"/>
                  <a:pt x="4983" y="2551"/>
                  <a:pt x="4983" y="2551"/>
                </a:cubicBezTo>
                <a:cubicBezTo>
                  <a:pt x="4965" y="2606"/>
                  <a:pt x="4979" y="2585"/>
                  <a:pt x="4946" y="2618"/>
                </a:cubicBezTo>
                <a:cubicBezTo>
                  <a:pt x="4937" y="2718"/>
                  <a:pt x="4952" y="2695"/>
                  <a:pt x="4886" y="2738"/>
                </a:cubicBezTo>
                <a:cubicBezTo>
                  <a:pt x="4854" y="2785"/>
                  <a:pt x="4874" y="2769"/>
                  <a:pt x="4774" y="2753"/>
                </a:cubicBezTo>
                <a:cubicBezTo>
                  <a:pt x="4758" y="2751"/>
                  <a:pt x="4729" y="2738"/>
                  <a:pt x="4729" y="2738"/>
                </a:cubicBezTo>
                <a:cubicBezTo>
                  <a:pt x="4717" y="2698"/>
                  <a:pt x="4707" y="2706"/>
                  <a:pt x="4669" y="2715"/>
                </a:cubicBezTo>
                <a:cubicBezTo>
                  <a:pt x="4611" y="2753"/>
                  <a:pt x="4642" y="2748"/>
                  <a:pt x="4579" y="2738"/>
                </a:cubicBezTo>
                <a:cubicBezTo>
                  <a:pt x="4557" y="2723"/>
                  <a:pt x="4538" y="2716"/>
                  <a:pt x="4512" y="2708"/>
                </a:cubicBezTo>
                <a:cubicBezTo>
                  <a:pt x="4475" y="2683"/>
                  <a:pt x="4434" y="2691"/>
                  <a:pt x="4392" y="2678"/>
                </a:cubicBezTo>
                <a:cubicBezTo>
                  <a:pt x="4385" y="2673"/>
                  <a:pt x="4378" y="2667"/>
                  <a:pt x="4370" y="2663"/>
                </a:cubicBezTo>
                <a:cubicBezTo>
                  <a:pt x="4356" y="2657"/>
                  <a:pt x="4325" y="2648"/>
                  <a:pt x="4325" y="2648"/>
                </a:cubicBezTo>
                <a:cubicBezTo>
                  <a:pt x="4267" y="2655"/>
                  <a:pt x="4202" y="2659"/>
                  <a:pt x="4153" y="2693"/>
                </a:cubicBezTo>
                <a:cubicBezTo>
                  <a:pt x="4131" y="2725"/>
                  <a:pt x="4117" y="2728"/>
                  <a:pt x="4153" y="2753"/>
                </a:cubicBezTo>
                <a:cubicBezTo>
                  <a:pt x="4179" y="2825"/>
                  <a:pt x="4107" y="2815"/>
                  <a:pt x="4056" y="2820"/>
                </a:cubicBezTo>
                <a:cubicBezTo>
                  <a:pt x="4003" y="2838"/>
                  <a:pt x="4020" y="2848"/>
                  <a:pt x="3996" y="2813"/>
                </a:cubicBezTo>
                <a:cubicBezTo>
                  <a:pt x="4043" y="2801"/>
                  <a:pt x="4023" y="2790"/>
                  <a:pt x="4063" y="2775"/>
                </a:cubicBezTo>
                <a:cubicBezTo>
                  <a:pt x="4052" y="2741"/>
                  <a:pt x="4058" y="2733"/>
                  <a:pt x="3996" y="2760"/>
                </a:cubicBezTo>
                <a:cubicBezTo>
                  <a:pt x="3981" y="2767"/>
                  <a:pt x="3988" y="2796"/>
                  <a:pt x="3974" y="2805"/>
                </a:cubicBezTo>
                <a:cubicBezTo>
                  <a:pt x="3961" y="2813"/>
                  <a:pt x="3929" y="2820"/>
                  <a:pt x="3929" y="2820"/>
                </a:cubicBezTo>
                <a:cubicBezTo>
                  <a:pt x="3919" y="2826"/>
                  <a:pt x="3898" y="2843"/>
                  <a:pt x="3884" y="2843"/>
                </a:cubicBezTo>
                <a:cubicBezTo>
                  <a:pt x="3858" y="2843"/>
                  <a:pt x="3842" y="2817"/>
                  <a:pt x="3816" y="2813"/>
                </a:cubicBezTo>
                <a:cubicBezTo>
                  <a:pt x="3789" y="2809"/>
                  <a:pt x="3761" y="2808"/>
                  <a:pt x="3734" y="2805"/>
                </a:cubicBezTo>
                <a:cubicBezTo>
                  <a:pt x="3705" y="2798"/>
                  <a:pt x="3687" y="2785"/>
                  <a:pt x="3659" y="2775"/>
                </a:cubicBezTo>
                <a:cubicBezTo>
                  <a:pt x="3592" y="2799"/>
                  <a:pt x="3544" y="2769"/>
                  <a:pt x="3487" y="2745"/>
                </a:cubicBezTo>
                <a:cubicBezTo>
                  <a:pt x="3439" y="2725"/>
                  <a:pt x="3381" y="2716"/>
                  <a:pt x="3330" y="2708"/>
                </a:cubicBezTo>
                <a:cubicBezTo>
                  <a:pt x="3270" y="2686"/>
                  <a:pt x="3265" y="2694"/>
                  <a:pt x="3181" y="2700"/>
                </a:cubicBezTo>
                <a:cubicBezTo>
                  <a:pt x="3115" y="2717"/>
                  <a:pt x="3159" y="2688"/>
                  <a:pt x="3136" y="2648"/>
                </a:cubicBezTo>
                <a:cubicBezTo>
                  <a:pt x="3117" y="2615"/>
                  <a:pt x="3061" y="2629"/>
                  <a:pt x="3023" y="2626"/>
                </a:cubicBezTo>
                <a:cubicBezTo>
                  <a:pt x="2998" y="2617"/>
                  <a:pt x="2974" y="2610"/>
                  <a:pt x="2949" y="2603"/>
                </a:cubicBezTo>
                <a:cubicBezTo>
                  <a:pt x="2907" y="2612"/>
                  <a:pt x="2898" y="2616"/>
                  <a:pt x="2874" y="2581"/>
                </a:cubicBezTo>
                <a:cubicBezTo>
                  <a:pt x="2869" y="2563"/>
                  <a:pt x="2870" y="2542"/>
                  <a:pt x="2859" y="2528"/>
                </a:cubicBezTo>
                <a:cubicBezTo>
                  <a:pt x="2835" y="2498"/>
                  <a:pt x="2762" y="2494"/>
                  <a:pt x="2732" y="2491"/>
                </a:cubicBezTo>
                <a:cubicBezTo>
                  <a:pt x="2726" y="2475"/>
                  <a:pt x="2721" y="2436"/>
                  <a:pt x="2709" y="2424"/>
                </a:cubicBezTo>
                <a:cubicBezTo>
                  <a:pt x="2703" y="2418"/>
                  <a:pt x="2694" y="2420"/>
                  <a:pt x="2687" y="2416"/>
                </a:cubicBezTo>
                <a:cubicBezTo>
                  <a:pt x="2630" y="2384"/>
                  <a:pt x="2588" y="2359"/>
                  <a:pt x="2522" y="2349"/>
                </a:cubicBezTo>
                <a:cubicBezTo>
                  <a:pt x="2462" y="2354"/>
                  <a:pt x="2426" y="2340"/>
                  <a:pt x="2395" y="2386"/>
                </a:cubicBezTo>
                <a:cubicBezTo>
                  <a:pt x="2393" y="2394"/>
                  <a:pt x="2394" y="2403"/>
                  <a:pt x="2388" y="2409"/>
                </a:cubicBezTo>
                <a:cubicBezTo>
                  <a:pt x="2382" y="2415"/>
                  <a:pt x="2373" y="2413"/>
                  <a:pt x="2365" y="2416"/>
                </a:cubicBezTo>
                <a:cubicBezTo>
                  <a:pt x="2323" y="2430"/>
                  <a:pt x="2282" y="2439"/>
                  <a:pt x="2238" y="2446"/>
                </a:cubicBezTo>
                <a:cubicBezTo>
                  <a:pt x="2205" y="2458"/>
                  <a:pt x="2189" y="2473"/>
                  <a:pt x="2163" y="2498"/>
                </a:cubicBezTo>
                <a:cubicBezTo>
                  <a:pt x="2155" y="2524"/>
                  <a:pt x="2148" y="2543"/>
                  <a:pt x="2133" y="2566"/>
                </a:cubicBezTo>
                <a:cubicBezTo>
                  <a:pt x="2128" y="2581"/>
                  <a:pt x="2123" y="2596"/>
                  <a:pt x="2118" y="2611"/>
                </a:cubicBezTo>
                <a:cubicBezTo>
                  <a:pt x="2116" y="2618"/>
                  <a:pt x="2111" y="2633"/>
                  <a:pt x="2111" y="2633"/>
                </a:cubicBezTo>
                <a:cubicBezTo>
                  <a:pt x="2117" y="2676"/>
                  <a:pt x="2127" y="2712"/>
                  <a:pt x="2141" y="2753"/>
                </a:cubicBezTo>
                <a:cubicBezTo>
                  <a:pt x="2146" y="2768"/>
                  <a:pt x="2156" y="2798"/>
                  <a:pt x="2156" y="2798"/>
                </a:cubicBezTo>
                <a:cubicBezTo>
                  <a:pt x="2153" y="2825"/>
                  <a:pt x="2156" y="2854"/>
                  <a:pt x="2148" y="2880"/>
                </a:cubicBezTo>
                <a:cubicBezTo>
                  <a:pt x="2143" y="2897"/>
                  <a:pt x="2128" y="2910"/>
                  <a:pt x="2118" y="2925"/>
                </a:cubicBezTo>
                <a:cubicBezTo>
                  <a:pt x="2113" y="2932"/>
                  <a:pt x="2103" y="2947"/>
                  <a:pt x="2103" y="2947"/>
                </a:cubicBezTo>
                <a:cubicBezTo>
                  <a:pt x="2094" y="2978"/>
                  <a:pt x="2081" y="2982"/>
                  <a:pt x="2051" y="2992"/>
                </a:cubicBezTo>
                <a:cubicBezTo>
                  <a:pt x="1983" y="3037"/>
                  <a:pt x="2024" y="3020"/>
                  <a:pt x="1924" y="3030"/>
                </a:cubicBezTo>
                <a:cubicBezTo>
                  <a:pt x="1906" y="3027"/>
                  <a:pt x="1888" y="3027"/>
                  <a:pt x="1871" y="3022"/>
                </a:cubicBezTo>
                <a:cubicBezTo>
                  <a:pt x="1838" y="3012"/>
                  <a:pt x="1821" y="2964"/>
                  <a:pt x="1797" y="2940"/>
                </a:cubicBezTo>
                <a:cubicBezTo>
                  <a:pt x="1784" y="2901"/>
                  <a:pt x="1772" y="2859"/>
                  <a:pt x="1737" y="2835"/>
                </a:cubicBezTo>
                <a:cubicBezTo>
                  <a:pt x="1719" y="2809"/>
                  <a:pt x="1718" y="2793"/>
                  <a:pt x="1692" y="2775"/>
                </a:cubicBezTo>
                <a:cubicBezTo>
                  <a:pt x="1665" y="2734"/>
                  <a:pt x="1662" y="2722"/>
                  <a:pt x="1617" y="2708"/>
                </a:cubicBezTo>
                <a:cubicBezTo>
                  <a:pt x="1589" y="2665"/>
                  <a:pt x="1618" y="2699"/>
                  <a:pt x="1580" y="2678"/>
                </a:cubicBezTo>
                <a:cubicBezTo>
                  <a:pt x="1564" y="2669"/>
                  <a:pt x="1535" y="2648"/>
                  <a:pt x="1535" y="2648"/>
                </a:cubicBezTo>
                <a:cubicBezTo>
                  <a:pt x="1505" y="2604"/>
                  <a:pt x="1459" y="2601"/>
                  <a:pt x="1408" y="2596"/>
                </a:cubicBezTo>
                <a:cubicBezTo>
                  <a:pt x="1380" y="2586"/>
                  <a:pt x="1365" y="2583"/>
                  <a:pt x="1340" y="2558"/>
                </a:cubicBezTo>
                <a:cubicBezTo>
                  <a:pt x="1333" y="2551"/>
                  <a:pt x="1327" y="2541"/>
                  <a:pt x="1318" y="2536"/>
                </a:cubicBezTo>
                <a:cubicBezTo>
                  <a:pt x="1304" y="2528"/>
                  <a:pt x="1273" y="2521"/>
                  <a:pt x="1273" y="2521"/>
                </a:cubicBezTo>
                <a:cubicBezTo>
                  <a:pt x="1266" y="2516"/>
                  <a:pt x="1259" y="2509"/>
                  <a:pt x="1251" y="2506"/>
                </a:cubicBezTo>
                <a:cubicBezTo>
                  <a:pt x="1239" y="2501"/>
                  <a:pt x="1223" y="2506"/>
                  <a:pt x="1213" y="2498"/>
                </a:cubicBezTo>
                <a:cubicBezTo>
                  <a:pt x="1129" y="2434"/>
                  <a:pt x="1222" y="2466"/>
                  <a:pt x="1161" y="2446"/>
                </a:cubicBezTo>
                <a:cubicBezTo>
                  <a:pt x="1153" y="2443"/>
                  <a:pt x="1146" y="2441"/>
                  <a:pt x="1138" y="2439"/>
                </a:cubicBezTo>
                <a:cubicBezTo>
                  <a:pt x="1114" y="2423"/>
                  <a:pt x="1107" y="2405"/>
                  <a:pt x="1094" y="2379"/>
                </a:cubicBezTo>
                <a:cubicBezTo>
                  <a:pt x="1090" y="2372"/>
                  <a:pt x="1092" y="2362"/>
                  <a:pt x="1086" y="2356"/>
                </a:cubicBezTo>
                <a:cubicBezTo>
                  <a:pt x="1081" y="2351"/>
                  <a:pt x="1071" y="2351"/>
                  <a:pt x="1064" y="2349"/>
                </a:cubicBezTo>
                <a:cubicBezTo>
                  <a:pt x="973" y="2288"/>
                  <a:pt x="961" y="2278"/>
                  <a:pt x="847" y="2267"/>
                </a:cubicBezTo>
                <a:cubicBezTo>
                  <a:pt x="791" y="2255"/>
                  <a:pt x="737" y="2239"/>
                  <a:pt x="682" y="2222"/>
                </a:cubicBezTo>
                <a:cubicBezTo>
                  <a:pt x="654" y="2203"/>
                  <a:pt x="618" y="2202"/>
                  <a:pt x="592" y="2184"/>
                </a:cubicBezTo>
                <a:cubicBezTo>
                  <a:pt x="547" y="2153"/>
                  <a:pt x="487" y="2141"/>
                  <a:pt x="435" y="2124"/>
                </a:cubicBezTo>
                <a:cubicBezTo>
                  <a:pt x="409" y="2115"/>
                  <a:pt x="392" y="2104"/>
                  <a:pt x="368" y="2094"/>
                </a:cubicBezTo>
                <a:cubicBezTo>
                  <a:pt x="354" y="2088"/>
                  <a:pt x="323" y="2080"/>
                  <a:pt x="323" y="2080"/>
                </a:cubicBezTo>
                <a:cubicBezTo>
                  <a:pt x="299" y="2044"/>
                  <a:pt x="277" y="2008"/>
                  <a:pt x="263" y="1967"/>
                </a:cubicBezTo>
                <a:cubicBezTo>
                  <a:pt x="272" y="1927"/>
                  <a:pt x="276" y="1912"/>
                  <a:pt x="316" y="1900"/>
                </a:cubicBezTo>
                <a:cubicBezTo>
                  <a:pt x="328" y="1863"/>
                  <a:pt x="347" y="1872"/>
                  <a:pt x="383" y="1863"/>
                </a:cubicBezTo>
                <a:cubicBezTo>
                  <a:pt x="418" y="1854"/>
                  <a:pt x="452" y="1841"/>
                  <a:pt x="488" y="1833"/>
                </a:cubicBezTo>
                <a:cubicBezTo>
                  <a:pt x="506" y="1806"/>
                  <a:pt x="519" y="1773"/>
                  <a:pt x="532" y="1743"/>
                </a:cubicBezTo>
                <a:cubicBezTo>
                  <a:pt x="538" y="1728"/>
                  <a:pt x="547" y="1698"/>
                  <a:pt x="547" y="1698"/>
                </a:cubicBezTo>
                <a:cubicBezTo>
                  <a:pt x="530" y="1646"/>
                  <a:pt x="527" y="1668"/>
                  <a:pt x="540" y="1631"/>
                </a:cubicBezTo>
                <a:cubicBezTo>
                  <a:pt x="552" y="1555"/>
                  <a:pt x="555" y="1603"/>
                  <a:pt x="503" y="1586"/>
                </a:cubicBezTo>
                <a:cubicBezTo>
                  <a:pt x="476" y="1568"/>
                  <a:pt x="455" y="1544"/>
                  <a:pt x="428" y="1526"/>
                </a:cubicBezTo>
                <a:cubicBezTo>
                  <a:pt x="401" y="1486"/>
                  <a:pt x="391" y="1459"/>
                  <a:pt x="435" y="1429"/>
                </a:cubicBezTo>
                <a:cubicBezTo>
                  <a:pt x="440" y="1421"/>
                  <a:pt x="444" y="1412"/>
                  <a:pt x="450" y="1406"/>
                </a:cubicBezTo>
                <a:cubicBezTo>
                  <a:pt x="456" y="1400"/>
                  <a:pt x="467" y="1398"/>
                  <a:pt x="473" y="1391"/>
                </a:cubicBezTo>
                <a:cubicBezTo>
                  <a:pt x="505" y="1355"/>
                  <a:pt x="515" y="1313"/>
                  <a:pt x="555" y="1287"/>
                </a:cubicBezTo>
                <a:cubicBezTo>
                  <a:pt x="561" y="1267"/>
                  <a:pt x="590" y="1239"/>
                  <a:pt x="570" y="1219"/>
                </a:cubicBezTo>
                <a:cubicBezTo>
                  <a:pt x="559" y="1208"/>
                  <a:pt x="540" y="1209"/>
                  <a:pt x="525" y="1204"/>
                </a:cubicBezTo>
                <a:cubicBezTo>
                  <a:pt x="479" y="1216"/>
                  <a:pt x="449" y="1251"/>
                  <a:pt x="405" y="1264"/>
                </a:cubicBezTo>
                <a:cubicBezTo>
                  <a:pt x="377" y="1245"/>
                  <a:pt x="372" y="1237"/>
                  <a:pt x="383" y="1204"/>
                </a:cubicBezTo>
                <a:cubicBezTo>
                  <a:pt x="367" y="1145"/>
                  <a:pt x="329" y="1167"/>
                  <a:pt x="278" y="1174"/>
                </a:cubicBezTo>
                <a:cubicBezTo>
                  <a:pt x="256" y="1182"/>
                  <a:pt x="233" y="1189"/>
                  <a:pt x="211" y="1197"/>
                </a:cubicBezTo>
                <a:cubicBezTo>
                  <a:pt x="200" y="1226"/>
                  <a:pt x="192" y="1240"/>
                  <a:pt x="166" y="1257"/>
                </a:cubicBezTo>
                <a:cubicBezTo>
                  <a:pt x="140" y="1296"/>
                  <a:pt x="119" y="1288"/>
                  <a:pt x="69" y="1294"/>
                </a:cubicBezTo>
                <a:cubicBezTo>
                  <a:pt x="29" y="1308"/>
                  <a:pt x="69" y="1310"/>
                  <a:pt x="8" y="1291"/>
                </a:cubicBezTo>
                <a:cubicBezTo>
                  <a:pt x="0" y="1288"/>
                  <a:pt x="15" y="4027"/>
                  <a:pt x="9" y="4021"/>
                </a:cubicBezTo>
                <a:cubicBezTo>
                  <a:pt x="3" y="4015"/>
                  <a:pt x="5814" y="4034"/>
                  <a:pt x="5806" y="4030"/>
                </a:cubicBezTo>
                <a:cubicBezTo>
                  <a:pt x="5812" y="4042"/>
                  <a:pt x="5218" y="4040"/>
                  <a:pt x="5220" y="4030"/>
                </a:cubicBezTo>
                <a:cubicBezTo>
                  <a:pt x="5224" y="4030"/>
                  <a:pt x="5709" y="4043"/>
                  <a:pt x="5833" y="4030"/>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9" name="Freeform 5" descr="Stationery"/>
          <p:cNvSpPr>
            <a:spLocks/>
          </p:cNvSpPr>
          <p:nvPr/>
        </p:nvSpPr>
        <p:spPr bwMode="auto">
          <a:xfrm>
            <a:off x="823915" y="-77369"/>
            <a:ext cx="2147887" cy="2105025"/>
          </a:xfrm>
          <a:custGeom>
            <a:avLst/>
            <a:gdLst>
              <a:gd name="T0" fmla="*/ 1451609662 w 1353"/>
              <a:gd name="T1" fmla="*/ 438507188 h 1326"/>
              <a:gd name="T2" fmla="*/ 1668343049 w 1353"/>
              <a:gd name="T3" fmla="*/ 703124388 h 1326"/>
              <a:gd name="T4" fmla="*/ 1948079534 w 1353"/>
              <a:gd name="T5" fmla="*/ 884575638 h 1326"/>
              <a:gd name="T6" fmla="*/ 2147483646 w 1353"/>
              <a:gd name="T7" fmla="*/ 992941563 h 1326"/>
              <a:gd name="T8" fmla="*/ 2147483646 w 1353"/>
              <a:gd name="T9" fmla="*/ 1393647200 h 1326"/>
              <a:gd name="T10" fmla="*/ 2147483646 w 1353"/>
              <a:gd name="T11" fmla="*/ 1489413138 h 1326"/>
              <a:gd name="T12" fmla="*/ 2147483646 w 1353"/>
              <a:gd name="T13" fmla="*/ 1597779063 h 1326"/>
              <a:gd name="T14" fmla="*/ 2147483646 w 1353"/>
              <a:gd name="T15" fmla="*/ 1670864388 h 1326"/>
              <a:gd name="T16" fmla="*/ 2147483646 w 1353"/>
              <a:gd name="T17" fmla="*/ 1791831888 h 1326"/>
              <a:gd name="T18" fmla="*/ 2147483646 w 1353"/>
              <a:gd name="T19" fmla="*/ 1960681563 h 1326"/>
              <a:gd name="T20" fmla="*/ 2147483646 w 1353"/>
              <a:gd name="T21" fmla="*/ 2147483646 h 1326"/>
              <a:gd name="T22" fmla="*/ 2147483646 w 1353"/>
              <a:gd name="T23" fmla="*/ 2147483646 h 1326"/>
              <a:gd name="T24" fmla="*/ 2147483646 w 1353"/>
              <a:gd name="T25" fmla="*/ 2021165313 h 1326"/>
              <a:gd name="T26" fmla="*/ 2147483646 w 1353"/>
              <a:gd name="T27" fmla="*/ 1756549700 h 1326"/>
              <a:gd name="T28" fmla="*/ 2147483646 w 1353"/>
              <a:gd name="T29" fmla="*/ 1998484700 h 1326"/>
              <a:gd name="T30" fmla="*/ 2147483646 w 1353"/>
              <a:gd name="T31" fmla="*/ 2147483646 h 1326"/>
              <a:gd name="T32" fmla="*/ 2147483646 w 1353"/>
              <a:gd name="T33" fmla="*/ 2147483646 h 1326"/>
              <a:gd name="T34" fmla="*/ 2147483646 w 1353"/>
              <a:gd name="T35" fmla="*/ 2147483646 h 1326"/>
              <a:gd name="T36" fmla="*/ 2147483646 w 1353"/>
              <a:gd name="T37" fmla="*/ 2147483646 h 1326"/>
              <a:gd name="T38" fmla="*/ 2147483646 w 1353"/>
              <a:gd name="T39" fmla="*/ 2147483646 h 1326"/>
              <a:gd name="T40" fmla="*/ 1983361713 w 1353"/>
              <a:gd name="T41" fmla="*/ 2147483646 h 1326"/>
              <a:gd name="T42" fmla="*/ 2043845449 w 1353"/>
              <a:gd name="T43" fmla="*/ 2147483646 h 1326"/>
              <a:gd name="T44" fmla="*/ 2147483646 w 1353"/>
              <a:gd name="T45" fmla="*/ 2147483646 h 1326"/>
              <a:gd name="T46" fmla="*/ 2116930757 w 1353"/>
              <a:gd name="T47" fmla="*/ 2147483646 h 1326"/>
              <a:gd name="T48" fmla="*/ 1960681106 w 1353"/>
              <a:gd name="T49" fmla="*/ 2046366875 h 1326"/>
              <a:gd name="T50" fmla="*/ 1789310521 w 1353"/>
              <a:gd name="T51" fmla="*/ 1973283138 h 1326"/>
              <a:gd name="T52" fmla="*/ 1633060870 w 1353"/>
              <a:gd name="T53" fmla="*/ 1622980625 h 1326"/>
              <a:gd name="T54" fmla="*/ 1318040618 w 1353"/>
              <a:gd name="T55" fmla="*/ 1502013125 h 1326"/>
              <a:gd name="T56" fmla="*/ 1161790967 w 1353"/>
              <a:gd name="T57" fmla="*/ 1212195950 h 1326"/>
              <a:gd name="T58" fmla="*/ 942538218 w 1353"/>
              <a:gd name="T59" fmla="*/ 1186994388 h 1326"/>
              <a:gd name="T60" fmla="*/ 652719523 w 1353"/>
              <a:gd name="T61" fmla="*/ 982860938 h 1326"/>
              <a:gd name="T62" fmla="*/ 350300843 w 1353"/>
              <a:gd name="T63" fmla="*/ 582156888 h 1326"/>
              <a:gd name="T64" fmla="*/ 216733387 w 1353"/>
              <a:gd name="T65" fmla="*/ 473789375 h 1326"/>
              <a:gd name="T66" fmla="*/ 146169028 w 1353"/>
              <a:gd name="T67" fmla="*/ 425907200 h 1326"/>
              <a:gd name="T68" fmla="*/ 0 w 1353"/>
              <a:gd name="T69" fmla="*/ 178931888 h 1326"/>
              <a:gd name="T70" fmla="*/ 1413806533 w 1353"/>
              <a:gd name="T71" fmla="*/ 156249688 h 1326"/>
              <a:gd name="T72" fmla="*/ 1413806533 w 1353"/>
              <a:gd name="T73" fmla="*/ 178931888 h 13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53" h="1326">
                <a:moveTo>
                  <a:pt x="557" y="49"/>
                </a:moveTo>
                <a:cubicBezTo>
                  <a:pt x="571" y="89"/>
                  <a:pt x="554" y="140"/>
                  <a:pt x="576" y="174"/>
                </a:cubicBezTo>
                <a:cubicBezTo>
                  <a:pt x="589" y="194"/>
                  <a:pt x="614" y="205"/>
                  <a:pt x="629" y="226"/>
                </a:cubicBezTo>
                <a:cubicBezTo>
                  <a:pt x="637" y="250"/>
                  <a:pt x="640" y="265"/>
                  <a:pt x="662" y="279"/>
                </a:cubicBezTo>
                <a:cubicBezTo>
                  <a:pt x="678" y="303"/>
                  <a:pt x="703" y="318"/>
                  <a:pt x="730" y="327"/>
                </a:cubicBezTo>
                <a:cubicBezTo>
                  <a:pt x="762" y="349"/>
                  <a:pt x="747" y="342"/>
                  <a:pt x="773" y="351"/>
                </a:cubicBezTo>
                <a:cubicBezTo>
                  <a:pt x="831" y="346"/>
                  <a:pt x="888" y="338"/>
                  <a:pt x="946" y="346"/>
                </a:cubicBezTo>
                <a:cubicBezTo>
                  <a:pt x="942" y="370"/>
                  <a:pt x="946" y="387"/>
                  <a:pt x="922" y="394"/>
                </a:cubicBezTo>
                <a:cubicBezTo>
                  <a:pt x="896" y="411"/>
                  <a:pt x="895" y="451"/>
                  <a:pt x="926" y="462"/>
                </a:cubicBezTo>
                <a:cubicBezTo>
                  <a:pt x="940" y="481"/>
                  <a:pt x="994" y="543"/>
                  <a:pt x="1013" y="553"/>
                </a:cubicBezTo>
                <a:cubicBezTo>
                  <a:pt x="1026" y="560"/>
                  <a:pt x="1051" y="562"/>
                  <a:pt x="1066" y="567"/>
                </a:cubicBezTo>
                <a:cubicBezTo>
                  <a:pt x="1086" y="581"/>
                  <a:pt x="1107" y="580"/>
                  <a:pt x="1128" y="591"/>
                </a:cubicBezTo>
                <a:cubicBezTo>
                  <a:pt x="1141" y="598"/>
                  <a:pt x="1161" y="610"/>
                  <a:pt x="1171" y="620"/>
                </a:cubicBezTo>
                <a:cubicBezTo>
                  <a:pt x="1175" y="624"/>
                  <a:pt x="1177" y="630"/>
                  <a:pt x="1181" y="634"/>
                </a:cubicBezTo>
                <a:cubicBezTo>
                  <a:pt x="1190" y="641"/>
                  <a:pt x="1201" y="643"/>
                  <a:pt x="1210" y="649"/>
                </a:cubicBezTo>
                <a:cubicBezTo>
                  <a:pt x="1213" y="654"/>
                  <a:pt x="1214" y="660"/>
                  <a:pt x="1219" y="663"/>
                </a:cubicBezTo>
                <a:cubicBezTo>
                  <a:pt x="1228" y="668"/>
                  <a:pt x="1248" y="673"/>
                  <a:pt x="1248" y="673"/>
                </a:cubicBezTo>
                <a:cubicBezTo>
                  <a:pt x="1252" y="685"/>
                  <a:pt x="1249" y="702"/>
                  <a:pt x="1258" y="711"/>
                </a:cubicBezTo>
                <a:cubicBezTo>
                  <a:pt x="1265" y="718"/>
                  <a:pt x="1286" y="721"/>
                  <a:pt x="1286" y="721"/>
                </a:cubicBezTo>
                <a:cubicBezTo>
                  <a:pt x="1294" y="742"/>
                  <a:pt x="1328" y="755"/>
                  <a:pt x="1344" y="778"/>
                </a:cubicBezTo>
                <a:cubicBezTo>
                  <a:pt x="1353" y="804"/>
                  <a:pt x="1340" y="798"/>
                  <a:pt x="1320" y="812"/>
                </a:cubicBezTo>
                <a:cubicBezTo>
                  <a:pt x="1315" y="843"/>
                  <a:pt x="1310" y="880"/>
                  <a:pt x="1282" y="898"/>
                </a:cubicBezTo>
                <a:cubicBezTo>
                  <a:pt x="1277" y="895"/>
                  <a:pt x="1270" y="894"/>
                  <a:pt x="1267" y="889"/>
                </a:cubicBezTo>
                <a:cubicBezTo>
                  <a:pt x="1262" y="880"/>
                  <a:pt x="1269" y="867"/>
                  <a:pt x="1262" y="860"/>
                </a:cubicBezTo>
                <a:cubicBezTo>
                  <a:pt x="1255" y="853"/>
                  <a:pt x="1243" y="857"/>
                  <a:pt x="1234" y="855"/>
                </a:cubicBezTo>
                <a:cubicBezTo>
                  <a:pt x="1220" y="835"/>
                  <a:pt x="1220" y="817"/>
                  <a:pt x="1200" y="802"/>
                </a:cubicBezTo>
                <a:cubicBezTo>
                  <a:pt x="1182" y="752"/>
                  <a:pt x="1128" y="750"/>
                  <a:pt x="1085" y="735"/>
                </a:cubicBezTo>
                <a:cubicBezTo>
                  <a:pt x="1073" y="718"/>
                  <a:pt x="1076" y="704"/>
                  <a:pt x="1056" y="697"/>
                </a:cubicBezTo>
                <a:cubicBezTo>
                  <a:pt x="1049" y="716"/>
                  <a:pt x="1045" y="724"/>
                  <a:pt x="1027" y="735"/>
                </a:cubicBezTo>
                <a:cubicBezTo>
                  <a:pt x="1015" y="755"/>
                  <a:pt x="998" y="772"/>
                  <a:pt x="989" y="793"/>
                </a:cubicBezTo>
                <a:cubicBezTo>
                  <a:pt x="976" y="822"/>
                  <a:pt x="971" y="854"/>
                  <a:pt x="960" y="884"/>
                </a:cubicBezTo>
                <a:cubicBezTo>
                  <a:pt x="967" y="903"/>
                  <a:pt x="977" y="902"/>
                  <a:pt x="994" y="913"/>
                </a:cubicBezTo>
                <a:cubicBezTo>
                  <a:pt x="1005" y="930"/>
                  <a:pt x="1014" y="935"/>
                  <a:pt x="1032" y="942"/>
                </a:cubicBezTo>
                <a:cubicBezTo>
                  <a:pt x="1036" y="975"/>
                  <a:pt x="1040" y="985"/>
                  <a:pt x="1051" y="1014"/>
                </a:cubicBezTo>
                <a:cubicBezTo>
                  <a:pt x="1055" y="1023"/>
                  <a:pt x="1061" y="1042"/>
                  <a:pt x="1061" y="1042"/>
                </a:cubicBezTo>
                <a:cubicBezTo>
                  <a:pt x="1050" y="1085"/>
                  <a:pt x="1022" y="1079"/>
                  <a:pt x="984" y="1090"/>
                </a:cubicBezTo>
                <a:cubicBezTo>
                  <a:pt x="964" y="1104"/>
                  <a:pt x="957" y="1125"/>
                  <a:pt x="936" y="1138"/>
                </a:cubicBezTo>
                <a:cubicBezTo>
                  <a:pt x="933" y="1148"/>
                  <a:pt x="927" y="1157"/>
                  <a:pt x="926" y="1167"/>
                </a:cubicBezTo>
                <a:cubicBezTo>
                  <a:pt x="925" y="1183"/>
                  <a:pt x="929" y="1201"/>
                  <a:pt x="922" y="1215"/>
                </a:cubicBezTo>
                <a:cubicBezTo>
                  <a:pt x="917" y="1225"/>
                  <a:pt x="893" y="1234"/>
                  <a:pt x="893" y="1234"/>
                </a:cubicBezTo>
                <a:cubicBezTo>
                  <a:pt x="880" y="1272"/>
                  <a:pt x="876" y="1312"/>
                  <a:pt x="835" y="1326"/>
                </a:cubicBezTo>
                <a:cubicBezTo>
                  <a:pt x="801" y="1302"/>
                  <a:pt x="817" y="1308"/>
                  <a:pt x="787" y="1302"/>
                </a:cubicBezTo>
                <a:cubicBezTo>
                  <a:pt x="793" y="1240"/>
                  <a:pt x="787" y="1257"/>
                  <a:pt x="821" y="1225"/>
                </a:cubicBezTo>
                <a:cubicBezTo>
                  <a:pt x="828" y="1205"/>
                  <a:pt x="823" y="1199"/>
                  <a:pt x="811" y="1182"/>
                </a:cubicBezTo>
                <a:cubicBezTo>
                  <a:pt x="818" y="1162"/>
                  <a:pt x="825" y="1163"/>
                  <a:pt x="845" y="1158"/>
                </a:cubicBezTo>
                <a:cubicBezTo>
                  <a:pt x="855" y="1142"/>
                  <a:pt x="859" y="1128"/>
                  <a:pt x="864" y="1110"/>
                </a:cubicBezTo>
                <a:cubicBezTo>
                  <a:pt x="862" y="1068"/>
                  <a:pt x="863" y="1026"/>
                  <a:pt x="859" y="985"/>
                </a:cubicBezTo>
                <a:cubicBezTo>
                  <a:pt x="857" y="969"/>
                  <a:pt x="845" y="957"/>
                  <a:pt x="840" y="942"/>
                </a:cubicBezTo>
                <a:cubicBezTo>
                  <a:pt x="837" y="932"/>
                  <a:pt x="830" y="913"/>
                  <a:pt x="830" y="913"/>
                </a:cubicBezTo>
                <a:cubicBezTo>
                  <a:pt x="826" y="886"/>
                  <a:pt x="806" y="822"/>
                  <a:pt x="778" y="812"/>
                </a:cubicBezTo>
                <a:cubicBezTo>
                  <a:pt x="764" y="831"/>
                  <a:pt x="760" y="834"/>
                  <a:pt x="739" y="822"/>
                </a:cubicBezTo>
                <a:cubicBezTo>
                  <a:pt x="732" y="802"/>
                  <a:pt x="727" y="795"/>
                  <a:pt x="710" y="783"/>
                </a:cubicBezTo>
                <a:cubicBezTo>
                  <a:pt x="699" y="766"/>
                  <a:pt x="696" y="754"/>
                  <a:pt x="682" y="740"/>
                </a:cubicBezTo>
                <a:cubicBezTo>
                  <a:pt x="674" y="716"/>
                  <a:pt x="671" y="648"/>
                  <a:pt x="648" y="644"/>
                </a:cubicBezTo>
                <a:cubicBezTo>
                  <a:pt x="623" y="640"/>
                  <a:pt x="597" y="641"/>
                  <a:pt x="571" y="639"/>
                </a:cubicBezTo>
                <a:cubicBezTo>
                  <a:pt x="561" y="611"/>
                  <a:pt x="551" y="603"/>
                  <a:pt x="523" y="596"/>
                </a:cubicBezTo>
                <a:cubicBezTo>
                  <a:pt x="488" y="571"/>
                  <a:pt x="514" y="525"/>
                  <a:pt x="490" y="495"/>
                </a:cubicBezTo>
                <a:cubicBezTo>
                  <a:pt x="485" y="488"/>
                  <a:pt x="469" y="484"/>
                  <a:pt x="461" y="481"/>
                </a:cubicBezTo>
                <a:cubicBezTo>
                  <a:pt x="419" y="520"/>
                  <a:pt x="437" y="491"/>
                  <a:pt x="403" y="476"/>
                </a:cubicBezTo>
                <a:cubicBezTo>
                  <a:pt x="394" y="472"/>
                  <a:pt x="384" y="473"/>
                  <a:pt x="374" y="471"/>
                </a:cubicBezTo>
                <a:cubicBezTo>
                  <a:pt x="355" y="441"/>
                  <a:pt x="338" y="447"/>
                  <a:pt x="307" y="457"/>
                </a:cubicBezTo>
                <a:cubicBezTo>
                  <a:pt x="297" y="419"/>
                  <a:pt x="293" y="410"/>
                  <a:pt x="259" y="390"/>
                </a:cubicBezTo>
                <a:cubicBezTo>
                  <a:pt x="240" y="364"/>
                  <a:pt x="220" y="339"/>
                  <a:pt x="202" y="313"/>
                </a:cubicBezTo>
                <a:cubicBezTo>
                  <a:pt x="182" y="284"/>
                  <a:pt x="170" y="252"/>
                  <a:pt x="139" y="231"/>
                </a:cubicBezTo>
                <a:cubicBezTo>
                  <a:pt x="133" y="215"/>
                  <a:pt x="125" y="202"/>
                  <a:pt x="115" y="188"/>
                </a:cubicBezTo>
                <a:cubicBezTo>
                  <a:pt x="105" y="192"/>
                  <a:pt x="96" y="198"/>
                  <a:pt x="86" y="188"/>
                </a:cubicBezTo>
                <a:cubicBezTo>
                  <a:pt x="83" y="185"/>
                  <a:pt x="86" y="177"/>
                  <a:pt x="82" y="174"/>
                </a:cubicBezTo>
                <a:cubicBezTo>
                  <a:pt x="75" y="169"/>
                  <a:pt x="66" y="171"/>
                  <a:pt x="58" y="169"/>
                </a:cubicBezTo>
                <a:cubicBezTo>
                  <a:pt x="56" y="156"/>
                  <a:pt x="56" y="143"/>
                  <a:pt x="53" y="130"/>
                </a:cubicBezTo>
                <a:cubicBezTo>
                  <a:pt x="42" y="81"/>
                  <a:pt x="62" y="76"/>
                  <a:pt x="0" y="71"/>
                </a:cubicBezTo>
                <a:cubicBezTo>
                  <a:pt x="54" y="52"/>
                  <a:pt x="576" y="82"/>
                  <a:pt x="555" y="53"/>
                </a:cubicBezTo>
                <a:cubicBezTo>
                  <a:pt x="537" y="0"/>
                  <a:pt x="584" y="115"/>
                  <a:pt x="561" y="62"/>
                </a:cubicBezTo>
                <a:cubicBezTo>
                  <a:pt x="557" y="53"/>
                  <a:pt x="570" y="68"/>
                  <a:pt x="570" y="68"/>
                </a:cubicBezTo>
                <a:cubicBezTo>
                  <a:pt x="570" y="68"/>
                  <a:pt x="564" y="62"/>
                  <a:pt x="561" y="71"/>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0" name="Freeform 6" descr="Stationery"/>
          <p:cNvSpPr>
            <a:spLocks/>
          </p:cNvSpPr>
          <p:nvPr/>
        </p:nvSpPr>
        <p:spPr bwMode="auto">
          <a:xfrm>
            <a:off x="6870702" y="3103981"/>
            <a:ext cx="682625" cy="517525"/>
          </a:xfrm>
          <a:custGeom>
            <a:avLst/>
            <a:gdLst>
              <a:gd name="T0" fmla="*/ 864414388 w 430"/>
              <a:gd name="T1" fmla="*/ 425907200 h 326"/>
              <a:gd name="T2" fmla="*/ 924898138 w 430"/>
              <a:gd name="T3" fmla="*/ 289818763 h 326"/>
              <a:gd name="T4" fmla="*/ 992941563 w 430"/>
              <a:gd name="T5" fmla="*/ 259576888 h 326"/>
              <a:gd name="T6" fmla="*/ 1060986575 w 430"/>
              <a:gd name="T7" fmla="*/ 115927188 h 326"/>
              <a:gd name="T8" fmla="*/ 1083667188 w 430"/>
              <a:gd name="T9" fmla="*/ 47883763 h 326"/>
              <a:gd name="T10" fmla="*/ 992941563 w 430"/>
              <a:gd name="T11" fmla="*/ 108367513 h 326"/>
              <a:gd name="T12" fmla="*/ 932457813 w 430"/>
              <a:gd name="T13" fmla="*/ 123488450 h 326"/>
              <a:gd name="T14" fmla="*/ 728325950 w 430"/>
              <a:gd name="T15" fmla="*/ 183972200 h 326"/>
              <a:gd name="T16" fmla="*/ 660280938 w 430"/>
              <a:gd name="T17" fmla="*/ 236894688 h 326"/>
              <a:gd name="T18" fmla="*/ 569555313 w 430"/>
              <a:gd name="T19" fmla="*/ 289818763 h 326"/>
              <a:gd name="T20" fmla="*/ 395665325 w 430"/>
              <a:gd name="T21" fmla="*/ 274697825 h 326"/>
              <a:gd name="T22" fmla="*/ 342741250 w 430"/>
              <a:gd name="T23" fmla="*/ 221773750 h 326"/>
              <a:gd name="T24" fmla="*/ 282257500 w 430"/>
              <a:gd name="T25" fmla="*/ 357862188 h 326"/>
              <a:gd name="T26" fmla="*/ 93246575 w 430"/>
              <a:gd name="T27" fmla="*/ 418345938 h 326"/>
              <a:gd name="T28" fmla="*/ 10080625 w 430"/>
              <a:gd name="T29" fmla="*/ 486390950 h 326"/>
              <a:gd name="T30" fmla="*/ 25201563 w 430"/>
              <a:gd name="T31" fmla="*/ 599797188 h 326"/>
              <a:gd name="T32" fmla="*/ 108367513 w 430"/>
              <a:gd name="T33" fmla="*/ 675401875 h 326"/>
              <a:gd name="T34" fmla="*/ 176410938 w 430"/>
              <a:gd name="T35" fmla="*/ 781248438 h 326"/>
              <a:gd name="T36" fmla="*/ 282257500 w 430"/>
              <a:gd name="T37" fmla="*/ 819051575 h 326"/>
              <a:gd name="T38" fmla="*/ 335181575 w 430"/>
              <a:gd name="T39" fmla="*/ 811490313 h 326"/>
              <a:gd name="T40" fmla="*/ 365423450 w 430"/>
              <a:gd name="T41" fmla="*/ 766127500 h 326"/>
              <a:gd name="T42" fmla="*/ 388104063 w 430"/>
              <a:gd name="T43" fmla="*/ 758567825 h 326"/>
              <a:gd name="T44" fmla="*/ 441028138 w 430"/>
              <a:gd name="T45" fmla="*/ 766127500 h 326"/>
              <a:gd name="T46" fmla="*/ 486390950 w 430"/>
              <a:gd name="T47" fmla="*/ 751006563 h 326"/>
              <a:gd name="T48" fmla="*/ 561995638 w 430"/>
              <a:gd name="T49" fmla="*/ 758567825 h 326"/>
              <a:gd name="T50" fmla="*/ 652721263 w 430"/>
              <a:gd name="T51" fmla="*/ 690522813 h 326"/>
              <a:gd name="T52" fmla="*/ 773688763 w 430"/>
              <a:gd name="T53" fmla="*/ 614918125 h 326"/>
              <a:gd name="T54" fmla="*/ 841732188 w 430"/>
              <a:gd name="T55" fmla="*/ 645160000 h 326"/>
              <a:gd name="T56" fmla="*/ 894656263 w 430"/>
              <a:gd name="T57" fmla="*/ 524192500 h 326"/>
              <a:gd name="T58" fmla="*/ 864414388 w 430"/>
              <a:gd name="T59" fmla="*/ 425907200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30" h="326">
                <a:moveTo>
                  <a:pt x="343" y="169"/>
                </a:moveTo>
                <a:cubicBezTo>
                  <a:pt x="338" y="155"/>
                  <a:pt x="361" y="133"/>
                  <a:pt x="367" y="115"/>
                </a:cubicBezTo>
                <a:cubicBezTo>
                  <a:pt x="370" y="106"/>
                  <a:pt x="394" y="103"/>
                  <a:pt x="394" y="103"/>
                </a:cubicBezTo>
                <a:cubicBezTo>
                  <a:pt x="408" y="89"/>
                  <a:pt x="413" y="64"/>
                  <a:pt x="421" y="46"/>
                </a:cubicBezTo>
                <a:cubicBezTo>
                  <a:pt x="425" y="37"/>
                  <a:pt x="430" y="19"/>
                  <a:pt x="430" y="19"/>
                </a:cubicBezTo>
                <a:cubicBezTo>
                  <a:pt x="402" y="0"/>
                  <a:pt x="409" y="38"/>
                  <a:pt x="394" y="43"/>
                </a:cubicBezTo>
                <a:cubicBezTo>
                  <a:pt x="380" y="48"/>
                  <a:pt x="388" y="45"/>
                  <a:pt x="370" y="49"/>
                </a:cubicBezTo>
                <a:cubicBezTo>
                  <a:pt x="332" y="74"/>
                  <a:pt x="358" y="69"/>
                  <a:pt x="289" y="73"/>
                </a:cubicBezTo>
                <a:cubicBezTo>
                  <a:pt x="280" y="79"/>
                  <a:pt x="272" y="88"/>
                  <a:pt x="262" y="94"/>
                </a:cubicBezTo>
                <a:cubicBezTo>
                  <a:pt x="245" y="103"/>
                  <a:pt x="240" y="101"/>
                  <a:pt x="226" y="115"/>
                </a:cubicBezTo>
                <a:cubicBezTo>
                  <a:pt x="203" y="114"/>
                  <a:pt x="173" y="125"/>
                  <a:pt x="157" y="109"/>
                </a:cubicBezTo>
                <a:cubicBezTo>
                  <a:pt x="133" y="85"/>
                  <a:pt x="156" y="95"/>
                  <a:pt x="136" y="88"/>
                </a:cubicBezTo>
                <a:cubicBezTo>
                  <a:pt x="115" y="95"/>
                  <a:pt x="124" y="125"/>
                  <a:pt x="112" y="142"/>
                </a:cubicBezTo>
                <a:cubicBezTo>
                  <a:pt x="96" y="165"/>
                  <a:pt x="61" y="164"/>
                  <a:pt x="37" y="166"/>
                </a:cubicBezTo>
                <a:cubicBezTo>
                  <a:pt x="18" y="170"/>
                  <a:pt x="10" y="174"/>
                  <a:pt x="4" y="193"/>
                </a:cubicBezTo>
                <a:cubicBezTo>
                  <a:pt x="5" y="208"/>
                  <a:pt x="0" y="227"/>
                  <a:pt x="10" y="238"/>
                </a:cubicBezTo>
                <a:cubicBezTo>
                  <a:pt x="22" y="251"/>
                  <a:pt x="33" y="253"/>
                  <a:pt x="43" y="268"/>
                </a:cubicBezTo>
                <a:cubicBezTo>
                  <a:pt x="46" y="299"/>
                  <a:pt x="42" y="303"/>
                  <a:pt x="70" y="310"/>
                </a:cubicBezTo>
                <a:cubicBezTo>
                  <a:pt x="83" y="323"/>
                  <a:pt x="96" y="320"/>
                  <a:pt x="112" y="325"/>
                </a:cubicBezTo>
                <a:cubicBezTo>
                  <a:pt x="119" y="324"/>
                  <a:pt x="127" y="326"/>
                  <a:pt x="133" y="322"/>
                </a:cubicBezTo>
                <a:cubicBezTo>
                  <a:pt x="139" y="318"/>
                  <a:pt x="138" y="306"/>
                  <a:pt x="145" y="304"/>
                </a:cubicBezTo>
                <a:cubicBezTo>
                  <a:pt x="148" y="303"/>
                  <a:pt x="151" y="302"/>
                  <a:pt x="154" y="301"/>
                </a:cubicBezTo>
                <a:cubicBezTo>
                  <a:pt x="161" y="302"/>
                  <a:pt x="168" y="305"/>
                  <a:pt x="175" y="304"/>
                </a:cubicBezTo>
                <a:cubicBezTo>
                  <a:pt x="181" y="304"/>
                  <a:pt x="193" y="298"/>
                  <a:pt x="193" y="298"/>
                </a:cubicBezTo>
                <a:cubicBezTo>
                  <a:pt x="205" y="310"/>
                  <a:pt x="208" y="306"/>
                  <a:pt x="223" y="301"/>
                </a:cubicBezTo>
                <a:cubicBezTo>
                  <a:pt x="236" y="282"/>
                  <a:pt x="236" y="279"/>
                  <a:pt x="259" y="274"/>
                </a:cubicBezTo>
                <a:cubicBezTo>
                  <a:pt x="286" y="233"/>
                  <a:pt x="239" y="239"/>
                  <a:pt x="307" y="244"/>
                </a:cubicBezTo>
                <a:cubicBezTo>
                  <a:pt x="317" y="247"/>
                  <a:pt x="324" y="253"/>
                  <a:pt x="334" y="256"/>
                </a:cubicBezTo>
                <a:cubicBezTo>
                  <a:pt x="352" y="250"/>
                  <a:pt x="350" y="224"/>
                  <a:pt x="355" y="208"/>
                </a:cubicBezTo>
                <a:cubicBezTo>
                  <a:pt x="352" y="192"/>
                  <a:pt x="347" y="184"/>
                  <a:pt x="343" y="169"/>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1" name="Freeform 7" descr="Stationery"/>
          <p:cNvSpPr>
            <a:spLocks/>
          </p:cNvSpPr>
          <p:nvPr/>
        </p:nvSpPr>
        <p:spPr bwMode="auto">
          <a:xfrm>
            <a:off x="4267202" y="3277019"/>
            <a:ext cx="893763" cy="309562"/>
          </a:xfrm>
          <a:custGeom>
            <a:avLst/>
            <a:gdLst>
              <a:gd name="T0" fmla="*/ 1020664646 w 563"/>
              <a:gd name="T1" fmla="*/ 483869218 h 195"/>
              <a:gd name="T2" fmla="*/ 1179433785 w 563"/>
              <a:gd name="T3" fmla="*/ 483869218 h 195"/>
              <a:gd name="T4" fmla="*/ 1217236943 w 563"/>
              <a:gd name="T5" fmla="*/ 476307968 h 195"/>
              <a:gd name="T6" fmla="*/ 1232357889 w 563"/>
              <a:gd name="T7" fmla="*/ 430945229 h 195"/>
              <a:gd name="T8" fmla="*/ 1285280407 w 563"/>
              <a:gd name="T9" fmla="*/ 415824316 h 195"/>
              <a:gd name="T10" fmla="*/ 1353325457 w 563"/>
              <a:gd name="T11" fmla="*/ 362901914 h 195"/>
              <a:gd name="T12" fmla="*/ 1360885136 w 563"/>
              <a:gd name="T13" fmla="*/ 302418262 h 195"/>
              <a:gd name="T14" fmla="*/ 1383567349 w 563"/>
              <a:gd name="T15" fmla="*/ 294857011 h 195"/>
              <a:gd name="T16" fmla="*/ 1406247974 w 563"/>
              <a:gd name="T17" fmla="*/ 226813696 h 195"/>
              <a:gd name="T18" fmla="*/ 1360885136 w 563"/>
              <a:gd name="T19" fmla="*/ 136088218 h 195"/>
              <a:gd name="T20" fmla="*/ 1323083565 w 563"/>
              <a:gd name="T21" fmla="*/ 173889707 h 195"/>
              <a:gd name="T22" fmla="*/ 1277720727 w 563"/>
              <a:gd name="T23" fmla="*/ 189010620 h 195"/>
              <a:gd name="T24" fmla="*/ 1217236943 w 563"/>
              <a:gd name="T25" fmla="*/ 234373359 h 195"/>
              <a:gd name="T26" fmla="*/ 1156753160 w 563"/>
              <a:gd name="T27" fmla="*/ 309977924 h 195"/>
              <a:gd name="T28" fmla="*/ 1103829055 w 563"/>
              <a:gd name="T29" fmla="*/ 279736098 h 195"/>
              <a:gd name="T30" fmla="*/ 1111390322 w 563"/>
              <a:gd name="T31" fmla="*/ 219252446 h 195"/>
              <a:gd name="T32" fmla="*/ 1126511268 w 563"/>
              <a:gd name="T33" fmla="*/ 173889707 h 195"/>
              <a:gd name="T34" fmla="*/ 1005543700 w 563"/>
              <a:gd name="T35" fmla="*/ 136088218 h 195"/>
              <a:gd name="T36" fmla="*/ 854334240 w 563"/>
              <a:gd name="T37" fmla="*/ 166330044 h 195"/>
              <a:gd name="T38" fmla="*/ 771168244 w 563"/>
              <a:gd name="T39" fmla="*/ 189010620 h 195"/>
              <a:gd name="T40" fmla="*/ 710684460 w 563"/>
              <a:gd name="T41" fmla="*/ 68043315 h 195"/>
              <a:gd name="T42" fmla="*/ 635079730 w 563"/>
              <a:gd name="T43" fmla="*/ 105846392 h 195"/>
              <a:gd name="T44" fmla="*/ 506552483 w 563"/>
              <a:gd name="T45" fmla="*/ 143647880 h 195"/>
              <a:gd name="T46" fmla="*/ 393144595 w 563"/>
              <a:gd name="T47" fmla="*/ 90725478 h 195"/>
              <a:gd name="T48" fmla="*/ 340222078 w 563"/>
              <a:gd name="T49" fmla="*/ 68043315 h 195"/>
              <a:gd name="T50" fmla="*/ 211693243 w 563"/>
              <a:gd name="T51" fmla="*/ 45362739 h 195"/>
              <a:gd name="T52" fmla="*/ 143649780 w 563"/>
              <a:gd name="T53" fmla="*/ 0 h 195"/>
              <a:gd name="T54" fmla="*/ 136088514 w 563"/>
              <a:gd name="T55" fmla="*/ 75604565 h 195"/>
              <a:gd name="T56" fmla="*/ 128528834 w 563"/>
              <a:gd name="T57" fmla="*/ 105846392 h 195"/>
              <a:gd name="T58" fmla="*/ 105846622 w 563"/>
              <a:gd name="T59" fmla="*/ 98285141 h 195"/>
              <a:gd name="T60" fmla="*/ 30241892 w 563"/>
              <a:gd name="T61" fmla="*/ 52922402 h 195"/>
              <a:gd name="T62" fmla="*/ 60483784 w 563"/>
              <a:gd name="T63" fmla="*/ 325098837 h 195"/>
              <a:gd name="T64" fmla="*/ 68045051 w 563"/>
              <a:gd name="T65" fmla="*/ 362901914 h 195"/>
              <a:gd name="T66" fmla="*/ 113407888 w 563"/>
              <a:gd name="T67" fmla="*/ 355340664 h 195"/>
              <a:gd name="T68" fmla="*/ 264617348 w 563"/>
              <a:gd name="T69" fmla="*/ 302418262 h 195"/>
              <a:gd name="T70" fmla="*/ 370463970 w 563"/>
              <a:gd name="T71" fmla="*/ 317539175 h 195"/>
              <a:gd name="T72" fmla="*/ 483870271 w 563"/>
              <a:gd name="T73" fmla="*/ 325098837 h 195"/>
              <a:gd name="T74" fmla="*/ 582157213 w 563"/>
              <a:gd name="T75" fmla="*/ 347781001 h 195"/>
              <a:gd name="T76" fmla="*/ 619958784 w 563"/>
              <a:gd name="T77" fmla="*/ 393143740 h 195"/>
              <a:gd name="T78" fmla="*/ 688003835 w 563"/>
              <a:gd name="T79" fmla="*/ 415824316 h 195"/>
              <a:gd name="T80" fmla="*/ 763608565 w 563"/>
              <a:gd name="T81" fmla="*/ 491428881 h 195"/>
              <a:gd name="T82" fmla="*/ 824092349 w 563"/>
              <a:gd name="T83" fmla="*/ 430945229 h 195"/>
              <a:gd name="T84" fmla="*/ 1020664646 w 563"/>
              <a:gd name="T85" fmla="*/ 483869218 h 19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3" h="195">
                <a:moveTo>
                  <a:pt x="405" y="192"/>
                </a:moveTo>
                <a:cubicBezTo>
                  <a:pt x="426" y="178"/>
                  <a:pt x="445" y="188"/>
                  <a:pt x="468" y="192"/>
                </a:cubicBezTo>
                <a:cubicBezTo>
                  <a:pt x="473" y="191"/>
                  <a:pt x="479" y="193"/>
                  <a:pt x="483" y="189"/>
                </a:cubicBezTo>
                <a:cubicBezTo>
                  <a:pt x="487" y="185"/>
                  <a:pt x="483" y="173"/>
                  <a:pt x="489" y="171"/>
                </a:cubicBezTo>
                <a:cubicBezTo>
                  <a:pt x="504" y="167"/>
                  <a:pt x="497" y="169"/>
                  <a:pt x="510" y="165"/>
                </a:cubicBezTo>
                <a:cubicBezTo>
                  <a:pt x="521" y="154"/>
                  <a:pt x="532" y="158"/>
                  <a:pt x="537" y="144"/>
                </a:cubicBezTo>
                <a:cubicBezTo>
                  <a:pt x="538" y="136"/>
                  <a:pt x="537" y="127"/>
                  <a:pt x="540" y="120"/>
                </a:cubicBezTo>
                <a:cubicBezTo>
                  <a:pt x="541" y="117"/>
                  <a:pt x="547" y="120"/>
                  <a:pt x="549" y="117"/>
                </a:cubicBezTo>
                <a:cubicBezTo>
                  <a:pt x="555" y="109"/>
                  <a:pt x="558" y="90"/>
                  <a:pt x="558" y="90"/>
                </a:cubicBezTo>
                <a:cubicBezTo>
                  <a:pt x="556" y="68"/>
                  <a:pt x="563" y="48"/>
                  <a:pt x="540" y="54"/>
                </a:cubicBezTo>
                <a:cubicBezTo>
                  <a:pt x="535" y="62"/>
                  <a:pt x="534" y="65"/>
                  <a:pt x="525" y="69"/>
                </a:cubicBezTo>
                <a:cubicBezTo>
                  <a:pt x="519" y="72"/>
                  <a:pt x="507" y="75"/>
                  <a:pt x="507" y="75"/>
                </a:cubicBezTo>
                <a:cubicBezTo>
                  <a:pt x="500" y="86"/>
                  <a:pt x="494" y="86"/>
                  <a:pt x="483" y="93"/>
                </a:cubicBezTo>
                <a:cubicBezTo>
                  <a:pt x="475" y="105"/>
                  <a:pt x="474" y="118"/>
                  <a:pt x="459" y="123"/>
                </a:cubicBezTo>
                <a:cubicBezTo>
                  <a:pt x="451" y="121"/>
                  <a:pt x="439" y="123"/>
                  <a:pt x="438" y="111"/>
                </a:cubicBezTo>
                <a:cubicBezTo>
                  <a:pt x="437" y="103"/>
                  <a:pt x="439" y="95"/>
                  <a:pt x="441" y="87"/>
                </a:cubicBezTo>
                <a:cubicBezTo>
                  <a:pt x="442" y="81"/>
                  <a:pt x="447" y="69"/>
                  <a:pt x="447" y="69"/>
                </a:cubicBezTo>
                <a:cubicBezTo>
                  <a:pt x="440" y="48"/>
                  <a:pt x="417" y="60"/>
                  <a:pt x="399" y="54"/>
                </a:cubicBezTo>
                <a:cubicBezTo>
                  <a:pt x="374" y="59"/>
                  <a:pt x="370" y="63"/>
                  <a:pt x="339" y="66"/>
                </a:cubicBezTo>
                <a:cubicBezTo>
                  <a:pt x="329" y="81"/>
                  <a:pt x="324" y="78"/>
                  <a:pt x="306" y="75"/>
                </a:cubicBezTo>
                <a:cubicBezTo>
                  <a:pt x="296" y="60"/>
                  <a:pt x="297" y="37"/>
                  <a:pt x="282" y="27"/>
                </a:cubicBezTo>
                <a:cubicBezTo>
                  <a:pt x="267" y="31"/>
                  <a:pt x="267" y="38"/>
                  <a:pt x="252" y="42"/>
                </a:cubicBezTo>
                <a:cubicBezTo>
                  <a:pt x="237" y="52"/>
                  <a:pt x="218" y="45"/>
                  <a:pt x="201" y="57"/>
                </a:cubicBezTo>
                <a:cubicBezTo>
                  <a:pt x="185" y="52"/>
                  <a:pt x="172" y="41"/>
                  <a:pt x="156" y="36"/>
                </a:cubicBezTo>
                <a:cubicBezTo>
                  <a:pt x="151" y="22"/>
                  <a:pt x="148" y="19"/>
                  <a:pt x="135" y="27"/>
                </a:cubicBezTo>
                <a:cubicBezTo>
                  <a:pt x="118" y="24"/>
                  <a:pt x="101" y="22"/>
                  <a:pt x="84" y="18"/>
                </a:cubicBezTo>
                <a:cubicBezTo>
                  <a:pt x="75" y="9"/>
                  <a:pt x="69" y="4"/>
                  <a:pt x="57" y="0"/>
                </a:cubicBezTo>
                <a:cubicBezTo>
                  <a:pt x="41" y="5"/>
                  <a:pt x="50" y="17"/>
                  <a:pt x="54" y="30"/>
                </a:cubicBezTo>
                <a:cubicBezTo>
                  <a:pt x="53" y="34"/>
                  <a:pt x="54" y="40"/>
                  <a:pt x="51" y="42"/>
                </a:cubicBezTo>
                <a:cubicBezTo>
                  <a:pt x="48" y="44"/>
                  <a:pt x="45" y="40"/>
                  <a:pt x="42" y="39"/>
                </a:cubicBezTo>
                <a:cubicBezTo>
                  <a:pt x="31" y="34"/>
                  <a:pt x="12" y="21"/>
                  <a:pt x="12" y="21"/>
                </a:cubicBezTo>
                <a:cubicBezTo>
                  <a:pt x="0" y="38"/>
                  <a:pt x="11" y="109"/>
                  <a:pt x="24" y="129"/>
                </a:cubicBezTo>
                <a:cubicBezTo>
                  <a:pt x="25" y="134"/>
                  <a:pt x="23" y="141"/>
                  <a:pt x="27" y="144"/>
                </a:cubicBezTo>
                <a:cubicBezTo>
                  <a:pt x="32" y="147"/>
                  <a:pt x="39" y="142"/>
                  <a:pt x="45" y="141"/>
                </a:cubicBezTo>
                <a:cubicBezTo>
                  <a:pt x="65" y="136"/>
                  <a:pt x="84" y="124"/>
                  <a:pt x="105" y="120"/>
                </a:cubicBezTo>
                <a:cubicBezTo>
                  <a:pt x="136" y="99"/>
                  <a:pt x="122" y="122"/>
                  <a:pt x="147" y="126"/>
                </a:cubicBezTo>
                <a:cubicBezTo>
                  <a:pt x="162" y="128"/>
                  <a:pt x="177" y="128"/>
                  <a:pt x="192" y="129"/>
                </a:cubicBezTo>
                <a:cubicBezTo>
                  <a:pt x="218" y="146"/>
                  <a:pt x="174" y="119"/>
                  <a:pt x="231" y="138"/>
                </a:cubicBezTo>
                <a:cubicBezTo>
                  <a:pt x="238" y="140"/>
                  <a:pt x="239" y="152"/>
                  <a:pt x="246" y="156"/>
                </a:cubicBezTo>
                <a:cubicBezTo>
                  <a:pt x="254" y="161"/>
                  <a:pt x="273" y="165"/>
                  <a:pt x="273" y="165"/>
                </a:cubicBezTo>
                <a:cubicBezTo>
                  <a:pt x="284" y="176"/>
                  <a:pt x="288" y="190"/>
                  <a:pt x="303" y="195"/>
                </a:cubicBezTo>
                <a:cubicBezTo>
                  <a:pt x="319" y="190"/>
                  <a:pt x="311" y="176"/>
                  <a:pt x="327" y="171"/>
                </a:cubicBezTo>
                <a:cubicBezTo>
                  <a:pt x="328" y="171"/>
                  <a:pt x="405" y="169"/>
                  <a:pt x="405" y="19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2" name="Freeform 8" descr="Stationery"/>
          <p:cNvSpPr>
            <a:spLocks/>
          </p:cNvSpPr>
          <p:nvPr/>
        </p:nvSpPr>
        <p:spPr bwMode="auto">
          <a:xfrm>
            <a:off x="5237165" y="3346869"/>
            <a:ext cx="103187" cy="77787"/>
          </a:xfrm>
          <a:custGeom>
            <a:avLst/>
            <a:gdLst>
              <a:gd name="T0" fmla="*/ 47881943 w 65"/>
              <a:gd name="T1" fmla="*/ 25201401 h 49"/>
              <a:gd name="T2" fmla="*/ 138607128 w 65"/>
              <a:gd name="T3" fmla="*/ 10080560 h 49"/>
              <a:gd name="T4" fmla="*/ 100805762 w 65"/>
              <a:gd name="T5" fmla="*/ 123486069 h 49"/>
              <a:gd name="T6" fmla="*/ 10080576 w 65"/>
              <a:gd name="T7" fmla="*/ 70563921 h 49"/>
              <a:gd name="T8" fmla="*/ 2519350 w 65"/>
              <a:gd name="T9" fmla="*/ 47881867 h 49"/>
              <a:gd name="T10" fmla="*/ 47881943 w 65"/>
              <a:gd name="T11" fmla="*/ 25201401 h 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49">
                <a:moveTo>
                  <a:pt x="19" y="10"/>
                </a:moveTo>
                <a:cubicBezTo>
                  <a:pt x="35" y="7"/>
                  <a:pt x="40" y="0"/>
                  <a:pt x="55" y="4"/>
                </a:cubicBezTo>
                <a:cubicBezTo>
                  <a:pt x="65" y="19"/>
                  <a:pt x="54" y="40"/>
                  <a:pt x="40" y="49"/>
                </a:cubicBezTo>
                <a:cubicBezTo>
                  <a:pt x="7" y="45"/>
                  <a:pt x="22" y="46"/>
                  <a:pt x="4" y="28"/>
                </a:cubicBezTo>
                <a:cubicBezTo>
                  <a:pt x="3" y="25"/>
                  <a:pt x="0" y="22"/>
                  <a:pt x="1" y="19"/>
                </a:cubicBezTo>
                <a:cubicBezTo>
                  <a:pt x="3" y="14"/>
                  <a:pt x="28" y="10"/>
                  <a:pt x="19" y="1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3" name="Freeform 9" descr="Stationery"/>
          <p:cNvSpPr>
            <a:spLocks/>
          </p:cNvSpPr>
          <p:nvPr/>
        </p:nvSpPr>
        <p:spPr bwMode="auto">
          <a:xfrm>
            <a:off x="5345115" y="3215106"/>
            <a:ext cx="98425" cy="179388"/>
          </a:xfrm>
          <a:custGeom>
            <a:avLst/>
            <a:gdLst>
              <a:gd name="T0" fmla="*/ 115927188 w 62"/>
              <a:gd name="T1" fmla="*/ 269658264 h 113"/>
              <a:gd name="T2" fmla="*/ 108367513 w 62"/>
              <a:gd name="T3" fmla="*/ 110887184 h 113"/>
              <a:gd name="T4" fmla="*/ 40322500 w 62"/>
              <a:gd name="T5" fmla="*/ 42843569 h 113"/>
              <a:gd name="T6" fmla="*/ 55443438 w 62"/>
              <a:gd name="T7" fmla="*/ 216734042 h 113"/>
              <a:gd name="T8" fmla="*/ 123488450 w 62"/>
              <a:gd name="T9" fmla="*/ 284779244 h 113"/>
              <a:gd name="T10" fmla="*/ 115927188 w 62"/>
              <a:gd name="T11" fmla="*/ 269658264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 h="113">
                <a:moveTo>
                  <a:pt x="46" y="107"/>
                </a:moveTo>
                <a:cubicBezTo>
                  <a:pt x="62" y="83"/>
                  <a:pt x="51" y="67"/>
                  <a:pt x="43" y="44"/>
                </a:cubicBezTo>
                <a:cubicBezTo>
                  <a:pt x="40" y="18"/>
                  <a:pt x="41" y="0"/>
                  <a:pt x="16" y="17"/>
                </a:cubicBezTo>
                <a:cubicBezTo>
                  <a:pt x="12" y="39"/>
                  <a:pt x="0" y="72"/>
                  <a:pt x="22" y="86"/>
                </a:cubicBezTo>
                <a:cubicBezTo>
                  <a:pt x="27" y="101"/>
                  <a:pt x="34" y="108"/>
                  <a:pt x="49" y="113"/>
                </a:cubicBezTo>
                <a:cubicBezTo>
                  <a:pt x="53" y="102"/>
                  <a:pt x="55" y="103"/>
                  <a:pt x="46" y="10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4" name="Freeform 10" descr="Stationery"/>
          <p:cNvSpPr>
            <a:spLocks/>
          </p:cNvSpPr>
          <p:nvPr/>
        </p:nvSpPr>
        <p:spPr bwMode="auto">
          <a:xfrm>
            <a:off x="5486402" y="2989681"/>
            <a:ext cx="166688" cy="230188"/>
          </a:xfrm>
          <a:custGeom>
            <a:avLst/>
            <a:gdLst>
              <a:gd name="T0" fmla="*/ 37803251 w 105"/>
              <a:gd name="T1" fmla="*/ 191532291 h 145"/>
              <a:gd name="T2" fmla="*/ 37803251 w 105"/>
              <a:gd name="T3" fmla="*/ 70564528 h 145"/>
              <a:gd name="T4" fmla="*/ 83166199 w 105"/>
              <a:gd name="T5" fmla="*/ 40322588 h 145"/>
              <a:gd name="T6" fmla="*/ 166330811 w 105"/>
              <a:gd name="T7" fmla="*/ 2520955 h 145"/>
              <a:gd name="T8" fmla="*/ 241935726 w 105"/>
              <a:gd name="T9" fmla="*/ 40322588 h 145"/>
              <a:gd name="T10" fmla="*/ 249497011 w 105"/>
              <a:gd name="T11" fmla="*/ 274698422 h 145"/>
              <a:gd name="T12" fmla="*/ 226814743 w 105"/>
              <a:gd name="T13" fmla="*/ 282258113 h 145"/>
              <a:gd name="T14" fmla="*/ 158771114 w 105"/>
              <a:gd name="T15" fmla="*/ 312500054 h 145"/>
              <a:gd name="T16" fmla="*/ 113408165 w 105"/>
              <a:gd name="T17" fmla="*/ 365424244 h 145"/>
              <a:gd name="T18" fmla="*/ 37803251 w 105"/>
              <a:gd name="T19" fmla="*/ 297379083 h 145"/>
              <a:gd name="T20" fmla="*/ 37803251 w 105"/>
              <a:gd name="T21" fmla="*/ 153730659 h 145"/>
              <a:gd name="T22" fmla="*/ 37803251 w 105"/>
              <a:gd name="T23" fmla="*/ 70564528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5" h="145">
                <a:moveTo>
                  <a:pt x="15" y="76"/>
                </a:moveTo>
                <a:cubicBezTo>
                  <a:pt x="14" y="67"/>
                  <a:pt x="9" y="38"/>
                  <a:pt x="15" y="28"/>
                </a:cubicBezTo>
                <a:cubicBezTo>
                  <a:pt x="19" y="22"/>
                  <a:pt x="33" y="16"/>
                  <a:pt x="33" y="16"/>
                </a:cubicBezTo>
                <a:cubicBezTo>
                  <a:pt x="38" y="0"/>
                  <a:pt x="49" y="3"/>
                  <a:pt x="66" y="1"/>
                </a:cubicBezTo>
                <a:cubicBezTo>
                  <a:pt x="77" y="4"/>
                  <a:pt x="96" y="16"/>
                  <a:pt x="96" y="16"/>
                </a:cubicBezTo>
                <a:cubicBezTo>
                  <a:pt x="96" y="20"/>
                  <a:pt x="105" y="94"/>
                  <a:pt x="99" y="109"/>
                </a:cubicBezTo>
                <a:cubicBezTo>
                  <a:pt x="98" y="112"/>
                  <a:pt x="93" y="111"/>
                  <a:pt x="90" y="112"/>
                </a:cubicBezTo>
                <a:cubicBezTo>
                  <a:pt x="81" y="116"/>
                  <a:pt x="63" y="124"/>
                  <a:pt x="63" y="124"/>
                </a:cubicBezTo>
                <a:cubicBezTo>
                  <a:pt x="59" y="136"/>
                  <a:pt x="57" y="141"/>
                  <a:pt x="45" y="145"/>
                </a:cubicBezTo>
                <a:cubicBezTo>
                  <a:pt x="31" y="140"/>
                  <a:pt x="27" y="126"/>
                  <a:pt x="15" y="118"/>
                </a:cubicBezTo>
                <a:cubicBezTo>
                  <a:pt x="1" y="97"/>
                  <a:pt x="0" y="83"/>
                  <a:pt x="15" y="61"/>
                </a:cubicBezTo>
                <a:cubicBezTo>
                  <a:pt x="14" y="56"/>
                  <a:pt x="3" y="28"/>
                  <a:pt x="15" y="2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5" name="Freeform 11" descr="Stationery"/>
          <p:cNvSpPr>
            <a:spLocks/>
          </p:cNvSpPr>
          <p:nvPr/>
        </p:nvSpPr>
        <p:spPr bwMode="auto">
          <a:xfrm>
            <a:off x="4895852" y="2072106"/>
            <a:ext cx="112713" cy="252413"/>
          </a:xfrm>
          <a:custGeom>
            <a:avLst/>
            <a:gdLst>
              <a:gd name="T0" fmla="*/ 128529333 w 71"/>
              <a:gd name="T1" fmla="*/ 332661284 h 159"/>
              <a:gd name="T2" fmla="*/ 173892346 w 71"/>
              <a:gd name="T3" fmla="*/ 204133854 h 159"/>
              <a:gd name="T4" fmla="*/ 136089041 w 71"/>
              <a:gd name="T5" fmla="*/ 75604837 h 159"/>
              <a:gd name="T6" fmla="*/ 113408328 w 71"/>
              <a:gd name="T7" fmla="*/ 68045147 h 159"/>
              <a:gd name="T8" fmla="*/ 68045314 w 71"/>
              <a:gd name="T9" fmla="*/ 0 h 159"/>
              <a:gd name="T10" fmla="*/ 0 w 71"/>
              <a:gd name="T11" fmla="*/ 60483870 h 159"/>
              <a:gd name="T12" fmla="*/ 7561296 w 71"/>
              <a:gd name="T13" fmla="*/ 98287082 h 159"/>
              <a:gd name="T14" fmla="*/ 30242009 w 71"/>
              <a:gd name="T15" fmla="*/ 113408050 h 159"/>
              <a:gd name="T16" fmla="*/ 52924310 w 71"/>
              <a:gd name="T17" fmla="*/ 181451609 h 159"/>
              <a:gd name="T18" fmla="*/ 45363014 w 71"/>
              <a:gd name="T19" fmla="*/ 257056447 h 159"/>
              <a:gd name="T20" fmla="*/ 22682301 w 71"/>
              <a:gd name="T21" fmla="*/ 325101594 h 159"/>
              <a:gd name="T22" fmla="*/ 75605023 w 71"/>
              <a:gd name="T23" fmla="*/ 355343529 h 159"/>
              <a:gd name="T24" fmla="*/ 105847032 w 71"/>
              <a:gd name="T25" fmla="*/ 400706431 h 159"/>
              <a:gd name="T26" fmla="*/ 128529333 w 71"/>
              <a:gd name="T27" fmla="*/ 332661284 h 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1" h="159">
                <a:moveTo>
                  <a:pt x="51" y="132"/>
                </a:moveTo>
                <a:cubicBezTo>
                  <a:pt x="71" y="125"/>
                  <a:pt x="48" y="102"/>
                  <a:pt x="69" y="81"/>
                </a:cubicBezTo>
                <a:cubicBezTo>
                  <a:pt x="68" y="75"/>
                  <a:pt x="56" y="34"/>
                  <a:pt x="54" y="30"/>
                </a:cubicBezTo>
                <a:cubicBezTo>
                  <a:pt x="52" y="27"/>
                  <a:pt x="48" y="28"/>
                  <a:pt x="45" y="27"/>
                </a:cubicBezTo>
                <a:cubicBezTo>
                  <a:pt x="39" y="15"/>
                  <a:pt x="38" y="8"/>
                  <a:pt x="27" y="0"/>
                </a:cubicBezTo>
                <a:cubicBezTo>
                  <a:pt x="8" y="6"/>
                  <a:pt x="6" y="5"/>
                  <a:pt x="0" y="24"/>
                </a:cubicBezTo>
                <a:cubicBezTo>
                  <a:pt x="1" y="29"/>
                  <a:pt x="0" y="35"/>
                  <a:pt x="3" y="39"/>
                </a:cubicBezTo>
                <a:cubicBezTo>
                  <a:pt x="5" y="42"/>
                  <a:pt x="10" y="42"/>
                  <a:pt x="12" y="45"/>
                </a:cubicBezTo>
                <a:cubicBezTo>
                  <a:pt x="17" y="53"/>
                  <a:pt x="21" y="72"/>
                  <a:pt x="21" y="72"/>
                </a:cubicBezTo>
                <a:cubicBezTo>
                  <a:pt x="20" y="82"/>
                  <a:pt x="20" y="92"/>
                  <a:pt x="18" y="102"/>
                </a:cubicBezTo>
                <a:cubicBezTo>
                  <a:pt x="16" y="111"/>
                  <a:pt x="9" y="129"/>
                  <a:pt x="9" y="129"/>
                </a:cubicBezTo>
                <a:cubicBezTo>
                  <a:pt x="16" y="151"/>
                  <a:pt x="4" y="123"/>
                  <a:pt x="30" y="141"/>
                </a:cubicBezTo>
                <a:cubicBezTo>
                  <a:pt x="36" y="145"/>
                  <a:pt x="42" y="159"/>
                  <a:pt x="42" y="159"/>
                </a:cubicBezTo>
                <a:cubicBezTo>
                  <a:pt x="59" y="153"/>
                  <a:pt x="57" y="148"/>
                  <a:pt x="51" y="13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6" name="Freeform 12" descr="Stationery"/>
          <p:cNvSpPr>
            <a:spLocks/>
          </p:cNvSpPr>
          <p:nvPr/>
        </p:nvSpPr>
        <p:spPr bwMode="auto">
          <a:xfrm>
            <a:off x="5029202" y="2478506"/>
            <a:ext cx="228600" cy="147638"/>
          </a:xfrm>
          <a:custGeom>
            <a:avLst/>
            <a:gdLst>
              <a:gd name="T0" fmla="*/ 30241875 w 144"/>
              <a:gd name="T1" fmla="*/ 166330876 h 93"/>
              <a:gd name="T2" fmla="*/ 90725625 w 144"/>
              <a:gd name="T3" fmla="*/ 113408209 h 93"/>
              <a:gd name="T4" fmla="*/ 158770638 w 144"/>
              <a:gd name="T5" fmla="*/ 52924254 h 93"/>
              <a:gd name="T6" fmla="*/ 264617200 w 144"/>
              <a:gd name="T7" fmla="*/ 0 h 93"/>
              <a:gd name="T8" fmla="*/ 340221888 w 144"/>
              <a:gd name="T9" fmla="*/ 22682277 h 93"/>
              <a:gd name="T10" fmla="*/ 317539688 w 144"/>
              <a:gd name="T11" fmla="*/ 136088898 h 93"/>
              <a:gd name="T12" fmla="*/ 264617200 w 144"/>
              <a:gd name="T13" fmla="*/ 136088898 h 93"/>
              <a:gd name="T14" fmla="*/ 181451250 w 144"/>
              <a:gd name="T15" fmla="*/ 173892164 h 93"/>
              <a:gd name="T16" fmla="*/ 113407825 w 144"/>
              <a:gd name="T17" fmla="*/ 204134141 h 93"/>
              <a:gd name="T18" fmla="*/ 68045013 w 144"/>
              <a:gd name="T19" fmla="*/ 234376119 h 93"/>
              <a:gd name="T20" fmla="*/ 7561263 w 144"/>
              <a:gd name="T21" fmla="*/ 189013153 h 93"/>
              <a:gd name="T22" fmla="*/ 60483750 w 144"/>
              <a:gd name="T23" fmla="*/ 151209887 h 93"/>
              <a:gd name="T24" fmla="*/ 83165950 w 144"/>
              <a:gd name="T25" fmla="*/ 105846921 h 93"/>
              <a:gd name="T26" fmla="*/ 113407825 w 144"/>
              <a:gd name="T27" fmla="*/ 75604944 h 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93">
                <a:moveTo>
                  <a:pt x="12" y="66"/>
                </a:moveTo>
                <a:cubicBezTo>
                  <a:pt x="33" y="52"/>
                  <a:pt x="26" y="60"/>
                  <a:pt x="36" y="45"/>
                </a:cubicBezTo>
                <a:cubicBezTo>
                  <a:pt x="40" y="25"/>
                  <a:pt x="43" y="25"/>
                  <a:pt x="63" y="21"/>
                </a:cubicBezTo>
                <a:cubicBezTo>
                  <a:pt x="78" y="6"/>
                  <a:pt x="98" y="20"/>
                  <a:pt x="105" y="0"/>
                </a:cubicBezTo>
                <a:cubicBezTo>
                  <a:pt x="115" y="3"/>
                  <a:pt x="135" y="9"/>
                  <a:pt x="135" y="9"/>
                </a:cubicBezTo>
                <a:cubicBezTo>
                  <a:pt x="141" y="27"/>
                  <a:pt x="144" y="42"/>
                  <a:pt x="126" y="54"/>
                </a:cubicBezTo>
                <a:cubicBezTo>
                  <a:pt x="121" y="69"/>
                  <a:pt x="116" y="61"/>
                  <a:pt x="105" y="54"/>
                </a:cubicBezTo>
                <a:cubicBezTo>
                  <a:pt x="87" y="58"/>
                  <a:pt x="89" y="65"/>
                  <a:pt x="72" y="69"/>
                </a:cubicBezTo>
                <a:cubicBezTo>
                  <a:pt x="58" y="79"/>
                  <a:pt x="66" y="74"/>
                  <a:pt x="45" y="81"/>
                </a:cubicBezTo>
                <a:cubicBezTo>
                  <a:pt x="38" y="83"/>
                  <a:pt x="27" y="93"/>
                  <a:pt x="27" y="93"/>
                </a:cubicBezTo>
                <a:cubicBezTo>
                  <a:pt x="16" y="86"/>
                  <a:pt x="7" y="88"/>
                  <a:pt x="3" y="75"/>
                </a:cubicBezTo>
                <a:cubicBezTo>
                  <a:pt x="9" y="51"/>
                  <a:pt x="0" y="72"/>
                  <a:pt x="24" y="60"/>
                </a:cubicBezTo>
                <a:cubicBezTo>
                  <a:pt x="32" y="56"/>
                  <a:pt x="28" y="48"/>
                  <a:pt x="33" y="42"/>
                </a:cubicBezTo>
                <a:cubicBezTo>
                  <a:pt x="52" y="18"/>
                  <a:pt x="35" y="50"/>
                  <a:pt x="45" y="30"/>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7" name="Freeform 13" descr="Stationery"/>
          <p:cNvSpPr>
            <a:spLocks/>
          </p:cNvSpPr>
          <p:nvPr/>
        </p:nvSpPr>
        <p:spPr bwMode="auto">
          <a:xfrm>
            <a:off x="4876802" y="2630906"/>
            <a:ext cx="76200" cy="152400"/>
          </a:xfrm>
          <a:custGeom>
            <a:avLst/>
            <a:gdLst>
              <a:gd name="T0" fmla="*/ 58909974 w 62"/>
              <a:gd name="T1" fmla="*/ 155512416 h 97"/>
              <a:gd name="T2" fmla="*/ 54378532 w 62"/>
              <a:gd name="T3" fmla="*/ 44431670 h 97"/>
              <a:gd name="T4" fmla="*/ 18125768 w 62"/>
              <a:gd name="T5" fmla="*/ 0 h 97"/>
              <a:gd name="T6" fmla="*/ 0 w 62"/>
              <a:gd name="T7" fmla="*/ 162918742 h 97"/>
              <a:gd name="T8" fmla="*/ 58909974 w 62"/>
              <a:gd name="T9" fmla="*/ 155512416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97">
                <a:moveTo>
                  <a:pt x="39" y="63"/>
                </a:moveTo>
                <a:cubicBezTo>
                  <a:pt x="57" y="51"/>
                  <a:pt x="53" y="29"/>
                  <a:pt x="36" y="18"/>
                </a:cubicBezTo>
                <a:cubicBezTo>
                  <a:pt x="29" y="8"/>
                  <a:pt x="24" y="4"/>
                  <a:pt x="12" y="0"/>
                </a:cubicBezTo>
                <a:cubicBezTo>
                  <a:pt x="5" y="22"/>
                  <a:pt x="2" y="43"/>
                  <a:pt x="0" y="66"/>
                </a:cubicBezTo>
                <a:cubicBezTo>
                  <a:pt x="10" y="97"/>
                  <a:pt x="62" y="63"/>
                  <a:pt x="39" y="6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8" name="Freeform 14" descr="Stationery"/>
          <p:cNvSpPr>
            <a:spLocks/>
          </p:cNvSpPr>
          <p:nvPr/>
        </p:nvSpPr>
        <p:spPr bwMode="auto">
          <a:xfrm>
            <a:off x="5038727" y="2876969"/>
            <a:ext cx="77788" cy="95250"/>
          </a:xfrm>
          <a:custGeom>
            <a:avLst/>
            <a:gdLst>
              <a:gd name="T0" fmla="*/ 45363104 w 49"/>
              <a:gd name="T1" fmla="*/ 136088438 h 60"/>
              <a:gd name="T2" fmla="*/ 0 w 49"/>
              <a:gd name="T3" fmla="*/ 68045013 h 60"/>
              <a:gd name="T4" fmla="*/ 22682346 w 49"/>
              <a:gd name="T5" fmla="*/ 22682200 h 60"/>
              <a:gd name="T6" fmla="*/ 68045450 w 49"/>
              <a:gd name="T7" fmla="*/ 7561263 h 60"/>
              <a:gd name="T8" fmla="*/ 90726208 w 49"/>
              <a:gd name="T9" fmla="*/ 0 h 60"/>
              <a:gd name="T10" fmla="*/ 120968278 w 49"/>
              <a:gd name="T11" fmla="*/ 75604688 h 60"/>
              <a:gd name="T12" fmla="*/ 113408554 w 49"/>
              <a:gd name="T13" fmla="*/ 120967500 h 60"/>
              <a:gd name="T14" fmla="*/ 68045450 w 49"/>
              <a:gd name="T15" fmla="*/ 136088438 h 60"/>
              <a:gd name="T16" fmla="*/ 45363104 w 49"/>
              <a:gd name="T17" fmla="*/ 151209375 h 60"/>
              <a:gd name="T18" fmla="*/ 45363104 w 49"/>
              <a:gd name="T19" fmla="*/ 136088438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60">
                <a:moveTo>
                  <a:pt x="18" y="54"/>
                </a:moveTo>
                <a:cubicBezTo>
                  <a:pt x="14" y="43"/>
                  <a:pt x="7" y="37"/>
                  <a:pt x="0" y="27"/>
                </a:cubicBezTo>
                <a:cubicBezTo>
                  <a:pt x="2" y="22"/>
                  <a:pt x="4" y="12"/>
                  <a:pt x="9" y="9"/>
                </a:cubicBezTo>
                <a:cubicBezTo>
                  <a:pt x="14" y="6"/>
                  <a:pt x="21" y="5"/>
                  <a:pt x="27" y="3"/>
                </a:cubicBezTo>
                <a:cubicBezTo>
                  <a:pt x="30" y="2"/>
                  <a:pt x="36" y="0"/>
                  <a:pt x="36" y="0"/>
                </a:cubicBezTo>
                <a:cubicBezTo>
                  <a:pt x="43" y="10"/>
                  <a:pt x="45" y="18"/>
                  <a:pt x="48" y="30"/>
                </a:cubicBezTo>
                <a:cubicBezTo>
                  <a:pt x="47" y="36"/>
                  <a:pt x="49" y="43"/>
                  <a:pt x="45" y="48"/>
                </a:cubicBezTo>
                <a:cubicBezTo>
                  <a:pt x="41" y="53"/>
                  <a:pt x="32" y="50"/>
                  <a:pt x="27" y="54"/>
                </a:cubicBezTo>
                <a:cubicBezTo>
                  <a:pt x="24" y="56"/>
                  <a:pt x="22" y="60"/>
                  <a:pt x="18" y="60"/>
                </a:cubicBezTo>
                <a:cubicBezTo>
                  <a:pt x="16" y="60"/>
                  <a:pt x="18" y="56"/>
                  <a:pt x="18"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9" name="Freeform 15" descr="Stationery"/>
          <p:cNvSpPr>
            <a:spLocks/>
          </p:cNvSpPr>
          <p:nvPr/>
        </p:nvSpPr>
        <p:spPr bwMode="auto">
          <a:xfrm>
            <a:off x="4489452" y="2402306"/>
            <a:ext cx="74613" cy="77788"/>
          </a:xfrm>
          <a:custGeom>
            <a:avLst/>
            <a:gdLst>
              <a:gd name="T0" fmla="*/ 0 w 43"/>
              <a:gd name="T1" fmla="*/ 52924415 h 49"/>
              <a:gd name="T2" fmla="*/ 72260088 w 43"/>
              <a:gd name="T3" fmla="*/ 0 h 49"/>
              <a:gd name="T4" fmla="*/ 99358488 w 43"/>
              <a:gd name="T5" fmla="*/ 113408554 h 49"/>
              <a:gd name="T6" fmla="*/ 54195066 w 43"/>
              <a:gd name="T7" fmla="*/ 120968278 h 49"/>
              <a:gd name="T8" fmla="*/ 0 w 43"/>
              <a:gd name="T9" fmla="*/ 52924415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49">
                <a:moveTo>
                  <a:pt x="0" y="21"/>
                </a:moveTo>
                <a:cubicBezTo>
                  <a:pt x="10" y="14"/>
                  <a:pt x="14" y="7"/>
                  <a:pt x="24" y="0"/>
                </a:cubicBezTo>
                <a:cubicBezTo>
                  <a:pt x="36" y="8"/>
                  <a:pt x="43" y="31"/>
                  <a:pt x="33" y="45"/>
                </a:cubicBezTo>
                <a:cubicBezTo>
                  <a:pt x="30" y="49"/>
                  <a:pt x="23" y="47"/>
                  <a:pt x="18" y="48"/>
                </a:cubicBezTo>
                <a:cubicBezTo>
                  <a:pt x="5" y="44"/>
                  <a:pt x="0" y="35"/>
                  <a:pt x="0" y="2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0" name="Freeform 16" descr="Stationery"/>
          <p:cNvSpPr>
            <a:spLocks/>
          </p:cNvSpPr>
          <p:nvPr/>
        </p:nvSpPr>
        <p:spPr bwMode="auto">
          <a:xfrm>
            <a:off x="4572002" y="2326106"/>
            <a:ext cx="76200" cy="76200"/>
          </a:xfrm>
          <a:custGeom>
            <a:avLst/>
            <a:gdLst>
              <a:gd name="T0" fmla="*/ 100358787 w 45"/>
              <a:gd name="T1" fmla="*/ 60434220 h 70"/>
              <a:gd name="T2" fmla="*/ 14337453 w 45"/>
              <a:gd name="T3" fmla="*/ 42660026 h 70"/>
              <a:gd name="T4" fmla="*/ 57348120 w 45"/>
              <a:gd name="T5" fmla="*/ 21329469 h 70"/>
              <a:gd name="T6" fmla="*/ 117563053 w 45"/>
              <a:gd name="T7" fmla="*/ 14220009 h 70"/>
              <a:gd name="T8" fmla="*/ 100358787 w 45"/>
              <a:gd name="T9" fmla="*/ 60434220 h 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70">
                <a:moveTo>
                  <a:pt x="35" y="51"/>
                </a:moveTo>
                <a:cubicBezTo>
                  <a:pt x="18" y="48"/>
                  <a:pt x="20" y="41"/>
                  <a:pt x="5" y="36"/>
                </a:cubicBezTo>
                <a:cubicBezTo>
                  <a:pt x="0" y="22"/>
                  <a:pt x="8" y="22"/>
                  <a:pt x="20" y="18"/>
                </a:cubicBezTo>
                <a:cubicBezTo>
                  <a:pt x="25" y="3"/>
                  <a:pt x="29" y="0"/>
                  <a:pt x="41" y="12"/>
                </a:cubicBezTo>
                <a:cubicBezTo>
                  <a:pt x="38" y="59"/>
                  <a:pt x="45" y="70"/>
                  <a:pt x="35" y="5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1" name="Freeform 17" descr="Stationery"/>
          <p:cNvSpPr>
            <a:spLocks/>
          </p:cNvSpPr>
          <p:nvPr/>
        </p:nvSpPr>
        <p:spPr bwMode="auto">
          <a:xfrm>
            <a:off x="4648202" y="2402306"/>
            <a:ext cx="76200" cy="76200"/>
          </a:xfrm>
          <a:custGeom>
            <a:avLst/>
            <a:gdLst>
              <a:gd name="T0" fmla="*/ 80618215 w 55"/>
              <a:gd name="T1" fmla="*/ 59984409 h 66"/>
              <a:gd name="T2" fmla="*/ 57585033 w 55"/>
              <a:gd name="T3" fmla="*/ 0 h 66"/>
              <a:gd name="T4" fmla="*/ 0 w 55"/>
              <a:gd name="T5" fmla="*/ 51985718 h 66"/>
              <a:gd name="T6" fmla="*/ 63342982 w 55"/>
              <a:gd name="T7" fmla="*/ 87976364 h 66"/>
              <a:gd name="T8" fmla="*/ 80618215 w 55"/>
              <a:gd name="T9" fmla="*/ 59984409 h 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66">
                <a:moveTo>
                  <a:pt x="42" y="45"/>
                </a:moveTo>
                <a:cubicBezTo>
                  <a:pt x="49" y="24"/>
                  <a:pt x="50" y="13"/>
                  <a:pt x="30" y="0"/>
                </a:cubicBezTo>
                <a:cubicBezTo>
                  <a:pt x="3" y="5"/>
                  <a:pt x="4" y="13"/>
                  <a:pt x="0" y="39"/>
                </a:cubicBezTo>
                <a:cubicBezTo>
                  <a:pt x="4" y="60"/>
                  <a:pt x="13" y="61"/>
                  <a:pt x="33" y="66"/>
                </a:cubicBezTo>
                <a:cubicBezTo>
                  <a:pt x="55" y="59"/>
                  <a:pt x="42" y="14"/>
                  <a:pt x="42" y="45"/>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2" name="Freeform 18" descr="Stationery"/>
          <p:cNvSpPr>
            <a:spLocks/>
          </p:cNvSpPr>
          <p:nvPr/>
        </p:nvSpPr>
        <p:spPr bwMode="auto">
          <a:xfrm>
            <a:off x="4724402" y="2326106"/>
            <a:ext cx="76200" cy="76200"/>
          </a:xfrm>
          <a:custGeom>
            <a:avLst/>
            <a:gdLst>
              <a:gd name="T0" fmla="*/ 32982877 w 65"/>
              <a:gd name="T1" fmla="*/ 59294889 h 81"/>
              <a:gd name="T2" fmla="*/ 20615031 w 65"/>
              <a:gd name="T3" fmla="*/ 51329637 h 81"/>
              <a:gd name="T4" fmla="*/ 8246012 w 65"/>
              <a:gd name="T5" fmla="*/ 48674867 h 81"/>
              <a:gd name="T6" fmla="*/ 0 w 65"/>
              <a:gd name="T7" fmla="*/ 32744363 h 81"/>
              <a:gd name="T8" fmla="*/ 65966926 w 65"/>
              <a:gd name="T9" fmla="*/ 19469570 h 81"/>
              <a:gd name="T10" fmla="*/ 32982877 w 65"/>
              <a:gd name="T11" fmla="*/ 59294889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81">
                <a:moveTo>
                  <a:pt x="24" y="67"/>
                </a:moveTo>
                <a:cubicBezTo>
                  <a:pt x="21" y="64"/>
                  <a:pt x="19" y="60"/>
                  <a:pt x="15" y="58"/>
                </a:cubicBezTo>
                <a:cubicBezTo>
                  <a:pt x="12" y="56"/>
                  <a:pt x="8" y="58"/>
                  <a:pt x="6" y="55"/>
                </a:cubicBezTo>
                <a:cubicBezTo>
                  <a:pt x="2" y="50"/>
                  <a:pt x="0" y="37"/>
                  <a:pt x="0" y="37"/>
                </a:cubicBezTo>
                <a:cubicBezTo>
                  <a:pt x="5" y="0"/>
                  <a:pt x="12" y="10"/>
                  <a:pt x="48" y="22"/>
                </a:cubicBezTo>
                <a:cubicBezTo>
                  <a:pt x="65" y="48"/>
                  <a:pt x="65" y="81"/>
                  <a:pt x="24" y="6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3" name="Freeform 19" descr="Stationery"/>
          <p:cNvSpPr>
            <a:spLocks/>
          </p:cNvSpPr>
          <p:nvPr/>
        </p:nvSpPr>
        <p:spPr bwMode="auto">
          <a:xfrm>
            <a:off x="4876802" y="2554706"/>
            <a:ext cx="122238" cy="84138"/>
          </a:xfrm>
          <a:custGeom>
            <a:avLst/>
            <a:gdLst>
              <a:gd name="T0" fmla="*/ 88206623 w 77"/>
              <a:gd name="T1" fmla="*/ 85685822 h 53"/>
              <a:gd name="T2" fmla="*/ 12601627 w 77"/>
              <a:gd name="T3" fmla="*/ 78126102 h 53"/>
              <a:gd name="T4" fmla="*/ 20161332 w 77"/>
              <a:gd name="T5" fmla="*/ 47884047 h 53"/>
              <a:gd name="T6" fmla="*/ 65524331 w 77"/>
              <a:gd name="T7" fmla="*/ 55443767 h 53"/>
              <a:gd name="T8" fmla="*/ 163811620 w 77"/>
              <a:gd name="T9" fmla="*/ 17641992 h 53"/>
              <a:gd name="T10" fmla="*/ 88206623 w 77"/>
              <a:gd name="T11" fmla="*/ 85685822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53">
                <a:moveTo>
                  <a:pt x="35" y="34"/>
                </a:moveTo>
                <a:cubicBezTo>
                  <a:pt x="25" y="33"/>
                  <a:pt x="14" y="36"/>
                  <a:pt x="5" y="31"/>
                </a:cubicBezTo>
                <a:cubicBezTo>
                  <a:pt x="1" y="29"/>
                  <a:pt x="4" y="21"/>
                  <a:pt x="8" y="19"/>
                </a:cubicBezTo>
                <a:cubicBezTo>
                  <a:pt x="14" y="17"/>
                  <a:pt x="20" y="21"/>
                  <a:pt x="26" y="22"/>
                </a:cubicBezTo>
                <a:cubicBezTo>
                  <a:pt x="77" y="5"/>
                  <a:pt x="0" y="0"/>
                  <a:pt x="65" y="7"/>
                </a:cubicBezTo>
                <a:cubicBezTo>
                  <a:pt x="62" y="47"/>
                  <a:pt x="63" y="53"/>
                  <a:pt x="35" y="3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4" name="Freeform 20" descr="Stationery"/>
          <p:cNvSpPr>
            <a:spLocks/>
          </p:cNvSpPr>
          <p:nvPr/>
        </p:nvSpPr>
        <p:spPr bwMode="auto">
          <a:xfrm>
            <a:off x="4572002" y="2630906"/>
            <a:ext cx="68263" cy="109538"/>
          </a:xfrm>
          <a:custGeom>
            <a:avLst/>
            <a:gdLst>
              <a:gd name="T0" fmla="*/ 25201747 w 43"/>
              <a:gd name="T1" fmla="*/ 83166330 h 69"/>
              <a:gd name="T2" fmla="*/ 70564892 w 43"/>
              <a:gd name="T3" fmla="*/ 0 h 69"/>
              <a:gd name="T4" fmla="*/ 93247258 w 43"/>
              <a:gd name="T5" fmla="*/ 7561297 h 69"/>
              <a:gd name="T6" fmla="*/ 108368306 w 43"/>
              <a:gd name="T7" fmla="*/ 52924317 h 69"/>
              <a:gd name="T8" fmla="*/ 70564892 w 43"/>
              <a:gd name="T9" fmla="*/ 173892369 h 69"/>
              <a:gd name="T10" fmla="*/ 25201747 w 43"/>
              <a:gd name="T11" fmla="*/ 75605033 h 69"/>
              <a:gd name="T12" fmla="*/ 25201747 w 43"/>
              <a:gd name="T13" fmla="*/ 83166330 h 6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 h="69">
                <a:moveTo>
                  <a:pt x="10" y="33"/>
                </a:moveTo>
                <a:cubicBezTo>
                  <a:pt x="16" y="16"/>
                  <a:pt x="14" y="9"/>
                  <a:pt x="28" y="0"/>
                </a:cubicBezTo>
                <a:cubicBezTo>
                  <a:pt x="31" y="1"/>
                  <a:pt x="35" y="0"/>
                  <a:pt x="37" y="3"/>
                </a:cubicBezTo>
                <a:cubicBezTo>
                  <a:pt x="41" y="8"/>
                  <a:pt x="43" y="21"/>
                  <a:pt x="43" y="21"/>
                </a:cubicBezTo>
                <a:cubicBezTo>
                  <a:pt x="39" y="64"/>
                  <a:pt x="38" y="40"/>
                  <a:pt x="28" y="69"/>
                </a:cubicBezTo>
                <a:cubicBezTo>
                  <a:pt x="0" y="64"/>
                  <a:pt x="7" y="59"/>
                  <a:pt x="10" y="30"/>
                </a:cubicBezTo>
                <a:cubicBezTo>
                  <a:pt x="6" y="13"/>
                  <a:pt x="6" y="14"/>
                  <a:pt x="10" y="3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5" name="Freeform 21" descr="Stationery"/>
          <p:cNvSpPr>
            <a:spLocks/>
          </p:cNvSpPr>
          <p:nvPr/>
        </p:nvSpPr>
        <p:spPr bwMode="auto">
          <a:xfrm>
            <a:off x="4487865" y="2630906"/>
            <a:ext cx="84137" cy="90488"/>
          </a:xfrm>
          <a:custGeom>
            <a:avLst/>
            <a:gdLst>
              <a:gd name="T0" fmla="*/ 88204151 w 53"/>
              <a:gd name="T1" fmla="*/ 120968168 h 57"/>
              <a:gd name="T2" fmla="*/ 126007064 w 53"/>
              <a:gd name="T3" fmla="*/ 60484084 h 57"/>
              <a:gd name="T4" fmla="*/ 133566694 w 53"/>
              <a:gd name="T5" fmla="*/ 37803346 h 57"/>
              <a:gd name="T6" fmla="*/ 126007064 w 53"/>
              <a:gd name="T7" fmla="*/ 15121021 h 57"/>
              <a:gd name="T8" fmla="*/ 80644521 w 53"/>
              <a:gd name="T9" fmla="*/ 0 h 57"/>
              <a:gd name="T10" fmla="*/ 20161130 w 53"/>
              <a:gd name="T11" fmla="*/ 68045388 h 57"/>
              <a:gd name="T12" fmla="*/ 12599913 w 53"/>
              <a:gd name="T13" fmla="*/ 143650494 h 57"/>
              <a:gd name="T14" fmla="*/ 88204151 w 53"/>
              <a:gd name="T15" fmla="*/ 136089189 h 57"/>
              <a:gd name="T16" fmla="*/ 103324998 w 53"/>
              <a:gd name="T17" fmla="*/ 113408452 h 57"/>
              <a:gd name="T18" fmla="*/ 88204151 w 53"/>
              <a:gd name="T19" fmla="*/ 120968168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57">
                <a:moveTo>
                  <a:pt x="35" y="48"/>
                </a:moveTo>
                <a:cubicBezTo>
                  <a:pt x="49" y="38"/>
                  <a:pt x="43" y="45"/>
                  <a:pt x="50" y="24"/>
                </a:cubicBezTo>
                <a:cubicBezTo>
                  <a:pt x="51" y="21"/>
                  <a:pt x="53" y="15"/>
                  <a:pt x="53" y="15"/>
                </a:cubicBezTo>
                <a:cubicBezTo>
                  <a:pt x="52" y="12"/>
                  <a:pt x="53" y="8"/>
                  <a:pt x="50" y="6"/>
                </a:cubicBezTo>
                <a:cubicBezTo>
                  <a:pt x="45" y="2"/>
                  <a:pt x="32" y="0"/>
                  <a:pt x="32" y="0"/>
                </a:cubicBezTo>
                <a:cubicBezTo>
                  <a:pt x="17" y="5"/>
                  <a:pt x="21" y="18"/>
                  <a:pt x="8" y="27"/>
                </a:cubicBezTo>
                <a:cubicBezTo>
                  <a:pt x="1" y="49"/>
                  <a:pt x="0" y="39"/>
                  <a:pt x="5" y="57"/>
                </a:cubicBezTo>
                <a:cubicBezTo>
                  <a:pt x="15" y="56"/>
                  <a:pt x="25" y="57"/>
                  <a:pt x="35" y="54"/>
                </a:cubicBezTo>
                <a:cubicBezTo>
                  <a:pt x="38" y="53"/>
                  <a:pt x="41" y="49"/>
                  <a:pt x="41" y="45"/>
                </a:cubicBezTo>
                <a:cubicBezTo>
                  <a:pt x="41" y="43"/>
                  <a:pt x="37" y="47"/>
                  <a:pt x="35" y="4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6" name="Freeform 22" descr="Stationery"/>
          <p:cNvSpPr>
            <a:spLocks/>
          </p:cNvSpPr>
          <p:nvPr/>
        </p:nvSpPr>
        <p:spPr bwMode="auto">
          <a:xfrm>
            <a:off x="4572002" y="2478506"/>
            <a:ext cx="76200" cy="87313"/>
          </a:xfrm>
          <a:custGeom>
            <a:avLst/>
            <a:gdLst>
              <a:gd name="T0" fmla="*/ 26788035 w 51"/>
              <a:gd name="T1" fmla="*/ 108368133 h 55"/>
              <a:gd name="T2" fmla="*/ 46879435 w 51"/>
              <a:gd name="T3" fmla="*/ 32763013 h 55"/>
              <a:gd name="T4" fmla="*/ 113851765 w 51"/>
              <a:gd name="T5" fmla="*/ 10080683 h 55"/>
              <a:gd name="T6" fmla="*/ 60274200 w 51"/>
              <a:gd name="T7" fmla="*/ 138610181 h 55"/>
              <a:gd name="T8" fmla="*/ 26788035 w 51"/>
              <a:gd name="T9" fmla="*/ 108368133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55">
                <a:moveTo>
                  <a:pt x="12" y="43"/>
                </a:moveTo>
                <a:cubicBezTo>
                  <a:pt x="6" y="25"/>
                  <a:pt x="0" y="18"/>
                  <a:pt x="21" y="13"/>
                </a:cubicBezTo>
                <a:cubicBezTo>
                  <a:pt x="33" y="1"/>
                  <a:pt x="35" y="0"/>
                  <a:pt x="51" y="4"/>
                </a:cubicBezTo>
                <a:cubicBezTo>
                  <a:pt x="49" y="25"/>
                  <a:pt x="49" y="48"/>
                  <a:pt x="27" y="55"/>
                </a:cubicBezTo>
                <a:cubicBezTo>
                  <a:pt x="16" y="47"/>
                  <a:pt x="21" y="52"/>
                  <a:pt x="12" y="4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7" name="Freeform 23" descr="Stationery"/>
          <p:cNvSpPr>
            <a:spLocks/>
          </p:cNvSpPr>
          <p:nvPr/>
        </p:nvSpPr>
        <p:spPr bwMode="auto">
          <a:xfrm>
            <a:off x="4910140" y="1810169"/>
            <a:ext cx="200025" cy="192087"/>
          </a:xfrm>
          <a:custGeom>
            <a:avLst/>
            <a:gdLst>
              <a:gd name="T0" fmla="*/ 68045013 w 126"/>
              <a:gd name="T1" fmla="*/ 204131331 h 121"/>
              <a:gd name="T2" fmla="*/ 181451250 w 126"/>
              <a:gd name="T3" fmla="*/ 279735822 h 121"/>
              <a:gd name="T4" fmla="*/ 257055938 w 126"/>
              <a:gd name="T5" fmla="*/ 294856720 h 121"/>
              <a:gd name="T6" fmla="*/ 302418750 w 126"/>
              <a:gd name="T7" fmla="*/ 226813472 h 121"/>
              <a:gd name="T8" fmla="*/ 234375325 w 126"/>
              <a:gd name="T9" fmla="*/ 75604491 h 121"/>
              <a:gd name="T10" fmla="*/ 204133450 w 126"/>
              <a:gd name="T11" fmla="*/ 0 h 121"/>
              <a:gd name="T12" fmla="*/ 52924075 w 126"/>
              <a:gd name="T13" fmla="*/ 45362694 h 121"/>
              <a:gd name="T14" fmla="*/ 0 w 126"/>
              <a:gd name="T15" fmla="*/ 75604491 h 121"/>
              <a:gd name="T16" fmla="*/ 75604688 w 126"/>
              <a:gd name="T17" fmla="*/ 128526840 h 121"/>
              <a:gd name="T18" fmla="*/ 143649700 w 126"/>
              <a:gd name="T19" fmla="*/ 113405942 h 121"/>
              <a:gd name="T20" fmla="*/ 98286888 w 126"/>
              <a:gd name="T21" fmla="*/ 189010433 h 121"/>
              <a:gd name="T22" fmla="*/ 68045013 w 126"/>
              <a:gd name="T23" fmla="*/ 204131331 h 1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6" h="121">
                <a:moveTo>
                  <a:pt x="27" y="81"/>
                </a:moveTo>
                <a:cubicBezTo>
                  <a:pt x="32" y="102"/>
                  <a:pt x="51" y="108"/>
                  <a:pt x="72" y="111"/>
                </a:cubicBezTo>
                <a:cubicBezTo>
                  <a:pt x="83" y="118"/>
                  <a:pt x="89" y="121"/>
                  <a:pt x="102" y="117"/>
                </a:cubicBezTo>
                <a:cubicBezTo>
                  <a:pt x="107" y="101"/>
                  <a:pt x="102" y="94"/>
                  <a:pt x="120" y="90"/>
                </a:cubicBezTo>
                <a:cubicBezTo>
                  <a:pt x="126" y="73"/>
                  <a:pt x="107" y="40"/>
                  <a:pt x="93" y="30"/>
                </a:cubicBezTo>
                <a:cubicBezTo>
                  <a:pt x="89" y="19"/>
                  <a:pt x="88" y="10"/>
                  <a:pt x="81" y="0"/>
                </a:cubicBezTo>
                <a:cubicBezTo>
                  <a:pt x="60" y="3"/>
                  <a:pt x="42" y="13"/>
                  <a:pt x="21" y="18"/>
                </a:cubicBezTo>
                <a:cubicBezTo>
                  <a:pt x="4" y="29"/>
                  <a:pt x="6" y="13"/>
                  <a:pt x="0" y="30"/>
                </a:cubicBezTo>
                <a:cubicBezTo>
                  <a:pt x="5" y="54"/>
                  <a:pt x="4" y="55"/>
                  <a:pt x="30" y="51"/>
                </a:cubicBezTo>
                <a:cubicBezTo>
                  <a:pt x="41" y="44"/>
                  <a:pt x="45" y="41"/>
                  <a:pt x="57" y="45"/>
                </a:cubicBezTo>
                <a:cubicBezTo>
                  <a:pt x="71" y="66"/>
                  <a:pt x="63" y="71"/>
                  <a:pt x="39" y="75"/>
                </a:cubicBezTo>
                <a:cubicBezTo>
                  <a:pt x="25" y="96"/>
                  <a:pt x="27" y="100"/>
                  <a:pt x="27" y="8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8" name="Freeform 24" descr="Stationery"/>
          <p:cNvSpPr>
            <a:spLocks/>
          </p:cNvSpPr>
          <p:nvPr/>
        </p:nvSpPr>
        <p:spPr bwMode="auto">
          <a:xfrm>
            <a:off x="4895852" y="1595856"/>
            <a:ext cx="82550" cy="109538"/>
          </a:xfrm>
          <a:custGeom>
            <a:avLst/>
            <a:gdLst>
              <a:gd name="T0" fmla="*/ 45362813 w 52"/>
              <a:gd name="T1" fmla="*/ 143650356 h 69"/>
              <a:gd name="T2" fmla="*/ 37803138 w 52"/>
              <a:gd name="T3" fmla="*/ 120968052 h 69"/>
              <a:gd name="T4" fmla="*/ 15120938 w 52"/>
              <a:gd name="T5" fmla="*/ 113408343 h 69"/>
              <a:gd name="T6" fmla="*/ 0 w 52"/>
              <a:gd name="T7" fmla="*/ 68045323 h 69"/>
              <a:gd name="T8" fmla="*/ 68045013 w 52"/>
              <a:gd name="T9" fmla="*/ 0 h 69"/>
              <a:gd name="T10" fmla="*/ 113407825 w 52"/>
              <a:gd name="T11" fmla="*/ 75605033 h 69"/>
              <a:gd name="T12" fmla="*/ 128528763 w 52"/>
              <a:gd name="T13" fmla="*/ 120968052 h 69"/>
              <a:gd name="T14" fmla="*/ 120967500 w 52"/>
              <a:gd name="T15" fmla="*/ 158771362 h 69"/>
              <a:gd name="T16" fmla="*/ 75604688 w 52"/>
              <a:gd name="T17" fmla="*/ 173892369 h 69"/>
              <a:gd name="T18" fmla="*/ 45362813 w 52"/>
              <a:gd name="T19" fmla="*/ 14365035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 h="69">
                <a:moveTo>
                  <a:pt x="18" y="57"/>
                </a:moveTo>
                <a:cubicBezTo>
                  <a:pt x="17" y="54"/>
                  <a:pt x="17" y="50"/>
                  <a:pt x="15" y="48"/>
                </a:cubicBezTo>
                <a:cubicBezTo>
                  <a:pt x="13" y="46"/>
                  <a:pt x="8" y="48"/>
                  <a:pt x="6" y="45"/>
                </a:cubicBezTo>
                <a:cubicBezTo>
                  <a:pt x="2" y="40"/>
                  <a:pt x="0" y="27"/>
                  <a:pt x="0" y="27"/>
                </a:cubicBezTo>
                <a:cubicBezTo>
                  <a:pt x="4" y="16"/>
                  <a:pt x="17" y="7"/>
                  <a:pt x="27" y="0"/>
                </a:cubicBezTo>
                <a:cubicBezTo>
                  <a:pt x="41" y="9"/>
                  <a:pt x="41" y="14"/>
                  <a:pt x="45" y="30"/>
                </a:cubicBezTo>
                <a:cubicBezTo>
                  <a:pt x="47" y="36"/>
                  <a:pt x="51" y="48"/>
                  <a:pt x="51" y="48"/>
                </a:cubicBezTo>
                <a:cubicBezTo>
                  <a:pt x="50" y="53"/>
                  <a:pt x="52" y="59"/>
                  <a:pt x="48" y="63"/>
                </a:cubicBezTo>
                <a:cubicBezTo>
                  <a:pt x="44" y="67"/>
                  <a:pt x="30" y="69"/>
                  <a:pt x="30" y="69"/>
                </a:cubicBezTo>
                <a:cubicBezTo>
                  <a:pt x="19" y="62"/>
                  <a:pt x="23" y="66"/>
                  <a:pt x="18"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9" name="Freeform 25" descr="Stationery"/>
          <p:cNvSpPr>
            <a:spLocks/>
          </p:cNvSpPr>
          <p:nvPr/>
        </p:nvSpPr>
        <p:spPr bwMode="auto">
          <a:xfrm>
            <a:off x="4953002" y="1259306"/>
            <a:ext cx="88900" cy="93663"/>
          </a:xfrm>
          <a:custGeom>
            <a:avLst/>
            <a:gdLst>
              <a:gd name="T0" fmla="*/ 15120938 w 56"/>
              <a:gd name="T1" fmla="*/ 90726109 h 59"/>
              <a:gd name="T2" fmla="*/ 90725625 w 56"/>
              <a:gd name="T3" fmla="*/ 113408430 h 59"/>
              <a:gd name="T4" fmla="*/ 105846563 w 56"/>
              <a:gd name="T5" fmla="*/ 30242036 h 59"/>
              <a:gd name="T6" fmla="*/ 37803138 w 56"/>
              <a:gd name="T7" fmla="*/ 0 h 59"/>
              <a:gd name="T8" fmla="*/ 0 w 56"/>
              <a:gd name="T9" fmla="*/ 68045376 h 59"/>
              <a:gd name="T10" fmla="*/ 15120938 w 56"/>
              <a:gd name="T11" fmla="*/ 9072610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9">
                <a:moveTo>
                  <a:pt x="6" y="36"/>
                </a:moveTo>
                <a:cubicBezTo>
                  <a:pt x="16" y="39"/>
                  <a:pt x="36" y="45"/>
                  <a:pt x="36" y="45"/>
                </a:cubicBezTo>
                <a:cubicBezTo>
                  <a:pt x="54" y="41"/>
                  <a:pt x="56" y="26"/>
                  <a:pt x="42" y="12"/>
                </a:cubicBezTo>
                <a:cubicBezTo>
                  <a:pt x="35" y="5"/>
                  <a:pt x="15" y="0"/>
                  <a:pt x="15" y="0"/>
                </a:cubicBezTo>
                <a:cubicBezTo>
                  <a:pt x="1" y="21"/>
                  <a:pt x="5" y="11"/>
                  <a:pt x="0" y="27"/>
                </a:cubicBezTo>
                <a:cubicBezTo>
                  <a:pt x="1" y="31"/>
                  <a:pt x="14" y="59"/>
                  <a:pt x="6" y="36"/>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0" name="Freeform 26" descr="Stationery"/>
          <p:cNvSpPr>
            <a:spLocks/>
          </p:cNvSpPr>
          <p:nvPr/>
        </p:nvSpPr>
        <p:spPr bwMode="auto">
          <a:xfrm>
            <a:off x="4768852" y="1365669"/>
            <a:ext cx="153988" cy="128587"/>
          </a:xfrm>
          <a:custGeom>
            <a:avLst/>
            <a:gdLst>
              <a:gd name="T0" fmla="*/ 173892140 w 97"/>
              <a:gd name="T1" fmla="*/ 181450544 h 81"/>
              <a:gd name="T2" fmla="*/ 166330853 w 97"/>
              <a:gd name="T3" fmla="*/ 113405797 h 81"/>
              <a:gd name="T4" fmla="*/ 120967893 w 97"/>
              <a:gd name="T5" fmla="*/ 7559646 h 81"/>
              <a:gd name="T6" fmla="*/ 22682274 w 97"/>
              <a:gd name="T7" fmla="*/ 22680524 h 81"/>
              <a:gd name="T8" fmla="*/ 15120987 w 97"/>
              <a:gd name="T9" fmla="*/ 68043160 h 81"/>
              <a:gd name="T10" fmla="*/ 0 w 97"/>
              <a:gd name="T11" fmla="*/ 113405797 h 81"/>
              <a:gd name="T12" fmla="*/ 52924247 w 97"/>
              <a:gd name="T13" fmla="*/ 166329666 h 81"/>
              <a:gd name="T14" fmla="*/ 75604933 w 97"/>
              <a:gd name="T15" fmla="*/ 181450544 h 81"/>
              <a:gd name="T16" fmla="*/ 83166220 w 97"/>
              <a:gd name="T17" fmla="*/ 204131069 h 81"/>
              <a:gd name="T18" fmla="*/ 98287207 w 97"/>
              <a:gd name="T19" fmla="*/ 181450544 h 81"/>
              <a:gd name="T20" fmla="*/ 120967893 w 97"/>
              <a:gd name="T21" fmla="*/ 173889311 h 81"/>
              <a:gd name="T22" fmla="*/ 173892140 w 97"/>
              <a:gd name="T23" fmla="*/ 181450544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81">
                <a:moveTo>
                  <a:pt x="69" y="72"/>
                </a:moveTo>
                <a:cubicBezTo>
                  <a:pt x="97" y="66"/>
                  <a:pt x="94" y="50"/>
                  <a:pt x="66" y="45"/>
                </a:cubicBezTo>
                <a:cubicBezTo>
                  <a:pt x="63" y="21"/>
                  <a:pt x="66" y="15"/>
                  <a:pt x="48" y="3"/>
                </a:cubicBezTo>
                <a:cubicBezTo>
                  <a:pt x="35" y="5"/>
                  <a:pt x="19" y="0"/>
                  <a:pt x="9" y="9"/>
                </a:cubicBezTo>
                <a:cubicBezTo>
                  <a:pt x="4" y="13"/>
                  <a:pt x="7" y="21"/>
                  <a:pt x="6" y="27"/>
                </a:cubicBezTo>
                <a:cubicBezTo>
                  <a:pt x="4" y="33"/>
                  <a:pt x="0" y="45"/>
                  <a:pt x="0" y="45"/>
                </a:cubicBezTo>
                <a:cubicBezTo>
                  <a:pt x="3" y="66"/>
                  <a:pt x="1" y="79"/>
                  <a:pt x="21" y="66"/>
                </a:cubicBezTo>
                <a:cubicBezTo>
                  <a:pt x="24" y="68"/>
                  <a:pt x="28" y="69"/>
                  <a:pt x="30" y="72"/>
                </a:cubicBezTo>
                <a:cubicBezTo>
                  <a:pt x="32" y="74"/>
                  <a:pt x="30" y="81"/>
                  <a:pt x="33" y="81"/>
                </a:cubicBezTo>
                <a:cubicBezTo>
                  <a:pt x="37" y="81"/>
                  <a:pt x="36" y="74"/>
                  <a:pt x="39" y="72"/>
                </a:cubicBezTo>
                <a:cubicBezTo>
                  <a:pt x="41" y="70"/>
                  <a:pt x="45" y="70"/>
                  <a:pt x="48" y="69"/>
                </a:cubicBezTo>
                <a:cubicBezTo>
                  <a:pt x="61" y="73"/>
                  <a:pt x="54" y="72"/>
                  <a:pt x="69" y="7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1" name="Freeform 27" descr="Stationery"/>
          <p:cNvSpPr>
            <a:spLocks/>
          </p:cNvSpPr>
          <p:nvPr/>
        </p:nvSpPr>
        <p:spPr bwMode="auto">
          <a:xfrm>
            <a:off x="4876802" y="1106906"/>
            <a:ext cx="95250" cy="85725"/>
          </a:xfrm>
          <a:custGeom>
            <a:avLst/>
            <a:gdLst>
              <a:gd name="T0" fmla="*/ 37803138 w 60"/>
              <a:gd name="T1" fmla="*/ 136088438 h 54"/>
              <a:gd name="T2" fmla="*/ 15120938 w 60"/>
              <a:gd name="T3" fmla="*/ 128528763 h 54"/>
              <a:gd name="T4" fmla="*/ 0 w 60"/>
              <a:gd name="T5" fmla="*/ 83165950 h 54"/>
              <a:gd name="T6" fmla="*/ 37803138 w 60"/>
              <a:gd name="T7" fmla="*/ 0 h 54"/>
              <a:gd name="T8" fmla="*/ 128528763 w 60"/>
              <a:gd name="T9" fmla="*/ 52924075 h 54"/>
              <a:gd name="T10" fmla="*/ 98286888 w 60"/>
              <a:gd name="T11" fmla="*/ 128528763 h 54"/>
              <a:gd name="T12" fmla="*/ 37803138 w 60"/>
              <a:gd name="T13" fmla="*/ 136088438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 h="54">
                <a:moveTo>
                  <a:pt x="15" y="54"/>
                </a:moveTo>
                <a:cubicBezTo>
                  <a:pt x="12" y="53"/>
                  <a:pt x="8" y="54"/>
                  <a:pt x="6" y="51"/>
                </a:cubicBezTo>
                <a:cubicBezTo>
                  <a:pt x="2" y="46"/>
                  <a:pt x="0" y="33"/>
                  <a:pt x="0" y="33"/>
                </a:cubicBezTo>
                <a:cubicBezTo>
                  <a:pt x="3" y="18"/>
                  <a:pt x="2" y="9"/>
                  <a:pt x="15" y="0"/>
                </a:cubicBezTo>
                <a:cubicBezTo>
                  <a:pt x="29" y="5"/>
                  <a:pt x="37" y="16"/>
                  <a:pt x="51" y="21"/>
                </a:cubicBezTo>
                <a:cubicBezTo>
                  <a:pt x="57" y="40"/>
                  <a:pt x="60" y="44"/>
                  <a:pt x="39" y="51"/>
                </a:cubicBezTo>
                <a:cubicBezTo>
                  <a:pt x="10" y="48"/>
                  <a:pt x="8" y="40"/>
                  <a:pt x="15"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2" name="Freeform 28" descr="Stationery"/>
          <p:cNvSpPr>
            <a:spLocks/>
          </p:cNvSpPr>
          <p:nvPr/>
        </p:nvSpPr>
        <p:spPr bwMode="auto">
          <a:xfrm>
            <a:off x="4648202" y="1030706"/>
            <a:ext cx="100013" cy="112713"/>
          </a:xfrm>
          <a:custGeom>
            <a:avLst/>
            <a:gdLst>
              <a:gd name="T0" fmla="*/ 60484052 w 63"/>
              <a:gd name="T1" fmla="*/ 153731007 h 71"/>
              <a:gd name="T2" fmla="*/ 158771431 w 63"/>
              <a:gd name="T3" fmla="*/ 115927702 h 71"/>
              <a:gd name="T4" fmla="*/ 120968105 w 63"/>
              <a:gd name="T5" fmla="*/ 2520961 h 71"/>
              <a:gd name="T6" fmla="*/ 30242026 w 63"/>
              <a:gd name="T7" fmla="*/ 25201674 h 71"/>
              <a:gd name="T8" fmla="*/ 7561300 w 63"/>
              <a:gd name="T9" fmla="*/ 93246989 h 71"/>
              <a:gd name="T10" fmla="*/ 0 w 63"/>
              <a:gd name="T11" fmla="*/ 115927702 h 71"/>
              <a:gd name="T12" fmla="*/ 60484052 w 63"/>
              <a:gd name="T13" fmla="*/ 176411720 h 71"/>
              <a:gd name="T14" fmla="*/ 90726079 w 63"/>
              <a:gd name="T15" fmla="*/ 168852012 h 71"/>
              <a:gd name="T16" fmla="*/ 98287379 w 63"/>
              <a:gd name="T17" fmla="*/ 146169711 h 71"/>
              <a:gd name="T18" fmla="*/ 60484052 w 63"/>
              <a:gd name="T19" fmla="*/ 153731007 h 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 h="71">
                <a:moveTo>
                  <a:pt x="24" y="61"/>
                </a:moveTo>
                <a:cubicBezTo>
                  <a:pt x="54" y="64"/>
                  <a:pt x="55" y="70"/>
                  <a:pt x="63" y="46"/>
                </a:cubicBezTo>
                <a:cubicBezTo>
                  <a:pt x="48" y="2"/>
                  <a:pt x="54" y="71"/>
                  <a:pt x="48" y="1"/>
                </a:cubicBezTo>
                <a:cubicBezTo>
                  <a:pt x="43" y="2"/>
                  <a:pt x="18" y="0"/>
                  <a:pt x="12" y="10"/>
                </a:cubicBezTo>
                <a:cubicBezTo>
                  <a:pt x="12" y="10"/>
                  <a:pt x="4" y="33"/>
                  <a:pt x="3" y="37"/>
                </a:cubicBezTo>
                <a:cubicBezTo>
                  <a:pt x="2" y="40"/>
                  <a:pt x="0" y="46"/>
                  <a:pt x="0" y="46"/>
                </a:cubicBezTo>
                <a:cubicBezTo>
                  <a:pt x="4" y="62"/>
                  <a:pt x="8" y="66"/>
                  <a:pt x="24" y="70"/>
                </a:cubicBezTo>
                <a:cubicBezTo>
                  <a:pt x="28" y="69"/>
                  <a:pt x="33" y="70"/>
                  <a:pt x="36" y="67"/>
                </a:cubicBezTo>
                <a:cubicBezTo>
                  <a:pt x="38" y="65"/>
                  <a:pt x="42" y="59"/>
                  <a:pt x="39" y="58"/>
                </a:cubicBezTo>
                <a:cubicBezTo>
                  <a:pt x="34" y="56"/>
                  <a:pt x="29" y="60"/>
                  <a:pt x="24" y="6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3" name="Freeform 29" descr="Stationery"/>
          <p:cNvSpPr>
            <a:spLocks/>
          </p:cNvSpPr>
          <p:nvPr/>
        </p:nvSpPr>
        <p:spPr bwMode="auto">
          <a:xfrm>
            <a:off x="4194177" y="1792706"/>
            <a:ext cx="515938" cy="409575"/>
          </a:xfrm>
          <a:custGeom>
            <a:avLst/>
            <a:gdLst>
              <a:gd name="T0" fmla="*/ 32762857 w 325"/>
              <a:gd name="T1" fmla="*/ 90725625 h 258"/>
              <a:gd name="T2" fmla="*/ 146169204 w 325"/>
              <a:gd name="T3" fmla="*/ 181451250 h 258"/>
              <a:gd name="T4" fmla="*/ 236894917 w 325"/>
              <a:gd name="T5" fmla="*/ 211693125 h 258"/>
              <a:gd name="T6" fmla="*/ 304939996 w 325"/>
              <a:gd name="T7" fmla="*/ 264617200 h 258"/>
              <a:gd name="T8" fmla="*/ 403225391 w 325"/>
              <a:gd name="T9" fmla="*/ 362902500 h 258"/>
              <a:gd name="T10" fmla="*/ 418346343 w 325"/>
              <a:gd name="T11" fmla="*/ 385584700 h 258"/>
              <a:gd name="T12" fmla="*/ 441028565 w 325"/>
              <a:gd name="T13" fmla="*/ 400705638 h 258"/>
              <a:gd name="T14" fmla="*/ 531754278 w 325"/>
              <a:gd name="T15" fmla="*/ 498990938 h 258"/>
              <a:gd name="T16" fmla="*/ 599797769 w 325"/>
              <a:gd name="T17" fmla="*/ 544353750 h 258"/>
              <a:gd name="T18" fmla="*/ 781249195 w 325"/>
              <a:gd name="T19" fmla="*/ 650200313 h 258"/>
              <a:gd name="T20" fmla="*/ 803931417 w 325"/>
              <a:gd name="T21" fmla="*/ 642640638 h 258"/>
              <a:gd name="T22" fmla="*/ 819052369 w 325"/>
              <a:gd name="T23" fmla="*/ 597277825 h 258"/>
              <a:gd name="T24" fmla="*/ 713205704 w 325"/>
              <a:gd name="T25" fmla="*/ 529232813 h 258"/>
              <a:gd name="T26" fmla="*/ 637600943 w 325"/>
              <a:gd name="T27" fmla="*/ 498990938 h 258"/>
              <a:gd name="T28" fmla="*/ 592238086 w 325"/>
              <a:gd name="T29" fmla="*/ 362902500 h 258"/>
              <a:gd name="T30" fmla="*/ 569555864 w 325"/>
              <a:gd name="T31" fmla="*/ 234375325 h 258"/>
              <a:gd name="T32" fmla="*/ 335181900 w 325"/>
              <a:gd name="T33" fmla="*/ 158770638 h 258"/>
              <a:gd name="T34" fmla="*/ 267136821 w 325"/>
              <a:gd name="T35" fmla="*/ 120967500 h 258"/>
              <a:gd name="T36" fmla="*/ 183972378 w 325"/>
              <a:gd name="T37" fmla="*/ 0 h 258"/>
              <a:gd name="T38" fmla="*/ 17641905 w 325"/>
              <a:gd name="T39" fmla="*/ 75604688 h 258"/>
              <a:gd name="T40" fmla="*/ 30241904 w 325"/>
              <a:gd name="T41" fmla="*/ 98286888 h 2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25" h="258">
                <a:moveTo>
                  <a:pt x="13" y="36"/>
                </a:moveTo>
                <a:cubicBezTo>
                  <a:pt x="17" y="58"/>
                  <a:pt x="36" y="68"/>
                  <a:pt x="58" y="72"/>
                </a:cubicBezTo>
                <a:cubicBezTo>
                  <a:pt x="71" y="80"/>
                  <a:pt x="78" y="81"/>
                  <a:pt x="94" y="84"/>
                </a:cubicBezTo>
                <a:cubicBezTo>
                  <a:pt x="104" y="90"/>
                  <a:pt x="111" y="99"/>
                  <a:pt x="121" y="105"/>
                </a:cubicBezTo>
                <a:cubicBezTo>
                  <a:pt x="129" y="118"/>
                  <a:pt x="145" y="139"/>
                  <a:pt x="160" y="144"/>
                </a:cubicBezTo>
                <a:cubicBezTo>
                  <a:pt x="162" y="147"/>
                  <a:pt x="163" y="150"/>
                  <a:pt x="166" y="153"/>
                </a:cubicBezTo>
                <a:cubicBezTo>
                  <a:pt x="169" y="156"/>
                  <a:pt x="173" y="156"/>
                  <a:pt x="175" y="159"/>
                </a:cubicBezTo>
                <a:cubicBezTo>
                  <a:pt x="187" y="174"/>
                  <a:pt x="189" y="193"/>
                  <a:pt x="211" y="198"/>
                </a:cubicBezTo>
                <a:cubicBezTo>
                  <a:pt x="220" y="207"/>
                  <a:pt x="226" y="212"/>
                  <a:pt x="238" y="216"/>
                </a:cubicBezTo>
                <a:cubicBezTo>
                  <a:pt x="257" y="235"/>
                  <a:pt x="285" y="250"/>
                  <a:pt x="310" y="258"/>
                </a:cubicBezTo>
                <a:cubicBezTo>
                  <a:pt x="313" y="257"/>
                  <a:pt x="317" y="258"/>
                  <a:pt x="319" y="255"/>
                </a:cubicBezTo>
                <a:cubicBezTo>
                  <a:pt x="323" y="250"/>
                  <a:pt x="325" y="237"/>
                  <a:pt x="325" y="237"/>
                </a:cubicBezTo>
                <a:cubicBezTo>
                  <a:pt x="319" y="218"/>
                  <a:pt x="300" y="214"/>
                  <a:pt x="283" y="210"/>
                </a:cubicBezTo>
                <a:cubicBezTo>
                  <a:pt x="273" y="203"/>
                  <a:pt x="264" y="202"/>
                  <a:pt x="253" y="198"/>
                </a:cubicBezTo>
                <a:cubicBezTo>
                  <a:pt x="250" y="178"/>
                  <a:pt x="252" y="156"/>
                  <a:pt x="235" y="144"/>
                </a:cubicBezTo>
                <a:cubicBezTo>
                  <a:pt x="230" y="129"/>
                  <a:pt x="237" y="104"/>
                  <a:pt x="226" y="93"/>
                </a:cubicBezTo>
                <a:cubicBezTo>
                  <a:pt x="204" y="71"/>
                  <a:pt x="162" y="67"/>
                  <a:pt x="133" y="63"/>
                </a:cubicBezTo>
                <a:cubicBezTo>
                  <a:pt x="128" y="49"/>
                  <a:pt x="120" y="51"/>
                  <a:pt x="106" y="48"/>
                </a:cubicBezTo>
                <a:cubicBezTo>
                  <a:pt x="101" y="34"/>
                  <a:pt x="88" y="5"/>
                  <a:pt x="73" y="0"/>
                </a:cubicBezTo>
                <a:cubicBezTo>
                  <a:pt x="30" y="6"/>
                  <a:pt x="55" y="24"/>
                  <a:pt x="7" y="30"/>
                </a:cubicBezTo>
                <a:cubicBezTo>
                  <a:pt x="0" y="41"/>
                  <a:pt x="12" y="25"/>
                  <a:pt x="12" y="39"/>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4" name="Freeform 30" descr="Stationery"/>
          <p:cNvSpPr>
            <a:spLocks/>
          </p:cNvSpPr>
          <p:nvPr/>
        </p:nvSpPr>
        <p:spPr bwMode="auto">
          <a:xfrm>
            <a:off x="3467102" y="1853031"/>
            <a:ext cx="88900" cy="141288"/>
          </a:xfrm>
          <a:custGeom>
            <a:avLst/>
            <a:gdLst>
              <a:gd name="T0" fmla="*/ 17641888 w 56"/>
              <a:gd name="T1" fmla="*/ 95766276 h 89"/>
              <a:gd name="T2" fmla="*/ 63004700 w 56"/>
              <a:gd name="T3" fmla="*/ 42843602 h 89"/>
              <a:gd name="T4" fmla="*/ 115927188 w 56"/>
              <a:gd name="T5" fmla="*/ 27722611 h 89"/>
              <a:gd name="T6" fmla="*/ 138609388 w 56"/>
              <a:gd name="T7" fmla="*/ 118448557 h 89"/>
              <a:gd name="T8" fmla="*/ 131048125 w 56"/>
              <a:gd name="T9" fmla="*/ 194053512 h 89"/>
              <a:gd name="T10" fmla="*/ 85685313 w 56"/>
              <a:gd name="T11" fmla="*/ 224295494 h 89"/>
              <a:gd name="T12" fmla="*/ 40322500 w 56"/>
              <a:gd name="T13" fmla="*/ 201613213 h 89"/>
              <a:gd name="T14" fmla="*/ 10080625 w 56"/>
              <a:gd name="T15" fmla="*/ 126008258 h 89"/>
              <a:gd name="T16" fmla="*/ 2520950 w 56"/>
              <a:gd name="T17" fmla="*/ 103327566 h 89"/>
              <a:gd name="T18" fmla="*/ 17641888 w 56"/>
              <a:gd name="T19" fmla="*/ 95766276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89">
                <a:moveTo>
                  <a:pt x="7" y="38"/>
                </a:moveTo>
                <a:cubicBezTo>
                  <a:pt x="11" y="26"/>
                  <a:pt x="13" y="21"/>
                  <a:pt x="25" y="17"/>
                </a:cubicBezTo>
                <a:cubicBezTo>
                  <a:pt x="29" y="6"/>
                  <a:pt x="27" y="0"/>
                  <a:pt x="46" y="11"/>
                </a:cubicBezTo>
                <a:cubicBezTo>
                  <a:pt x="51" y="14"/>
                  <a:pt x="54" y="42"/>
                  <a:pt x="55" y="47"/>
                </a:cubicBezTo>
                <a:cubicBezTo>
                  <a:pt x="54" y="57"/>
                  <a:pt x="56" y="68"/>
                  <a:pt x="52" y="77"/>
                </a:cubicBezTo>
                <a:cubicBezTo>
                  <a:pt x="49" y="83"/>
                  <a:pt x="34" y="89"/>
                  <a:pt x="34" y="89"/>
                </a:cubicBezTo>
                <a:cubicBezTo>
                  <a:pt x="29" y="87"/>
                  <a:pt x="19" y="85"/>
                  <a:pt x="16" y="80"/>
                </a:cubicBezTo>
                <a:cubicBezTo>
                  <a:pt x="12" y="73"/>
                  <a:pt x="8" y="58"/>
                  <a:pt x="4" y="50"/>
                </a:cubicBezTo>
                <a:cubicBezTo>
                  <a:pt x="3" y="47"/>
                  <a:pt x="0" y="44"/>
                  <a:pt x="1" y="41"/>
                </a:cubicBezTo>
                <a:cubicBezTo>
                  <a:pt x="2" y="39"/>
                  <a:pt x="5" y="39"/>
                  <a:pt x="7" y="3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5" name="Freeform 31" descr="Stationery"/>
          <p:cNvSpPr>
            <a:spLocks/>
          </p:cNvSpPr>
          <p:nvPr/>
        </p:nvSpPr>
        <p:spPr bwMode="auto">
          <a:xfrm>
            <a:off x="3384552" y="2046706"/>
            <a:ext cx="215900" cy="155575"/>
          </a:xfrm>
          <a:custGeom>
            <a:avLst/>
            <a:gdLst>
              <a:gd name="T0" fmla="*/ 103327200 w 136"/>
              <a:gd name="T1" fmla="*/ 181451250 h 98"/>
              <a:gd name="T2" fmla="*/ 171370625 w 136"/>
              <a:gd name="T3" fmla="*/ 143649700 h 98"/>
              <a:gd name="T4" fmla="*/ 292338125 w 136"/>
              <a:gd name="T5" fmla="*/ 196572188 h 98"/>
              <a:gd name="T6" fmla="*/ 299899388 w 136"/>
              <a:gd name="T7" fmla="*/ 166330313 h 98"/>
              <a:gd name="T8" fmla="*/ 239415638 w 136"/>
              <a:gd name="T9" fmla="*/ 52924075 h 98"/>
              <a:gd name="T10" fmla="*/ 201612500 w 136"/>
              <a:gd name="T11" fmla="*/ 15120938 h 98"/>
              <a:gd name="T12" fmla="*/ 156249688 w 136"/>
              <a:gd name="T13" fmla="*/ 0 h 98"/>
              <a:gd name="T14" fmla="*/ 103327200 w 136"/>
              <a:gd name="T15" fmla="*/ 60483750 h 98"/>
              <a:gd name="T16" fmla="*/ 35282188 w 136"/>
              <a:gd name="T17" fmla="*/ 90725625 h 98"/>
              <a:gd name="T18" fmla="*/ 65524063 w 136"/>
              <a:gd name="T19" fmla="*/ 219254388 h 98"/>
              <a:gd name="T20" fmla="*/ 148690013 w 136"/>
              <a:gd name="T21" fmla="*/ 196572188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98">
                <a:moveTo>
                  <a:pt x="41" y="72"/>
                </a:moveTo>
                <a:cubicBezTo>
                  <a:pt x="51" y="69"/>
                  <a:pt x="68" y="57"/>
                  <a:pt x="68" y="57"/>
                </a:cubicBezTo>
                <a:cubicBezTo>
                  <a:pt x="88" y="70"/>
                  <a:pt x="91" y="74"/>
                  <a:pt x="116" y="78"/>
                </a:cubicBezTo>
                <a:cubicBezTo>
                  <a:pt x="136" y="98"/>
                  <a:pt x="136" y="72"/>
                  <a:pt x="119" y="66"/>
                </a:cubicBezTo>
                <a:cubicBezTo>
                  <a:pt x="116" y="23"/>
                  <a:pt x="125" y="28"/>
                  <a:pt x="95" y="21"/>
                </a:cubicBezTo>
                <a:cubicBezTo>
                  <a:pt x="89" y="17"/>
                  <a:pt x="86" y="10"/>
                  <a:pt x="80" y="6"/>
                </a:cubicBezTo>
                <a:cubicBezTo>
                  <a:pt x="75" y="3"/>
                  <a:pt x="62" y="0"/>
                  <a:pt x="62" y="0"/>
                </a:cubicBezTo>
                <a:cubicBezTo>
                  <a:pt x="47" y="10"/>
                  <a:pt x="55" y="3"/>
                  <a:pt x="41" y="24"/>
                </a:cubicBezTo>
                <a:cubicBezTo>
                  <a:pt x="36" y="32"/>
                  <a:pt x="22" y="31"/>
                  <a:pt x="14" y="36"/>
                </a:cubicBezTo>
                <a:cubicBezTo>
                  <a:pt x="0" y="56"/>
                  <a:pt x="0" y="78"/>
                  <a:pt x="26" y="87"/>
                </a:cubicBezTo>
                <a:cubicBezTo>
                  <a:pt x="38" y="83"/>
                  <a:pt x="47" y="72"/>
                  <a:pt x="59" y="7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6" name="Freeform 32" descr="Stationery"/>
          <p:cNvSpPr>
            <a:spLocks/>
          </p:cNvSpPr>
          <p:nvPr/>
        </p:nvSpPr>
        <p:spPr bwMode="auto">
          <a:xfrm>
            <a:off x="3513140" y="2227681"/>
            <a:ext cx="107950" cy="115888"/>
          </a:xfrm>
          <a:custGeom>
            <a:avLst/>
            <a:gdLst>
              <a:gd name="T0" fmla="*/ 118448138 w 68"/>
              <a:gd name="T1" fmla="*/ 136089025 h 73"/>
              <a:gd name="T2" fmla="*/ 171370625 w 68"/>
              <a:gd name="T3" fmla="*/ 98287312 h 73"/>
              <a:gd name="T4" fmla="*/ 156249688 w 68"/>
              <a:gd name="T5" fmla="*/ 75605014 h 73"/>
              <a:gd name="T6" fmla="*/ 133569075 w 68"/>
              <a:gd name="T7" fmla="*/ 68045306 h 73"/>
              <a:gd name="T8" fmla="*/ 80645000 w 68"/>
              <a:gd name="T9" fmla="*/ 0 h 73"/>
              <a:gd name="T10" fmla="*/ 12601575 w 68"/>
              <a:gd name="T11" fmla="*/ 30242005 h 73"/>
              <a:gd name="T12" fmla="*/ 42843450 w 68"/>
              <a:gd name="T13" fmla="*/ 128529317 h 73"/>
              <a:gd name="T14" fmla="*/ 80645000 w 68"/>
              <a:gd name="T15" fmla="*/ 158771323 h 73"/>
              <a:gd name="T16" fmla="*/ 95765938 w 68"/>
              <a:gd name="T17" fmla="*/ 136089025 h 73"/>
              <a:gd name="T18" fmla="*/ 118448138 w 68"/>
              <a:gd name="T19" fmla="*/ 136089025 h 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73">
                <a:moveTo>
                  <a:pt x="47" y="54"/>
                </a:moveTo>
                <a:cubicBezTo>
                  <a:pt x="68" y="47"/>
                  <a:pt x="63" y="54"/>
                  <a:pt x="68" y="39"/>
                </a:cubicBezTo>
                <a:cubicBezTo>
                  <a:pt x="66" y="36"/>
                  <a:pt x="65" y="32"/>
                  <a:pt x="62" y="30"/>
                </a:cubicBezTo>
                <a:cubicBezTo>
                  <a:pt x="60" y="28"/>
                  <a:pt x="55" y="29"/>
                  <a:pt x="53" y="27"/>
                </a:cubicBezTo>
                <a:cubicBezTo>
                  <a:pt x="39" y="13"/>
                  <a:pt x="65" y="7"/>
                  <a:pt x="32" y="0"/>
                </a:cubicBezTo>
                <a:cubicBezTo>
                  <a:pt x="11" y="7"/>
                  <a:pt x="19" y="2"/>
                  <a:pt x="5" y="12"/>
                </a:cubicBezTo>
                <a:cubicBezTo>
                  <a:pt x="0" y="27"/>
                  <a:pt x="1" y="46"/>
                  <a:pt x="17" y="51"/>
                </a:cubicBezTo>
                <a:cubicBezTo>
                  <a:pt x="24" y="72"/>
                  <a:pt x="18" y="73"/>
                  <a:pt x="32" y="63"/>
                </a:cubicBezTo>
                <a:cubicBezTo>
                  <a:pt x="34" y="60"/>
                  <a:pt x="34" y="54"/>
                  <a:pt x="38" y="54"/>
                </a:cubicBezTo>
                <a:cubicBezTo>
                  <a:pt x="47" y="53"/>
                  <a:pt x="68" y="68"/>
                  <a:pt x="47" y="54"/>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7" name="Freeform 33" descr="Stationery"/>
          <p:cNvSpPr>
            <a:spLocks/>
          </p:cNvSpPr>
          <p:nvPr/>
        </p:nvSpPr>
        <p:spPr bwMode="auto">
          <a:xfrm>
            <a:off x="4967290" y="1419644"/>
            <a:ext cx="63500" cy="95250"/>
          </a:xfrm>
          <a:custGeom>
            <a:avLst/>
            <a:gdLst>
              <a:gd name="T0" fmla="*/ 0 w 40"/>
              <a:gd name="T1" fmla="*/ 30241875 h 60"/>
              <a:gd name="T2" fmla="*/ 20161250 w 40"/>
              <a:gd name="T3" fmla="*/ 78125638 h 60"/>
              <a:gd name="T4" fmla="*/ 35282188 w 40"/>
              <a:gd name="T5" fmla="*/ 131048125 h 60"/>
              <a:gd name="T6" fmla="*/ 65524063 w 40"/>
              <a:gd name="T7" fmla="*/ 143649700 h 60"/>
              <a:gd name="T8" fmla="*/ 80645000 w 40"/>
              <a:gd name="T9" fmla="*/ 108367513 h 60"/>
              <a:gd name="T10" fmla="*/ 60483750 w 40"/>
              <a:gd name="T11" fmla="*/ 22682200 h 60"/>
              <a:gd name="T12" fmla="*/ 35282188 w 40"/>
              <a:gd name="T13" fmla="*/ 0 h 60"/>
              <a:gd name="T14" fmla="*/ 5040313 w 40"/>
              <a:gd name="T15" fmla="*/ 10080625 h 60"/>
              <a:gd name="T16" fmla="*/ 0 w 40"/>
              <a:gd name="T17" fmla="*/ 30241875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0">
                <a:moveTo>
                  <a:pt x="0" y="12"/>
                </a:moveTo>
                <a:cubicBezTo>
                  <a:pt x="3" y="18"/>
                  <a:pt x="5" y="25"/>
                  <a:pt x="8" y="31"/>
                </a:cubicBezTo>
                <a:cubicBezTo>
                  <a:pt x="9" y="38"/>
                  <a:pt x="11" y="46"/>
                  <a:pt x="14" y="52"/>
                </a:cubicBezTo>
                <a:cubicBezTo>
                  <a:pt x="16" y="60"/>
                  <a:pt x="19" y="58"/>
                  <a:pt x="26" y="57"/>
                </a:cubicBezTo>
                <a:cubicBezTo>
                  <a:pt x="27" y="51"/>
                  <a:pt x="30" y="48"/>
                  <a:pt x="32" y="43"/>
                </a:cubicBezTo>
                <a:cubicBezTo>
                  <a:pt x="34" y="31"/>
                  <a:pt x="40" y="12"/>
                  <a:pt x="24" y="9"/>
                </a:cubicBezTo>
                <a:cubicBezTo>
                  <a:pt x="23" y="2"/>
                  <a:pt x="20" y="4"/>
                  <a:pt x="14" y="0"/>
                </a:cubicBezTo>
                <a:cubicBezTo>
                  <a:pt x="13" y="0"/>
                  <a:pt x="3" y="0"/>
                  <a:pt x="2" y="4"/>
                </a:cubicBezTo>
                <a:cubicBezTo>
                  <a:pt x="0" y="14"/>
                  <a:pt x="7" y="25"/>
                  <a:pt x="0"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8" name="Freeform 34" descr="Stationery"/>
          <p:cNvSpPr>
            <a:spLocks/>
          </p:cNvSpPr>
          <p:nvPr/>
        </p:nvSpPr>
        <p:spPr bwMode="auto">
          <a:xfrm>
            <a:off x="4646615" y="2241969"/>
            <a:ext cx="74612" cy="74612"/>
          </a:xfrm>
          <a:custGeom>
            <a:avLst/>
            <a:gdLst>
              <a:gd name="T0" fmla="*/ 0 w 46"/>
              <a:gd name="T1" fmla="*/ 53649581 h 42"/>
              <a:gd name="T2" fmla="*/ 57879448 w 46"/>
              <a:gd name="T3" fmla="*/ 129391420 h 42"/>
              <a:gd name="T4" fmla="*/ 110497128 w 46"/>
              <a:gd name="T5" fmla="*/ 104144140 h 42"/>
              <a:gd name="T6" fmla="*/ 121020664 w 46"/>
              <a:gd name="T7" fmla="*/ 66273221 h 42"/>
              <a:gd name="T8" fmla="*/ 84188288 w 46"/>
              <a:gd name="T9" fmla="*/ 3155022 h 42"/>
              <a:gd name="T10" fmla="*/ 5261768 w 46"/>
              <a:gd name="T11" fmla="*/ 34714121 h 42"/>
              <a:gd name="T12" fmla="*/ 0 w 46"/>
              <a:gd name="T13" fmla="*/ 5364958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 h="42">
                <a:moveTo>
                  <a:pt x="0" y="17"/>
                </a:moveTo>
                <a:cubicBezTo>
                  <a:pt x="3" y="26"/>
                  <a:pt x="12" y="38"/>
                  <a:pt x="22" y="41"/>
                </a:cubicBezTo>
                <a:cubicBezTo>
                  <a:pt x="31" y="40"/>
                  <a:pt x="37" y="42"/>
                  <a:pt x="42" y="33"/>
                </a:cubicBezTo>
                <a:cubicBezTo>
                  <a:pt x="44" y="29"/>
                  <a:pt x="46" y="21"/>
                  <a:pt x="46" y="21"/>
                </a:cubicBezTo>
                <a:cubicBezTo>
                  <a:pt x="40" y="12"/>
                  <a:pt x="42" y="4"/>
                  <a:pt x="32" y="1"/>
                </a:cubicBezTo>
                <a:cubicBezTo>
                  <a:pt x="21" y="2"/>
                  <a:pt x="6" y="0"/>
                  <a:pt x="2" y="11"/>
                </a:cubicBezTo>
                <a:cubicBezTo>
                  <a:pt x="4" y="28"/>
                  <a:pt x="6" y="29"/>
                  <a:pt x="0" y="1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9" name="Freeform 35" descr="Stationery"/>
          <p:cNvSpPr>
            <a:spLocks/>
          </p:cNvSpPr>
          <p:nvPr/>
        </p:nvSpPr>
        <p:spPr bwMode="auto">
          <a:xfrm>
            <a:off x="1125540" y="1813344"/>
            <a:ext cx="936625" cy="693737"/>
          </a:xfrm>
          <a:custGeom>
            <a:avLst/>
            <a:gdLst>
              <a:gd name="T0" fmla="*/ 1000502825 w 590"/>
              <a:gd name="T1" fmla="*/ 143648009 h 437"/>
              <a:gd name="T2" fmla="*/ 1028223750 w 590"/>
              <a:gd name="T3" fmla="*/ 113406156 h 437"/>
              <a:gd name="T4" fmla="*/ 1181954075 w 590"/>
              <a:gd name="T5" fmla="*/ 103325538 h 437"/>
              <a:gd name="T6" fmla="*/ 1219755625 w 590"/>
              <a:gd name="T7" fmla="*/ 136088339 h 437"/>
              <a:gd name="T8" fmla="*/ 1280239375 w 590"/>
              <a:gd name="T9" fmla="*/ 148688318 h 437"/>
              <a:gd name="T10" fmla="*/ 1323082825 w 590"/>
              <a:gd name="T11" fmla="*/ 65524015 h 437"/>
              <a:gd name="T12" fmla="*/ 1376005313 w 590"/>
              <a:gd name="T13" fmla="*/ 73083685 h 437"/>
              <a:gd name="T14" fmla="*/ 1459171263 w 590"/>
              <a:gd name="T15" fmla="*/ 75604633 h 437"/>
              <a:gd name="T16" fmla="*/ 1439010013 w 590"/>
              <a:gd name="T17" fmla="*/ 178930171 h 437"/>
              <a:gd name="T18" fmla="*/ 1376005313 w 590"/>
              <a:gd name="T19" fmla="*/ 254534804 h 437"/>
              <a:gd name="T20" fmla="*/ 1323082825 w 590"/>
              <a:gd name="T21" fmla="*/ 284776657 h 437"/>
              <a:gd name="T22" fmla="*/ 1302921575 w 590"/>
              <a:gd name="T23" fmla="*/ 375502217 h 437"/>
              <a:gd name="T24" fmla="*/ 1257558763 w 590"/>
              <a:gd name="T25" fmla="*/ 529232431 h 437"/>
              <a:gd name="T26" fmla="*/ 1227316888 w 590"/>
              <a:gd name="T27" fmla="*/ 582154880 h 437"/>
              <a:gd name="T28" fmla="*/ 1232357200 w 590"/>
              <a:gd name="T29" fmla="*/ 657759513 h 437"/>
              <a:gd name="T30" fmla="*/ 1270158750 w 590"/>
              <a:gd name="T31" fmla="*/ 761086639 h 437"/>
              <a:gd name="T32" fmla="*/ 1272679700 w 590"/>
              <a:gd name="T33" fmla="*/ 859371868 h 437"/>
              <a:gd name="T34" fmla="*/ 1242437825 w 590"/>
              <a:gd name="T35" fmla="*/ 927416832 h 437"/>
              <a:gd name="T36" fmla="*/ 1227316888 w 590"/>
              <a:gd name="T37" fmla="*/ 967739303 h 437"/>
              <a:gd name="T38" fmla="*/ 1197075013 w 590"/>
              <a:gd name="T39" fmla="*/ 1003021465 h 437"/>
              <a:gd name="T40" fmla="*/ 1174392813 w 590"/>
              <a:gd name="T41" fmla="*/ 1040822987 h 437"/>
              <a:gd name="T42" fmla="*/ 1136591263 w 590"/>
              <a:gd name="T43" fmla="*/ 1101306694 h 437"/>
              <a:gd name="T44" fmla="*/ 1053425313 w 590"/>
              <a:gd name="T45" fmla="*/ 1050903605 h 437"/>
              <a:gd name="T46" fmla="*/ 990422200 w 590"/>
              <a:gd name="T47" fmla="*/ 980339281 h 437"/>
              <a:gd name="T48" fmla="*/ 902215938 w 590"/>
              <a:gd name="T49" fmla="*/ 859371868 h 437"/>
              <a:gd name="T50" fmla="*/ 831651563 w 590"/>
              <a:gd name="T51" fmla="*/ 791328492 h 437"/>
              <a:gd name="T52" fmla="*/ 743446888 w 590"/>
              <a:gd name="T53" fmla="*/ 733364146 h 437"/>
              <a:gd name="T54" fmla="*/ 667842200 w 590"/>
              <a:gd name="T55" fmla="*/ 745965712 h 437"/>
              <a:gd name="T56" fmla="*/ 584676250 w 590"/>
              <a:gd name="T57" fmla="*/ 710683550 h 437"/>
              <a:gd name="T58" fmla="*/ 546874700 w 590"/>
              <a:gd name="T59" fmla="*/ 662799822 h 437"/>
              <a:gd name="T60" fmla="*/ 471270013 w 590"/>
              <a:gd name="T61" fmla="*/ 640119226 h 437"/>
              <a:gd name="T62" fmla="*/ 423386250 w 590"/>
              <a:gd name="T63" fmla="*/ 627517660 h 437"/>
              <a:gd name="T64" fmla="*/ 380544388 w 590"/>
              <a:gd name="T65" fmla="*/ 572074263 h 437"/>
              <a:gd name="T66" fmla="*/ 302418750 w 590"/>
              <a:gd name="T67" fmla="*/ 511590556 h 437"/>
              <a:gd name="T68" fmla="*/ 264617200 w 590"/>
              <a:gd name="T69" fmla="*/ 488909960 h 437"/>
              <a:gd name="T70" fmla="*/ 146169063 w 590"/>
              <a:gd name="T71" fmla="*/ 390623143 h 437"/>
              <a:gd name="T72" fmla="*/ 32762825 w 590"/>
              <a:gd name="T73" fmla="*/ 299897584 h 437"/>
              <a:gd name="T74" fmla="*/ 10080625 w 590"/>
              <a:gd name="T75" fmla="*/ 264615422 h 437"/>
              <a:gd name="T76" fmla="*/ 30241875 w 590"/>
              <a:gd name="T77" fmla="*/ 186491428 h 437"/>
              <a:gd name="T78" fmla="*/ 60483750 w 590"/>
              <a:gd name="T79" fmla="*/ 148688318 h 437"/>
              <a:gd name="T80" fmla="*/ 108367513 w 590"/>
              <a:gd name="T81" fmla="*/ 98285229 h 437"/>
              <a:gd name="T82" fmla="*/ 189012513 w 590"/>
              <a:gd name="T83" fmla="*/ 118446465 h 437"/>
              <a:gd name="T84" fmla="*/ 226814063 w 590"/>
              <a:gd name="T85" fmla="*/ 158768936 h 437"/>
              <a:gd name="T86" fmla="*/ 272176875 w 590"/>
              <a:gd name="T87" fmla="*/ 171370501 h 437"/>
              <a:gd name="T88" fmla="*/ 320060638 w 590"/>
              <a:gd name="T89" fmla="*/ 126007722 h 437"/>
              <a:gd name="T90" fmla="*/ 370463763 w 590"/>
              <a:gd name="T91" fmla="*/ 35282162 h 437"/>
              <a:gd name="T92" fmla="*/ 491431263 w 590"/>
              <a:gd name="T93" fmla="*/ 75604633 h 437"/>
              <a:gd name="T94" fmla="*/ 536794075 w 590"/>
              <a:gd name="T95" fmla="*/ 110886795 h 437"/>
              <a:gd name="T96" fmla="*/ 559474688 w 590"/>
              <a:gd name="T97" fmla="*/ 128527082 h 437"/>
              <a:gd name="T98" fmla="*/ 622479388 w 590"/>
              <a:gd name="T99" fmla="*/ 166330193 h 437"/>
              <a:gd name="T100" fmla="*/ 725805000 w 590"/>
              <a:gd name="T101" fmla="*/ 211692972 h 437"/>
              <a:gd name="T102" fmla="*/ 763608138 w 590"/>
              <a:gd name="T103" fmla="*/ 231854208 h 437"/>
              <a:gd name="T104" fmla="*/ 786288750 w 590"/>
              <a:gd name="T105" fmla="*/ 201612355 h 437"/>
              <a:gd name="T106" fmla="*/ 766127500 w 590"/>
              <a:gd name="T107" fmla="*/ 163809244 h 437"/>
              <a:gd name="T108" fmla="*/ 902215938 w 590"/>
              <a:gd name="T109" fmla="*/ 151209266 h 437"/>
              <a:gd name="T110" fmla="*/ 955140013 w 590"/>
              <a:gd name="T111" fmla="*/ 173889862 h 437"/>
              <a:gd name="T112" fmla="*/ 1020664075 w 590"/>
              <a:gd name="T113" fmla="*/ 158768936 h 437"/>
              <a:gd name="T114" fmla="*/ 1000502825 w 590"/>
              <a:gd name="T115" fmla="*/ 143648009 h 4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0" h="437">
                <a:moveTo>
                  <a:pt x="397" y="57"/>
                </a:moveTo>
                <a:cubicBezTo>
                  <a:pt x="403" y="52"/>
                  <a:pt x="401" y="49"/>
                  <a:pt x="408" y="45"/>
                </a:cubicBezTo>
                <a:cubicBezTo>
                  <a:pt x="419" y="30"/>
                  <a:pt x="466" y="41"/>
                  <a:pt x="469" y="41"/>
                </a:cubicBezTo>
                <a:cubicBezTo>
                  <a:pt x="477" y="43"/>
                  <a:pt x="477" y="50"/>
                  <a:pt x="484" y="54"/>
                </a:cubicBezTo>
                <a:cubicBezTo>
                  <a:pt x="491" y="57"/>
                  <a:pt x="501" y="58"/>
                  <a:pt x="508" y="59"/>
                </a:cubicBezTo>
                <a:cubicBezTo>
                  <a:pt x="527" y="54"/>
                  <a:pt x="506" y="29"/>
                  <a:pt x="525" y="26"/>
                </a:cubicBezTo>
                <a:cubicBezTo>
                  <a:pt x="533" y="16"/>
                  <a:pt x="537" y="26"/>
                  <a:pt x="546" y="29"/>
                </a:cubicBezTo>
                <a:cubicBezTo>
                  <a:pt x="558" y="27"/>
                  <a:pt x="567" y="28"/>
                  <a:pt x="579" y="30"/>
                </a:cubicBezTo>
                <a:cubicBezTo>
                  <a:pt x="590" y="44"/>
                  <a:pt x="585" y="63"/>
                  <a:pt x="571" y="71"/>
                </a:cubicBezTo>
                <a:cubicBezTo>
                  <a:pt x="566" y="77"/>
                  <a:pt x="551" y="97"/>
                  <a:pt x="546" y="101"/>
                </a:cubicBezTo>
                <a:cubicBezTo>
                  <a:pt x="539" y="105"/>
                  <a:pt x="525" y="113"/>
                  <a:pt x="525" y="113"/>
                </a:cubicBezTo>
                <a:cubicBezTo>
                  <a:pt x="523" y="131"/>
                  <a:pt x="523" y="135"/>
                  <a:pt x="517" y="149"/>
                </a:cubicBezTo>
                <a:cubicBezTo>
                  <a:pt x="513" y="171"/>
                  <a:pt x="528" y="205"/>
                  <a:pt x="499" y="210"/>
                </a:cubicBezTo>
                <a:cubicBezTo>
                  <a:pt x="495" y="217"/>
                  <a:pt x="491" y="224"/>
                  <a:pt x="487" y="231"/>
                </a:cubicBezTo>
                <a:cubicBezTo>
                  <a:pt x="485" y="241"/>
                  <a:pt x="484" y="252"/>
                  <a:pt x="489" y="261"/>
                </a:cubicBezTo>
                <a:cubicBezTo>
                  <a:pt x="493" y="281"/>
                  <a:pt x="485" y="291"/>
                  <a:pt x="504" y="302"/>
                </a:cubicBezTo>
                <a:cubicBezTo>
                  <a:pt x="506" y="314"/>
                  <a:pt x="505" y="329"/>
                  <a:pt x="505" y="341"/>
                </a:cubicBezTo>
                <a:cubicBezTo>
                  <a:pt x="504" y="357"/>
                  <a:pt x="506" y="360"/>
                  <a:pt x="493" y="368"/>
                </a:cubicBezTo>
                <a:cubicBezTo>
                  <a:pt x="490" y="373"/>
                  <a:pt x="490" y="379"/>
                  <a:pt x="487" y="384"/>
                </a:cubicBezTo>
                <a:cubicBezTo>
                  <a:pt x="485" y="393"/>
                  <a:pt x="482" y="394"/>
                  <a:pt x="475" y="398"/>
                </a:cubicBezTo>
                <a:cubicBezTo>
                  <a:pt x="471" y="403"/>
                  <a:pt x="469" y="408"/>
                  <a:pt x="466" y="413"/>
                </a:cubicBezTo>
                <a:cubicBezTo>
                  <a:pt x="464" y="424"/>
                  <a:pt x="462" y="433"/>
                  <a:pt x="451" y="437"/>
                </a:cubicBezTo>
                <a:cubicBezTo>
                  <a:pt x="434" y="433"/>
                  <a:pt x="436" y="423"/>
                  <a:pt x="418" y="417"/>
                </a:cubicBezTo>
                <a:cubicBezTo>
                  <a:pt x="402" y="405"/>
                  <a:pt x="419" y="393"/>
                  <a:pt x="393" y="389"/>
                </a:cubicBezTo>
                <a:cubicBezTo>
                  <a:pt x="377" y="383"/>
                  <a:pt x="366" y="356"/>
                  <a:pt x="358" y="341"/>
                </a:cubicBezTo>
                <a:cubicBezTo>
                  <a:pt x="355" y="324"/>
                  <a:pt x="347" y="316"/>
                  <a:pt x="330" y="314"/>
                </a:cubicBezTo>
                <a:cubicBezTo>
                  <a:pt x="316" y="309"/>
                  <a:pt x="308" y="296"/>
                  <a:pt x="295" y="291"/>
                </a:cubicBezTo>
                <a:cubicBezTo>
                  <a:pt x="285" y="292"/>
                  <a:pt x="275" y="293"/>
                  <a:pt x="265" y="296"/>
                </a:cubicBezTo>
                <a:cubicBezTo>
                  <a:pt x="231" y="294"/>
                  <a:pt x="241" y="300"/>
                  <a:pt x="232" y="282"/>
                </a:cubicBezTo>
                <a:cubicBezTo>
                  <a:pt x="230" y="273"/>
                  <a:pt x="227" y="265"/>
                  <a:pt x="217" y="263"/>
                </a:cubicBezTo>
                <a:cubicBezTo>
                  <a:pt x="206" y="257"/>
                  <a:pt x="199" y="256"/>
                  <a:pt x="187" y="254"/>
                </a:cubicBezTo>
                <a:cubicBezTo>
                  <a:pt x="181" y="251"/>
                  <a:pt x="168" y="249"/>
                  <a:pt x="168" y="249"/>
                </a:cubicBezTo>
                <a:cubicBezTo>
                  <a:pt x="162" y="241"/>
                  <a:pt x="158" y="233"/>
                  <a:pt x="151" y="227"/>
                </a:cubicBezTo>
                <a:cubicBezTo>
                  <a:pt x="147" y="206"/>
                  <a:pt x="143" y="204"/>
                  <a:pt x="120" y="203"/>
                </a:cubicBezTo>
                <a:cubicBezTo>
                  <a:pt x="114" y="197"/>
                  <a:pt x="113" y="195"/>
                  <a:pt x="105" y="194"/>
                </a:cubicBezTo>
                <a:cubicBezTo>
                  <a:pt x="86" y="182"/>
                  <a:pt x="83" y="159"/>
                  <a:pt x="58" y="155"/>
                </a:cubicBezTo>
                <a:cubicBezTo>
                  <a:pt x="40" y="146"/>
                  <a:pt x="26" y="134"/>
                  <a:pt x="13" y="119"/>
                </a:cubicBezTo>
                <a:cubicBezTo>
                  <a:pt x="12" y="112"/>
                  <a:pt x="9" y="110"/>
                  <a:pt x="4" y="105"/>
                </a:cubicBezTo>
                <a:cubicBezTo>
                  <a:pt x="2" y="92"/>
                  <a:pt x="0" y="81"/>
                  <a:pt x="12" y="74"/>
                </a:cubicBezTo>
                <a:cubicBezTo>
                  <a:pt x="13" y="65"/>
                  <a:pt x="15" y="61"/>
                  <a:pt x="24" y="59"/>
                </a:cubicBezTo>
                <a:cubicBezTo>
                  <a:pt x="30" y="49"/>
                  <a:pt x="35" y="45"/>
                  <a:pt x="43" y="39"/>
                </a:cubicBezTo>
                <a:cubicBezTo>
                  <a:pt x="54" y="41"/>
                  <a:pt x="65" y="41"/>
                  <a:pt x="75" y="47"/>
                </a:cubicBezTo>
                <a:cubicBezTo>
                  <a:pt x="79" y="55"/>
                  <a:pt x="81" y="61"/>
                  <a:pt x="90" y="63"/>
                </a:cubicBezTo>
                <a:cubicBezTo>
                  <a:pt x="96" y="66"/>
                  <a:pt x="102" y="66"/>
                  <a:pt x="108" y="68"/>
                </a:cubicBezTo>
                <a:cubicBezTo>
                  <a:pt x="121" y="65"/>
                  <a:pt x="120" y="59"/>
                  <a:pt x="127" y="50"/>
                </a:cubicBezTo>
                <a:cubicBezTo>
                  <a:pt x="124" y="30"/>
                  <a:pt x="124" y="17"/>
                  <a:pt x="147" y="14"/>
                </a:cubicBezTo>
                <a:cubicBezTo>
                  <a:pt x="166" y="0"/>
                  <a:pt x="180" y="21"/>
                  <a:pt x="195" y="30"/>
                </a:cubicBezTo>
                <a:cubicBezTo>
                  <a:pt x="200" y="36"/>
                  <a:pt x="206" y="39"/>
                  <a:pt x="213" y="44"/>
                </a:cubicBezTo>
                <a:cubicBezTo>
                  <a:pt x="216" y="46"/>
                  <a:pt x="222" y="51"/>
                  <a:pt x="222" y="51"/>
                </a:cubicBezTo>
                <a:cubicBezTo>
                  <a:pt x="225" y="64"/>
                  <a:pt x="235" y="65"/>
                  <a:pt x="247" y="66"/>
                </a:cubicBezTo>
                <a:cubicBezTo>
                  <a:pt x="256" y="88"/>
                  <a:pt x="266" y="82"/>
                  <a:pt x="288" y="84"/>
                </a:cubicBezTo>
                <a:cubicBezTo>
                  <a:pt x="300" y="90"/>
                  <a:pt x="295" y="87"/>
                  <a:pt x="303" y="92"/>
                </a:cubicBezTo>
                <a:cubicBezTo>
                  <a:pt x="311" y="89"/>
                  <a:pt x="308" y="87"/>
                  <a:pt x="312" y="80"/>
                </a:cubicBezTo>
                <a:cubicBezTo>
                  <a:pt x="310" y="74"/>
                  <a:pt x="308" y="70"/>
                  <a:pt x="304" y="65"/>
                </a:cubicBezTo>
                <a:cubicBezTo>
                  <a:pt x="310" y="50"/>
                  <a:pt x="357" y="60"/>
                  <a:pt x="358" y="60"/>
                </a:cubicBezTo>
                <a:cubicBezTo>
                  <a:pt x="366" y="63"/>
                  <a:pt x="370" y="68"/>
                  <a:pt x="379" y="69"/>
                </a:cubicBezTo>
                <a:cubicBezTo>
                  <a:pt x="388" y="68"/>
                  <a:pt x="397" y="66"/>
                  <a:pt x="405" y="63"/>
                </a:cubicBezTo>
                <a:cubicBezTo>
                  <a:pt x="403" y="52"/>
                  <a:pt x="406" y="53"/>
                  <a:pt x="397"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0" name="Freeform 36" descr="Stationery"/>
          <p:cNvSpPr>
            <a:spLocks/>
          </p:cNvSpPr>
          <p:nvPr/>
        </p:nvSpPr>
        <p:spPr bwMode="auto">
          <a:xfrm>
            <a:off x="1130302" y="1775244"/>
            <a:ext cx="68263" cy="57150"/>
          </a:xfrm>
          <a:custGeom>
            <a:avLst/>
            <a:gdLst>
              <a:gd name="T0" fmla="*/ 90726290 w 43"/>
              <a:gd name="T1" fmla="*/ 68045013 h 36"/>
              <a:gd name="T2" fmla="*/ 78126210 w 43"/>
              <a:gd name="T3" fmla="*/ 20161250 h 36"/>
              <a:gd name="T4" fmla="*/ 52924463 w 43"/>
              <a:gd name="T5" fmla="*/ 0 h 36"/>
              <a:gd name="T6" fmla="*/ 2520968 w 43"/>
              <a:gd name="T7" fmla="*/ 27722513 h 36"/>
              <a:gd name="T8" fmla="*/ 37803414 w 43"/>
              <a:gd name="T9" fmla="*/ 90725625 h 36"/>
              <a:gd name="T10" fmla="*/ 90726290 w 43"/>
              <a:gd name="T11" fmla="*/ 68045013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36">
                <a:moveTo>
                  <a:pt x="36" y="27"/>
                </a:moveTo>
                <a:cubicBezTo>
                  <a:pt x="37" y="18"/>
                  <a:pt x="43" y="10"/>
                  <a:pt x="31" y="8"/>
                </a:cubicBezTo>
                <a:cubicBezTo>
                  <a:pt x="26" y="6"/>
                  <a:pt x="26" y="2"/>
                  <a:pt x="21" y="0"/>
                </a:cubicBezTo>
                <a:cubicBezTo>
                  <a:pt x="6" y="2"/>
                  <a:pt x="7" y="0"/>
                  <a:pt x="1" y="11"/>
                </a:cubicBezTo>
                <a:cubicBezTo>
                  <a:pt x="3" y="26"/>
                  <a:pt x="0" y="34"/>
                  <a:pt x="15" y="36"/>
                </a:cubicBezTo>
                <a:cubicBezTo>
                  <a:pt x="20" y="35"/>
                  <a:pt x="36" y="34"/>
                  <a:pt x="36"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1" name="Freeform 37" descr="Stationery"/>
          <p:cNvSpPr>
            <a:spLocks/>
          </p:cNvSpPr>
          <p:nvPr/>
        </p:nvSpPr>
        <p:spPr bwMode="auto">
          <a:xfrm>
            <a:off x="990602" y="2253081"/>
            <a:ext cx="88900" cy="107950"/>
          </a:xfrm>
          <a:custGeom>
            <a:avLst/>
            <a:gdLst>
              <a:gd name="T0" fmla="*/ 115927188 w 56"/>
              <a:gd name="T1" fmla="*/ 73085325 h 68"/>
              <a:gd name="T2" fmla="*/ 85685313 w 56"/>
              <a:gd name="T3" fmla="*/ 27722513 h 68"/>
              <a:gd name="T4" fmla="*/ 57964388 w 56"/>
              <a:gd name="T5" fmla="*/ 5040313 h 68"/>
              <a:gd name="T6" fmla="*/ 15120938 w 56"/>
              <a:gd name="T7" fmla="*/ 25201563 h 68"/>
              <a:gd name="T8" fmla="*/ 0 w 56"/>
              <a:gd name="T9" fmla="*/ 57964388 h 68"/>
              <a:gd name="T10" fmla="*/ 32762825 w 56"/>
              <a:gd name="T11" fmla="*/ 110886875 h 68"/>
              <a:gd name="T12" fmla="*/ 108367513 w 56"/>
              <a:gd name="T13" fmla="*/ 171370625 h 68"/>
              <a:gd name="T14" fmla="*/ 138609388 w 56"/>
              <a:gd name="T15" fmla="*/ 141128750 h 68"/>
              <a:gd name="T16" fmla="*/ 133569075 w 56"/>
              <a:gd name="T17" fmla="*/ 100806250 h 68"/>
              <a:gd name="T18" fmla="*/ 115927188 w 56"/>
              <a:gd name="T19" fmla="*/ 73085325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68">
                <a:moveTo>
                  <a:pt x="46" y="29"/>
                </a:moveTo>
                <a:cubicBezTo>
                  <a:pt x="43" y="23"/>
                  <a:pt x="38" y="17"/>
                  <a:pt x="34" y="11"/>
                </a:cubicBezTo>
                <a:cubicBezTo>
                  <a:pt x="32" y="3"/>
                  <a:pt x="31" y="0"/>
                  <a:pt x="23" y="2"/>
                </a:cubicBezTo>
                <a:cubicBezTo>
                  <a:pt x="19" y="9"/>
                  <a:pt x="14" y="8"/>
                  <a:pt x="6" y="10"/>
                </a:cubicBezTo>
                <a:cubicBezTo>
                  <a:pt x="3" y="14"/>
                  <a:pt x="2" y="18"/>
                  <a:pt x="0" y="23"/>
                </a:cubicBezTo>
                <a:cubicBezTo>
                  <a:pt x="2" y="33"/>
                  <a:pt x="4" y="39"/>
                  <a:pt x="13" y="44"/>
                </a:cubicBezTo>
                <a:cubicBezTo>
                  <a:pt x="17" y="62"/>
                  <a:pt x="25" y="65"/>
                  <a:pt x="43" y="68"/>
                </a:cubicBezTo>
                <a:cubicBezTo>
                  <a:pt x="51" y="67"/>
                  <a:pt x="51" y="63"/>
                  <a:pt x="55" y="56"/>
                </a:cubicBezTo>
                <a:cubicBezTo>
                  <a:pt x="56" y="50"/>
                  <a:pt x="56" y="46"/>
                  <a:pt x="53" y="40"/>
                </a:cubicBezTo>
                <a:cubicBezTo>
                  <a:pt x="52" y="34"/>
                  <a:pt x="52" y="32"/>
                  <a:pt x="46" y="2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2" name="Freeform 38" descr="Stationery"/>
          <p:cNvSpPr>
            <a:spLocks/>
          </p:cNvSpPr>
          <p:nvPr/>
        </p:nvSpPr>
        <p:spPr bwMode="auto">
          <a:xfrm>
            <a:off x="1684340" y="1684756"/>
            <a:ext cx="60325" cy="61913"/>
          </a:xfrm>
          <a:custGeom>
            <a:avLst/>
            <a:gdLst>
              <a:gd name="T0" fmla="*/ 88206263 w 38"/>
              <a:gd name="T1" fmla="*/ 50403532 h 39"/>
              <a:gd name="T2" fmla="*/ 75604688 w 38"/>
              <a:gd name="T3" fmla="*/ 0 h 39"/>
              <a:gd name="T4" fmla="*/ 15120938 w 38"/>
              <a:gd name="T5" fmla="*/ 27722736 h 39"/>
              <a:gd name="T6" fmla="*/ 0 w 38"/>
              <a:gd name="T7" fmla="*/ 60484238 h 39"/>
              <a:gd name="T8" fmla="*/ 22682200 w 38"/>
              <a:gd name="T9" fmla="*/ 90726358 h 39"/>
              <a:gd name="T10" fmla="*/ 73085325 w 38"/>
              <a:gd name="T11" fmla="*/ 80645651 h 39"/>
              <a:gd name="T12" fmla="*/ 88206263 w 38"/>
              <a:gd name="T13" fmla="*/ 50403532 h 3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9">
                <a:moveTo>
                  <a:pt x="35" y="20"/>
                </a:moveTo>
                <a:cubicBezTo>
                  <a:pt x="37" y="11"/>
                  <a:pt x="38" y="5"/>
                  <a:pt x="30" y="0"/>
                </a:cubicBezTo>
                <a:cubicBezTo>
                  <a:pt x="19" y="2"/>
                  <a:pt x="15" y="6"/>
                  <a:pt x="6" y="11"/>
                </a:cubicBezTo>
                <a:cubicBezTo>
                  <a:pt x="3" y="15"/>
                  <a:pt x="2" y="19"/>
                  <a:pt x="0" y="24"/>
                </a:cubicBezTo>
                <a:cubicBezTo>
                  <a:pt x="3" y="32"/>
                  <a:pt x="0" y="35"/>
                  <a:pt x="9" y="36"/>
                </a:cubicBezTo>
                <a:cubicBezTo>
                  <a:pt x="17" y="39"/>
                  <a:pt x="22" y="37"/>
                  <a:pt x="29" y="32"/>
                </a:cubicBezTo>
                <a:cubicBezTo>
                  <a:pt x="30" y="28"/>
                  <a:pt x="31" y="16"/>
                  <a:pt x="35"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3" name="Freeform 39" descr="Stationery"/>
          <p:cNvSpPr>
            <a:spLocks/>
          </p:cNvSpPr>
          <p:nvPr/>
        </p:nvSpPr>
        <p:spPr bwMode="auto">
          <a:xfrm>
            <a:off x="1909765" y="1540294"/>
            <a:ext cx="77787" cy="76200"/>
          </a:xfrm>
          <a:custGeom>
            <a:avLst/>
            <a:gdLst>
              <a:gd name="T0" fmla="*/ 115926442 w 49"/>
              <a:gd name="T1" fmla="*/ 105846563 h 48"/>
              <a:gd name="T2" fmla="*/ 65523641 w 49"/>
              <a:gd name="T3" fmla="*/ 17641888 h 48"/>
              <a:gd name="T4" fmla="*/ 17640187 w 49"/>
              <a:gd name="T5" fmla="*/ 17641888 h 48"/>
              <a:gd name="T6" fmla="*/ 40322241 w 49"/>
              <a:gd name="T7" fmla="*/ 85685313 h 48"/>
              <a:gd name="T8" fmla="*/ 85684762 w 49"/>
              <a:gd name="T9" fmla="*/ 93246575 h 48"/>
              <a:gd name="T10" fmla="*/ 115926442 w 49"/>
              <a:gd name="T11" fmla="*/ 10584656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46" y="42"/>
                </a:moveTo>
                <a:cubicBezTo>
                  <a:pt x="38" y="23"/>
                  <a:pt x="45" y="19"/>
                  <a:pt x="26" y="7"/>
                </a:cubicBezTo>
                <a:cubicBezTo>
                  <a:pt x="21" y="0"/>
                  <a:pt x="14" y="2"/>
                  <a:pt x="7" y="7"/>
                </a:cubicBezTo>
                <a:cubicBezTo>
                  <a:pt x="2" y="18"/>
                  <a:pt x="0" y="31"/>
                  <a:pt x="16" y="34"/>
                </a:cubicBezTo>
                <a:cubicBezTo>
                  <a:pt x="21" y="38"/>
                  <a:pt x="27" y="36"/>
                  <a:pt x="34" y="37"/>
                </a:cubicBezTo>
                <a:cubicBezTo>
                  <a:pt x="49" y="48"/>
                  <a:pt x="42" y="31"/>
                  <a:pt x="46" y="4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4" name="Freeform 40" descr="Stationery"/>
          <p:cNvSpPr>
            <a:spLocks/>
          </p:cNvSpPr>
          <p:nvPr/>
        </p:nvSpPr>
        <p:spPr bwMode="auto">
          <a:xfrm>
            <a:off x="1920877" y="1654594"/>
            <a:ext cx="69850" cy="80962"/>
          </a:xfrm>
          <a:custGeom>
            <a:avLst/>
            <a:gdLst>
              <a:gd name="T0" fmla="*/ 68045013 w 44"/>
              <a:gd name="T1" fmla="*/ 98284693 h 51"/>
              <a:gd name="T2" fmla="*/ 85685313 w 44"/>
              <a:gd name="T3" fmla="*/ 75604221 h 51"/>
              <a:gd name="T4" fmla="*/ 83165950 w 44"/>
              <a:gd name="T5" fmla="*/ 40322251 h 51"/>
              <a:gd name="T6" fmla="*/ 52924075 w 44"/>
              <a:gd name="T7" fmla="*/ 7559628 h 51"/>
              <a:gd name="T8" fmla="*/ 0 w 44"/>
              <a:gd name="T9" fmla="*/ 37801317 h 51"/>
              <a:gd name="T10" fmla="*/ 22682200 w 44"/>
              <a:gd name="T11" fmla="*/ 85684783 h 51"/>
              <a:gd name="T12" fmla="*/ 68045013 w 44"/>
              <a:gd name="T13" fmla="*/ 98284693 h 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51">
                <a:moveTo>
                  <a:pt x="27" y="39"/>
                </a:moveTo>
                <a:cubicBezTo>
                  <a:pt x="34" y="37"/>
                  <a:pt x="44" y="36"/>
                  <a:pt x="34" y="30"/>
                </a:cubicBezTo>
                <a:cubicBezTo>
                  <a:pt x="33" y="23"/>
                  <a:pt x="30" y="22"/>
                  <a:pt x="33" y="16"/>
                </a:cubicBezTo>
                <a:cubicBezTo>
                  <a:pt x="35" y="6"/>
                  <a:pt x="30" y="4"/>
                  <a:pt x="21" y="3"/>
                </a:cubicBezTo>
                <a:cubicBezTo>
                  <a:pt x="2" y="4"/>
                  <a:pt x="2" y="0"/>
                  <a:pt x="0" y="15"/>
                </a:cubicBezTo>
                <a:cubicBezTo>
                  <a:pt x="1" y="22"/>
                  <a:pt x="6" y="27"/>
                  <a:pt x="9" y="34"/>
                </a:cubicBezTo>
                <a:cubicBezTo>
                  <a:pt x="11" y="51"/>
                  <a:pt x="42" y="39"/>
                  <a:pt x="27" y="3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5" name="Freeform 41" descr="Stationery"/>
          <p:cNvSpPr>
            <a:spLocks/>
          </p:cNvSpPr>
          <p:nvPr/>
        </p:nvSpPr>
        <p:spPr bwMode="auto">
          <a:xfrm>
            <a:off x="1879602" y="1778419"/>
            <a:ext cx="60325" cy="60325"/>
          </a:xfrm>
          <a:custGeom>
            <a:avLst/>
            <a:gdLst>
              <a:gd name="T0" fmla="*/ 60483750 w 38"/>
              <a:gd name="T1" fmla="*/ 68045013 h 38"/>
              <a:gd name="T2" fmla="*/ 95765938 w 38"/>
              <a:gd name="T3" fmla="*/ 37803138 h 38"/>
              <a:gd name="T4" fmla="*/ 75604688 w 38"/>
              <a:gd name="T5" fmla="*/ 0 h 38"/>
              <a:gd name="T6" fmla="*/ 30241875 w 38"/>
              <a:gd name="T7" fmla="*/ 10080625 h 38"/>
              <a:gd name="T8" fmla="*/ 0 w 38"/>
              <a:gd name="T9" fmla="*/ 25201563 h 38"/>
              <a:gd name="T10" fmla="*/ 37803138 w 38"/>
              <a:gd name="T11" fmla="*/ 55443438 h 38"/>
              <a:gd name="T12" fmla="*/ 60483750 w 38"/>
              <a:gd name="T13" fmla="*/ 68045013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8">
                <a:moveTo>
                  <a:pt x="24" y="27"/>
                </a:moveTo>
                <a:cubicBezTo>
                  <a:pt x="34" y="24"/>
                  <a:pt x="33" y="24"/>
                  <a:pt x="38" y="15"/>
                </a:cubicBezTo>
                <a:cubicBezTo>
                  <a:pt x="36" y="9"/>
                  <a:pt x="34" y="5"/>
                  <a:pt x="30" y="0"/>
                </a:cubicBezTo>
                <a:cubicBezTo>
                  <a:pt x="24" y="1"/>
                  <a:pt x="18" y="3"/>
                  <a:pt x="12" y="4"/>
                </a:cubicBezTo>
                <a:cubicBezTo>
                  <a:pt x="5" y="3"/>
                  <a:pt x="3" y="3"/>
                  <a:pt x="0" y="10"/>
                </a:cubicBezTo>
                <a:cubicBezTo>
                  <a:pt x="2" y="23"/>
                  <a:pt x="2" y="25"/>
                  <a:pt x="15" y="22"/>
                </a:cubicBezTo>
                <a:cubicBezTo>
                  <a:pt x="31" y="26"/>
                  <a:pt x="28" y="38"/>
                  <a:pt x="24"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6" name="Freeform 42" descr="Stationery"/>
          <p:cNvSpPr>
            <a:spLocks/>
          </p:cNvSpPr>
          <p:nvPr/>
        </p:nvSpPr>
        <p:spPr bwMode="auto">
          <a:xfrm>
            <a:off x="1035052" y="1735556"/>
            <a:ext cx="50800" cy="60325"/>
          </a:xfrm>
          <a:custGeom>
            <a:avLst/>
            <a:gdLst>
              <a:gd name="T0" fmla="*/ 78125638 w 32"/>
              <a:gd name="T1" fmla="*/ 70564375 h 38"/>
              <a:gd name="T2" fmla="*/ 17641888 w 32"/>
              <a:gd name="T3" fmla="*/ 0 h 38"/>
              <a:gd name="T4" fmla="*/ 0 w 32"/>
              <a:gd name="T5" fmla="*/ 30241875 h 38"/>
              <a:gd name="T6" fmla="*/ 47883763 w 32"/>
              <a:gd name="T7" fmla="*/ 83165950 h 38"/>
              <a:gd name="T8" fmla="*/ 52924075 w 32"/>
              <a:gd name="T9" fmla="*/ 93246575 h 38"/>
              <a:gd name="T10" fmla="*/ 75604688 w 32"/>
              <a:gd name="T11" fmla="*/ 60483750 h 38"/>
              <a:gd name="T12" fmla="*/ 78125638 w 32"/>
              <a:gd name="T13" fmla="*/ 70564375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8">
                <a:moveTo>
                  <a:pt x="31" y="28"/>
                </a:moveTo>
                <a:cubicBezTo>
                  <a:pt x="29" y="16"/>
                  <a:pt x="20" y="2"/>
                  <a:pt x="7" y="0"/>
                </a:cubicBezTo>
                <a:cubicBezTo>
                  <a:pt x="2" y="4"/>
                  <a:pt x="1" y="6"/>
                  <a:pt x="0" y="12"/>
                </a:cubicBezTo>
                <a:cubicBezTo>
                  <a:pt x="2" y="26"/>
                  <a:pt x="9" y="26"/>
                  <a:pt x="19" y="33"/>
                </a:cubicBezTo>
                <a:cubicBezTo>
                  <a:pt x="20" y="34"/>
                  <a:pt x="20" y="37"/>
                  <a:pt x="21" y="37"/>
                </a:cubicBezTo>
                <a:cubicBezTo>
                  <a:pt x="32" y="38"/>
                  <a:pt x="25" y="24"/>
                  <a:pt x="30" y="24"/>
                </a:cubicBezTo>
                <a:cubicBezTo>
                  <a:pt x="31" y="24"/>
                  <a:pt x="31" y="27"/>
                  <a:pt x="31" y="2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7" name="Freeform 43" descr="Stationery"/>
          <p:cNvSpPr>
            <a:spLocks/>
          </p:cNvSpPr>
          <p:nvPr/>
        </p:nvSpPr>
        <p:spPr bwMode="auto">
          <a:xfrm>
            <a:off x="1179515" y="2583281"/>
            <a:ext cx="66675" cy="52388"/>
          </a:xfrm>
          <a:custGeom>
            <a:avLst/>
            <a:gdLst>
              <a:gd name="T0" fmla="*/ 103327200 w 42"/>
              <a:gd name="T1" fmla="*/ 30242164 h 33"/>
              <a:gd name="T2" fmla="*/ 68045013 w 42"/>
              <a:gd name="T3" fmla="*/ 0 h 33"/>
              <a:gd name="T4" fmla="*/ 50403125 w 42"/>
              <a:gd name="T5" fmla="*/ 63005301 h 33"/>
              <a:gd name="T6" fmla="*/ 88206263 w 42"/>
              <a:gd name="T7" fmla="*/ 83166744 h 33"/>
              <a:gd name="T8" fmla="*/ 103327200 w 42"/>
              <a:gd name="T9" fmla="*/ 30242164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33">
                <a:moveTo>
                  <a:pt x="41" y="12"/>
                </a:moveTo>
                <a:cubicBezTo>
                  <a:pt x="39" y="8"/>
                  <a:pt x="31" y="1"/>
                  <a:pt x="27" y="0"/>
                </a:cubicBezTo>
                <a:cubicBezTo>
                  <a:pt x="0" y="2"/>
                  <a:pt x="13" y="10"/>
                  <a:pt x="20" y="25"/>
                </a:cubicBezTo>
                <a:cubicBezTo>
                  <a:pt x="22" y="33"/>
                  <a:pt x="27" y="31"/>
                  <a:pt x="35" y="33"/>
                </a:cubicBezTo>
                <a:cubicBezTo>
                  <a:pt x="42" y="28"/>
                  <a:pt x="41" y="0"/>
                  <a:pt x="41"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8" name="Freeform 44" descr="Stationery"/>
          <p:cNvSpPr>
            <a:spLocks/>
          </p:cNvSpPr>
          <p:nvPr/>
        </p:nvSpPr>
        <p:spPr bwMode="auto">
          <a:xfrm>
            <a:off x="1544640" y="2646781"/>
            <a:ext cx="57150" cy="60325"/>
          </a:xfrm>
          <a:custGeom>
            <a:avLst/>
            <a:gdLst>
              <a:gd name="T0" fmla="*/ 2520950 w 36"/>
              <a:gd name="T1" fmla="*/ 50403125 h 38"/>
              <a:gd name="T2" fmla="*/ 45362813 w 36"/>
              <a:gd name="T3" fmla="*/ 20161250 h 38"/>
              <a:gd name="T4" fmla="*/ 90725625 w 36"/>
              <a:gd name="T5" fmla="*/ 22682200 h 38"/>
              <a:gd name="T6" fmla="*/ 32762825 w 36"/>
              <a:gd name="T7" fmla="*/ 95765938 h 38"/>
              <a:gd name="T8" fmla="*/ 0 w 36"/>
              <a:gd name="T9" fmla="*/ 68045013 h 38"/>
              <a:gd name="T10" fmla="*/ 2520950 w 36"/>
              <a:gd name="T11" fmla="*/ 50403125 h 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8">
                <a:moveTo>
                  <a:pt x="1" y="20"/>
                </a:moveTo>
                <a:cubicBezTo>
                  <a:pt x="8" y="18"/>
                  <a:pt x="11" y="12"/>
                  <a:pt x="18" y="8"/>
                </a:cubicBezTo>
                <a:cubicBezTo>
                  <a:pt x="23" y="0"/>
                  <a:pt x="32" y="0"/>
                  <a:pt x="36" y="9"/>
                </a:cubicBezTo>
                <a:cubicBezTo>
                  <a:pt x="34" y="37"/>
                  <a:pt x="36" y="34"/>
                  <a:pt x="13" y="38"/>
                </a:cubicBezTo>
                <a:cubicBezTo>
                  <a:pt x="4" y="36"/>
                  <a:pt x="2" y="36"/>
                  <a:pt x="0" y="27"/>
                </a:cubicBezTo>
                <a:cubicBezTo>
                  <a:pt x="1" y="21"/>
                  <a:pt x="1" y="23"/>
                  <a:pt x="1"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9" name="Freeform 45" descr="Stationery"/>
          <p:cNvSpPr>
            <a:spLocks/>
          </p:cNvSpPr>
          <p:nvPr/>
        </p:nvSpPr>
        <p:spPr bwMode="auto">
          <a:xfrm>
            <a:off x="1598615" y="2669006"/>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51" name="Text Box 47"/>
          <p:cNvSpPr txBox="1">
            <a:spLocks noChangeArrowheads="1"/>
          </p:cNvSpPr>
          <p:nvPr/>
        </p:nvSpPr>
        <p:spPr bwMode="auto">
          <a:xfrm rot="21397910">
            <a:off x="5486402" y="1487906"/>
            <a:ext cx="2133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Turkey</a:t>
            </a:r>
          </a:p>
          <a:p>
            <a:pPr algn="ctr">
              <a:spcBef>
                <a:spcPct val="50000"/>
              </a:spcBef>
              <a:buClrTx/>
              <a:buFontTx/>
              <a:buNone/>
            </a:pPr>
            <a:r>
              <a:rPr lang="en-US" altLang="en-US" sz="2000" b="1" i="1" dirty="0">
                <a:latin typeface="Arial" panose="020B0604020202020204" pitchFamily="34" charset="0"/>
              </a:rPr>
              <a:t>Asia Minor</a:t>
            </a:r>
            <a:endParaRPr lang="en-US" altLang="en-US" sz="2000" b="1" dirty="0">
              <a:latin typeface="Arial" panose="020B0604020202020204" pitchFamily="34" charset="0"/>
            </a:endParaRPr>
          </a:p>
        </p:txBody>
      </p:sp>
      <p:sp>
        <p:nvSpPr>
          <p:cNvPr id="52" name="Text Box 48"/>
          <p:cNvSpPr txBox="1">
            <a:spLocks noChangeArrowheads="1"/>
          </p:cNvSpPr>
          <p:nvPr/>
        </p:nvSpPr>
        <p:spPr bwMode="auto">
          <a:xfrm rot="610536">
            <a:off x="3733802" y="52058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Egypt</a:t>
            </a:r>
          </a:p>
        </p:txBody>
      </p:sp>
      <p:sp>
        <p:nvSpPr>
          <p:cNvPr id="53" name="Text Box 49"/>
          <p:cNvSpPr txBox="1">
            <a:spLocks noChangeArrowheads="1"/>
          </p:cNvSpPr>
          <p:nvPr/>
        </p:nvSpPr>
        <p:spPr bwMode="auto">
          <a:xfrm rot="19742158">
            <a:off x="2819402" y="9386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Greece</a:t>
            </a:r>
          </a:p>
        </p:txBody>
      </p:sp>
      <p:sp>
        <p:nvSpPr>
          <p:cNvPr id="54" name="Text Box 50"/>
          <p:cNvSpPr txBox="1">
            <a:spLocks noChangeArrowheads="1"/>
          </p:cNvSpPr>
          <p:nvPr/>
        </p:nvSpPr>
        <p:spPr bwMode="auto">
          <a:xfrm rot="2528383">
            <a:off x="1042736" y="746123"/>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Italy</a:t>
            </a:r>
          </a:p>
        </p:txBody>
      </p:sp>
      <p:sp>
        <p:nvSpPr>
          <p:cNvPr id="55" name="Text Box 51"/>
          <p:cNvSpPr txBox="1">
            <a:spLocks noChangeArrowheads="1"/>
          </p:cNvSpPr>
          <p:nvPr/>
        </p:nvSpPr>
        <p:spPr bwMode="auto">
          <a:xfrm>
            <a:off x="4131226" y="3264350"/>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Crete</a:t>
            </a:r>
            <a:endParaRPr lang="en-US" altLang="en-US" sz="1600" b="1" dirty="0">
              <a:latin typeface="Arial" panose="020B0604020202020204" pitchFamily="34" charset="0"/>
            </a:endParaRPr>
          </a:p>
        </p:txBody>
      </p:sp>
      <p:sp>
        <p:nvSpPr>
          <p:cNvPr id="56" name="Line 52"/>
          <p:cNvSpPr>
            <a:spLocks noChangeShapeType="1"/>
          </p:cNvSpPr>
          <p:nvPr/>
        </p:nvSpPr>
        <p:spPr bwMode="auto">
          <a:xfrm>
            <a:off x="1490162" y="3077595"/>
            <a:ext cx="400862" cy="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 name="Rectangle 53"/>
          <p:cNvSpPr>
            <a:spLocks noChangeArrowheads="1"/>
          </p:cNvSpPr>
          <p:nvPr/>
        </p:nvSpPr>
        <p:spPr bwMode="auto">
          <a:xfrm>
            <a:off x="-76198" y="40106"/>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58" name="Text Box 51"/>
          <p:cNvSpPr txBox="1">
            <a:spLocks noChangeArrowheads="1"/>
          </p:cNvSpPr>
          <p:nvPr/>
        </p:nvSpPr>
        <p:spPr bwMode="auto">
          <a:xfrm>
            <a:off x="6608542" y="3231923"/>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Cyprus</a:t>
            </a:r>
            <a:endParaRPr lang="en-US" altLang="en-US" sz="1600" b="1" dirty="0">
              <a:latin typeface="Arial" panose="020B0604020202020204" pitchFamily="34" charset="0"/>
            </a:endParaRPr>
          </a:p>
        </p:txBody>
      </p:sp>
      <p:sp>
        <p:nvSpPr>
          <p:cNvPr id="59" name="Freeform 45" descr="Stationery"/>
          <p:cNvSpPr>
            <a:spLocks/>
          </p:cNvSpPr>
          <p:nvPr/>
        </p:nvSpPr>
        <p:spPr bwMode="auto">
          <a:xfrm>
            <a:off x="1964753" y="3024575"/>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60" name="Text Box 51"/>
          <p:cNvSpPr txBox="1">
            <a:spLocks noChangeArrowheads="1"/>
          </p:cNvSpPr>
          <p:nvPr/>
        </p:nvSpPr>
        <p:spPr bwMode="auto">
          <a:xfrm>
            <a:off x="503472" y="2893444"/>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err="1" smtClean="0">
                <a:latin typeface="Arial" panose="020B0604020202020204" pitchFamily="34" charset="0"/>
              </a:rPr>
              <a:t>Malita</a:t>
            </a:r>
            <a:endParaRPr lang="en-US" altLang="en-US" sz="1600" b="1" dirty="0">
              <a:latin typeface="Arial" panose="020B0604020202020204" pitchFamily="34" charset="0"/>
            </a:endParaRPr>
          </a:p>
        </p:txBody>
      </p:sp>
      <p:sp>
        <p:nvSpPr>
          <p:cNvPr id="64" name="TextBox 63"/>
          <p:cNvSpPr txBox="1"/>
          <p:nvPr/>
        </p:nvSpPr>
        <p:spPr>
          <a:xfrm>
            <a:off x="605595" y="5951619"/>
            <a:ext cx="7657968" cy="707886"/>
          </a:xfrm>
          <a:prstGeom prst="rect">
            <a:avLst/>
          </a:prstGeom>
          <a:noFill/>
        </p:spPr>
        <p:txBody>
          <a:bodyPr wrap="square" rtlCol="0">
            <a:spAutoFit/>
          </a:bodyPr>
          <a:lstStyle/>
          <a:p>
            <a:pPr algn="ctr"/>
            <a:r>
              <a:rPr lang="en-US" sz="4000" b="1" dirty="0" smtClean="0"/>
              <a:t>Paul’s Voyage to Rome</a:t>
            </a:r>
            <a:endParaRPr lang="en-US" sz="4000" b="1" dirty="0"/>
          </a:p>
        </p:txBody>
      </p:sp>
      <p:sp>
        <p:nvSpPr>
          <p:cNvPr id="65" name="Text Box 51"/>
          <p:cNvSpPr txBox="1">
            <a:spLocks noChangeArrowheads="1"/>
          </p:cNvSpPr>
          <p:nvPr/>
        </p:nvSpPr>
        <p:spPr bwMode="auto">
          <a:xfrm>
            <a:off x="1016831" y="321647"/>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Rome</a:t>
            </a:r>
            <a:endParaRPr lang="en-US" altLang="en-US" sz="1600" b="1" i="1" dirty="0">
              <a:latin typeface="Arial" panose="020B0604020202020204" pitchFamily="34" charset="0"/>
            </a:endParaRPr>
          </a:p>
        </p:txBody>
      </p:sp>
      <p:sp>
        <p:nvSpPr>
          <p:cNvPr id="69" name="Freeform 68"/>
          <p:cNvSpPr/>
          <p:nvPr/>
        </p:nvSpPr>
        <p:spPr>
          <a:xfrm>
            <a:off x="6190534" y="2961774"/>
            <a:ext cx="1782394" cy="1395664"/>
          </a:xfrm>
          <a:custGeom>
            <a:avLst/>
            <a:gdLst>
              <a:gd name="connsiteX0" fmla="*/ 1638015 w 1782394"/>
              <a:gd name="connsiteY0" fmla="*/ 1395664 h 1395664"/>
              <a:gd name="connsiteX1" fmla="*/ 1557805 w 1782394"/>
              <a:gd name="connsiteY1" fmla="*/ 1379621 h 1395664"/>
              <a:gd name="connsiteX2" fmla="*/ 1509679 w 1782394"/>
              <a:gd name="connsiteY2" fmla="*/ 1363579 h 1395664"/>
              <a:gd name="connsiteX3" fmla="*/ 1493636 w 1782394"/>
              <a:gd name="connsiteY3" fmla="*/ 1315453 h 1395664"/>
              <a:gd name="connsiteX4" fmla="*/ 1461552 w 1782394"/>
              <a:gd name="connsiteY4" fmla="*/ 1267327 h 1395664"/>
              <a:gd name="connsiteX5" fmla="*/ 1477594 w 1782394"/>
              <a:gd name="connsiteY5" fmla="*/ 882316 h 1395664"/>
              <a:gd name="connsiteX6" fmla="*/ 1509679 w 1782394"/>
              <a:gd name="connsiteY6" fmla="*/ 850232 h 1395664"/>
              <a:gd name="connsiteX7" fmla="*/ 1541763 w 1782394"/>
              <a:gd name="connsiteY7" fmla="*/ 721895 h 1395664"/>
              <a:gd name="connsiteX8" fmla="*/ 1557805 w 1782394"/>
              <a:gd name="connsiteY8" fmla="*/ 673769 h 1395664"/>
              <a:gd name="connsiteX9" fmla="*/ 1589889 w 1782394"/>
              <a:gd name="connsiteY9" fmla="*/ 625643 h 1395664"/>
              <a:gd name="connsiteX10" fmla="*/ 1638015 w 1782394"/>
              <a:gd name="connsiteY10" fmla="*/ 529390 h 1395664"/>
              <a:gd name="connsiteX11" fmla="*/ 1702184 w 1782394"/>
              <a:gd name="connsiteY11" fmla="*/ 465221 h 1395664"/>
              <a:gd name="connsiteX12" fmla="*/ 1782394 w 1782394"/>
              <a:gd name="connsiteY12" fmla="*/ 385011 h 1395664"/>
              <a:gd name="connsiteX13" fmla="*/ 1734268 w 1782394"/>
              <a:gd name="connsiteY13" fmla="*/ 352927 h 1395664"/>
              <a:gd name="connsiteX14" fmla="*/ 1638015 w 1782394"/>
              <a:gd name="connsiteY14" fmla="*/ 385011 h 1395664"/>
              <a:gd name="connsiteX15" fmla="*/ 1573847 w 1782394"/>
              <a:gd name="connsiteY15" fmla="*/ 368969 h 1395664"/>
              <a:gd name="connsiteX16" fmla="*/ 1525721 w 1782394"/>
              <a:gd name="connsiteY16" fmla="*/ 176464 h 1395664"/>
              <a:gd name="connsiteX17" fmla="*/ 1429468 w 1782394"/>
              <a:gd name="connsiteY17" fmla="*/ 192506 h 1395664"/>
              <a:gd name="connsiteX18" fmla="*/ 1365300 w 1782394"/>
              <a:gd name="connsiteY18" fmla="*/ 224590 h 1395664"/>
              <a:gd name="connsiteX19" fmla="*/ 1317173 w 1782394"/>
              <a:gd name="connsiteY19" fmla="*/ 144379 h 1395664"/>
              <a:gd name="connsiteX20" fmla="*/ 1269047 w 1782394"/>
              <a:gd name="connsiteY20" fmla="*/ 96253 h 1395664"/>
              <a:gd name="connsiteX21" fmla="*/ 418815 w 1782394"/>
              <a:gd name="connsiteY21" fmla="*/ 80211 h 1395664"/>
              <a:gd name="connsiteX22" fmla="*/ 322563 w 1782394"/>
              <a:gd name="connsiteY22" fmla="*/ 48127 h 1395664"/>
              <a:gd name="connsiteX23" fmla="*/ 274436 w 1782394"/>
              <a:gd name="connsiteY23" fmla="*/ 32085 h 1395664"/>
              <a:gd name="connsiteX24" fmla="*/ 258394 w 1782394"/>
              <a:gd name="connsiteY24" fmla="*/ 80211 h 1395664"/>
              <a:gd name="connsiteX25" fmla="*/ 194226 w 1782394"/>
              <a:gd name="connsiteY25" fmla="*/ 96253 h 1395664"/>
              <a:gd name="connsiteX26" fmla="*/ 97973 w 1782394"/>
              <a:gd name="connsiteY26" fmla="*/ 128337 h 1395664"/>
              <a:gd name="connsiteX27" fmla="*/ 49847 w 1782394"/>
              <a:gd name="connsiteY27" fmla="*/ 144379 h 1395664"/>
              <a:gd name="connsiteX28" fmla="*/ 17763 w 1782394"/>
              <a:gd name="connsiteY28" fmla="*/ 176464 h 1395664"/>
              <a:gd name="connsiteX29" fmla="*/ 1721 w 1782394"/>
              <a:gd name="connsiteY29" fmla="*/ 128337 h 1395664"/>
              <a:gd name="connsiteX30" fmla="*/ 1721 w 1782394"/>
              <a:gd name="connsiteY30" fmla="*/ 0 h 1395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782394" h="1395664">
                <a:moveTo>
                  <a:pt x="1638015" y="1395664"/>
                </a:moveTo>
                <a:cubicBezTo>
                  <a:pt x="1611278" y="1390316"/>
                  <a:pt x="1584257" y="1386234"/>
                  <a:pt x="1557805" y="1379621"/>
                </a:cubicBezTo>
                <a:cubicBezTo>
                  <a:pt x="1541400" y="1375520"/>
                  <a:pt x="1521636" y="1375536"/>
                  <a:pt x="1509679" y="1363579"/>
                </a:cubicBezTo>
                <a:cubicBezTo>
                  <a:pt x="1497722" y="1351622"/>
                  <a:pt x="1501198" y="1330578"/>
                  <a:pt x="1493636" y="1315453"/>
                </a:cubicBezTo>
                <a:cubicBezTo>
                  <a:pt x="1485014" y="1298208"/>
                  <a:pt x="1472247" y="1283369"/>
                  <a:pt x="1461552" y="1267327"/>
                </a:cubicBezTo>
                <a:cubicBezTo>
                  <a:pt x="1466899" y="1138990"/>
                  <a:pt x="1462871" y="1009918"/>
                  <a:pt x="1477594" y="882316"/>
                </a:cubicBezTo>
                <a:cubicBezTo>
                  <a:pt x="1479328" y="867291"/>
                  <a:pt x="1504062" y="864275"/>
                  <a:pt x="1509679" y="850232"/>
                </a:cubicBezTo>
                <a:cubicBezTo>
                  <a:pt x="1526056" y="809290"/>
                  <a:pt x="1527819" y="763728"/>
                  <a:pt x="1541763" y="721895"/>
                </a:cubicBezTo>
                <a:cubicBezTo>
                  <a:pt x="1547110" y="705853"/>
                  <a:pt x="1550243" y="688894"/>
                  <a:pt x="1557805" y="673769"/>
                </a:cubicBezTo>
                <a:cubicBezTo>
                  <a:pt x="1566427" y="656524"/>
                  <a:pt x="1579194" y="641685"/>
                  <a:pt x="1589889" y="625643"/>
                </a:cubicBezTo>
                <a:cubicBezTo>
                  <a:pt x="1605416" y="579062"/>
                  <a:pt x="1604090" y="568969"/>
                  <a:pt x="1638015" y="529390"/>
                </a:cubicBezTo>
                <a:cubicBezTo>
                  <a:pt x="1657701" y="506423"/>
                  <a:pt x="1685405" y="490390"/>
                  <a:pt x="1702184" y="465221"/>
                </a:cubicBezTo>
                <a:cubicBezTo>
                  <a:pt x="1744963" y="401053"/>
                  <a:pt x="1718226" y="427790"/>
                  <a:pt x="1782394" y="385011"/>
                </a:cubicBezTo>
                <a:cubicBezTo>
                  <a:pt x="1766352" y="374316"/>
                  <a:pt x="1753548" y="352927"/>
                  <a:pt x="1734268" y="352927"/>
                </a:cubicBezTo>
                <a:cubicBezTo>
                  <a:pt x="1700448" y="352927"/>
                  <a:pt x="1638015" y="385011"/>
                  <a:pt x="1638015" y="385011"/>
                </a:cubicBezTo>
                <a:cubicBezTo>
                  <a:pt x="1616626" y="379664"/>
                  <a:pt x="1592192" y="381199"/>
                  <a:pt x="1573847" y="368969"/>
                </a:cubicBezTo>
                <a:cubicBezTo>
                  <a:pt x="1520797" y="333603"/>
                  <a:pt x="1529088" y="206770"/>
                  <a:pt x="1525721" y="176464"/>
                </a:cubicBezTo>
                <a:cubicBezTo>
                  <a:pt x="1493637" y="181811"/>
                  <a:pt x="1457709" y="176368"/>
                  <a:pt x="1429468" y="192506"/>
                </a:cubicBezTo>
                <a:cubicBezTo>
                  <a:pt x="1350665" y="237536"/>
                  <a:pt x="1486882" y="265117"/>
                  <a:pt x="1365300" y="224590"/>
                </a:cubicBezTo>
                <a:cubicBezTo>
                  <a:pt x="1265382" y="124676"/>
                  <a:pt x="1400468" y="269323"/>
                  <a:pt x="1317173" y="144379"/>
                </a:cubicBezTo>
                <a:cubicBezTo>
                  <a:pt x="1304589" y="125502"/>
                  <a:pt x="1291676" y="97869"/>
                  <a:pt x="1269047" y="96253"/>
                </a:cubicBezTo>
                <a:cubicBezTo>
                  <a:pt x="986306" y="76057"/>
                  <a:pt x="702226" y="85558"/>
                  <a:pt x="418815" y="80211"/>
                </a:cubicBezTo>
                <a:lnTo>
                  <a:pt x="322563" y="48127"/>
                </a:lnTo>
                <a:lnTo>
                  <a:pt x="274436" y="32085"/>
                </a:lnTo>
                <a:cubicBezTo>
                  <a:pt x="269089" y="48127"/>
                  <a:pt x="271598" y="69648"/>
                  <a:pt x="258394" y="80211"/>
                </a:cubicBezTo>
                <a:cubicBezTo>
                  <a:pt x="241178" y="93984"/>
                  <a:pt x="215344" y="89918"/>
                  <a:pt x="194226" y="96253"/>
                </a:cubicBezTo>
                <a:cubicBezTo>
                  <a:pt x="161832" y="105971"/>
                  <a:pt x="130057" y="117642"/>
                  <a:pt x="97973" y="128337"/>
                </a:cubicBezTo>
                <a:lnTo>
                  <a:pt x="49847" y="144379"/>
                </a:lnTo>
                <a:cubicBezTo>
                  <a:pt x="39152" y="155074"/>
                  <a:pt x="32112" y="181247"/>
                  <a:pt x="17763" y="176464"/>
                </a:cubicBezTo>
                <a:cubicBezTo>
                  <a:pt x="1721" y="171117"/>
                  <a:pt x="3252" y="145178"/>
                  <a:pt x="1721" y="128337"/>
                </a:cubicBezTo>
                <a:cubicBezTo>
                  <a:pt x="-2152" y="85734"/>
                  <a:pt x="1721" y="42779"/>
                  <a:pt x="1721"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 Box 51"/>
          <p:cNvSpPr txBox="1">
            <a:spLocks noChangeArrowheads="1"/>
          </p:cNvSpPr>
          <p:nvPr/>
        </p:nvSpPr>
        <p:spPr bwMode="auto">
          <a:xfrm>
            <a:off x="6450516" y="4309279"/>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Caesarea</a:t>
            </a:r>
            <a:endParaRPr lang="en-US" altLang="en-US" sz="1600" b="1" i="1" dirty="0">
              <a:latin typeface="Arial" panose="020B0604020202020204" pitchFamily="34" charset="0"/>
            </a:endParaRPr>
          </a:p>
        </p:txBody>
      </p:sp>
      <p:sp>
        <p:nvSpPr>
          <p:cNvPr id="66" name="Line 52"/>
          <p:cNvSpPr>
            <a:spLocks noChangeShapeType="1"/>
          </p:cNvSpPr>
          <p:nvPr/>
        </p:nvSpPr>
        <p:spPr bwMode="auto">
          <a:xfrm flipV="1">
            <a:off x="7553327" y="4479808"/>
            <a:ext cx="242744" cy="198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7" name="Text Box 51"/>
          <p:cNvSpPr txBox="1">
            <a:spLocks noChangeArrowheads="1"/>
          </p:cNvSpPr>
          <p:nvPr/>
        </p:nvSpPr>
        <p:spPr bwMode="auto">
          <a:xfrm rot="17871495">
            <a:off x="7509738" y="4380558"/>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Palestine</a:t>
            </a:r>
            <a:endParaRPr lang="en-US" altLang="en-US" sz="1600" b="1" i="1" dirty="0">
              <a:latin typeface="Arial" panose="020B0604020202020204" pitchFamily="34" charset="0"/>
            </a:endParaRPr>
          </a:p>
        </p:txBody>
      </p:sp>
    </p:spTree>
    <p:extLst>
      <p:ext uri="{BB962C8B-B14F-4D97-AF65-F5344CB8AC3E}">
        <p14:creationId xmlns:p14="http://schemas.microsoft.com/office/powerpoint/2010/main" val="4294692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18160"/>
            <a:ext cx="8122920" cy="2862322"/>
          </a:xfrm>
          <a:prstGeom prst="rect">
            <a:avLst/>
          </a:prstGeom>
          <a:noFill/>
        </p:spPr>
        <p:txBody>
          <a:bodyPr wrap="square" rtlCol="0">
            <a:spAutoFit/>
          </a:bodyPr>
          <a:lstStyle/>
          <a:p>
            <a:pPr algn="ctr"/>
            <a:r>
              <a:rPr lang="en-US" sz="4400" b="1" dirty="0" smtClean="0">
                <a:solidFill>
                  <a:srgbClr val="FFFF00"/>
                </a:solidFill>
              </a:rPr>
              <a:t>Paul’s Journey Toward Rome</a:t>
            </a:r>
            <a:endParaRPr lang="en-US" sz="3400" b="1" dirty="0" smtClean="0">
              <a:solidFill>
                <a:schemeClr val="bg1"/>
              </a:solidFill>
            </a:endParaRPr>
          </a:p>
          <a:p>
            <a:pPr marL="457200" indent="-457200" algn="just">
              <a:buFont typeface="Arial" panose="020B0604020202020204" pitchFamily="34" charset="0"/>
              <a:buChar char="•"/>
            </a:pPr>
            <a:r>
              <a:rPr lang="en-US" sz="3400" b="1" dirty="0" smtClean="0">
                <a:solidFill>
                  <a:schemeClr val="bg1"/>
                </a:solidFill>
              </a:rPr>
              <a:t>Two years in prison in Caesarea</a:t>
            </a:r>
          </a:p>
          <a:p>
            <a:pPr marL="457200" indent="-457200" algn="just">
              <a:buFont typeface="Arial" panose="020B0604020202020204" pitchFamily="34" charset="0"/>
              <a:buChar char="•"/>
            </a:pPr>
            <a:r>
              <a:rPr lang="en-US" sz="3400" b="1" dirty="0" smtClean="0">
                <a:solidFill>
                  <a:schemeClr val="bg1"/>
                </a:solidFill>
              </a:rPr>
              <a:t>Taken by Roman centurion to Rome</a:t>
            </a:r>
          </a:p>
          <a:p>
            <a:pPr marL="457200" indent="-457200" algn="just">
              <a:buFont typeface="Arial" panose="020B0604020202020204" pitchFamily="34" charset="0"/>
              <a:buChar char="•"/>
            </a:pPr>
            <a:r>
              <a:rPr lang="en-US" sz="3400" b="1" dirty="0" smtClean="0">
                <a:solidFill>
                  <a:schemeClr val="bg1"/>
                </a:solidFill>
              </a:rPr>
              <a:t>At Myra, transferred to grain ship</a:t>
            </a:r>
          </a:p>
          <a:p>
            <a:pPr marL="457200" indent="-457200" algn="just">
              <a:buFont typeface="Arial" panose="020B0604020202020204" pitchFamily="34" charset="0"/>
              <a:buChar char="•"/>
            </a:pPr>
            <a:r>
              <a:rPr lang="en-US" sz="3400" b="1" dirty="0" smtClean="0">
                <a:solidFill>
                  <a:schemeClr val="bg1"/>
                </a:solidFill>
              </a:rPr>
              <a:t>Arrival in Crete—Paul’s advice ignored</a:t>
            </a:r>
          </a:p>
        </p:txBody>
      </p:sp>
    </p:spTree>
    <p:extLst>
      <p:ext uri="{BB962C8B-B14F-4D97-AF65-F5344CB8AC3E}">
        <p14:creationId xmlns:p14="http://schemas.microsoft.com/office/powerpoint/2010/main" val="38024771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3"/>
          <p:cNvSpPr>
            <a:spLocks noChangeArrowheads="1"/>
          </p:cNvSpPr>
          <p:nvPr/>
        </p:nvSpPr>
        <p:spPr bwMode="auto">
          <a:xfrm>
            <a:off x="-228598" y="-112294"/>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6" name="Rectangle 2"/>
          <p:cNvSpPr>
            <a:spLocks noChangeArrowheads="1"/>
          </p:cNvSpPr>
          <p:nvPr/>
        </p:nvSpPr>
        <p:spPr bwMode="auto">
          <a:xfrm>
            <a:off x="-3594" y="59386"/>
            <a:ext cx="8970662" cy="53340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r>
              <a:rPr lang="en-US" altLang="en-US" sz="2400" b="1" dirty="0" smtClean="0">
                <a:latin typeface="Arial" panose="020B0604020202020204" pitchFamily="34" charset="0"/>
              </a:rPr>
              <a:t>``1</a:t>
            </a:r>
            <a:endParaRPr lang="en-US" altLang="en-US" sz="2400" b="1" dirty="0">
              <a:latin typeface="Arial" panose="020B0604020202020204" pitchFamily="34" charset="0"/>
            </a:endParaRPr>
          </a:p>
        </p:txBody>
      </p:sp>
      <p:sp>
        <p:nvSpPr>
          <p:cNvPr id="7" name="Freeform 3" descr="Stationery"/>
          <p:cNvSpPr>
            <a:spLocks/>
          </p:cNvSpPr>
          <p:nvPr/>
        </p:nvSpPr>
        <p:spPr bwMode="auto">
          <a:xfrm>
            <a:off x="2590802" y="21056"/>
            <a:ext cx="3429000" cy="2990850"/>
          </a:xfrm>
          <a:custGeom>
            <a:avLst/>
            <a:gdLst>
              <a:gd name="T0" fmla="*/ 2147483646 w 2160"/>
              <a:gd name="T1" fmla="*/ 536794075 h 1884"/>
              <a:gd name="T2" fmla="*/ 2147483646 w 2160"/>
              <a:gd name="T3" fmla="*/ 831651563 h 1884"/>
              <a:gd name="T4" fmla="*/ 2147483646 w 2160"/>
              <a:gd name="T5" fmla="*/ 1141631575 h 1884"/>
              <a:gd name="T6" fmla="*/ 2147483646 w 2160"/>
              <a:gd name="T7" fmla="*/ 1499493763 h 1884"/>
              <a:gd name="T8" fmla="*/ 2147483646 w 2160"/>
              <a:gd name="T9" fmla="*/ 1529735638 h 1884"/>
              <a:gd name="T10" fmla="*/ 2147483646 w 2160"/>
              <a:gd name="T11" fmla="*/ 1769149688 h 1884"/>
              <a:gd name="T12" fmla="*/ 2147483646 w 2160"/>
              <a:gd name="T13" fmla="*/ 2033766888 h 1884"/>
              <a:gd name="T14" fmla="*/ 2147483646 w 2160"/>
              <a:gd name="T15" fmla="*/ 1794351250 h 1884"/>
              <a:gd name="T16" fmla="*/ 2147483646 w 2160"/>
              <a:gd name="T17" fmla="*/ 1670864388 h 1884"/>
              <a:gd name="T18" fmla="*/ 2147483646 w 2160"/>
              <a:gd name="T19" fmla="*/ 1547375938 h 1884"/>
              <a:gd name="T20" fmla="*/ 2147483646 w 2160"/>
              <a:gd name="T21" fmla="*/ 1499493763 h 1884"/>
              <a:gd name="T22" fmla="*/ 2147483646 w 2160"/>
              <a:gd name="T23" fmla="*/ 1794351250 h 1884"/>
              <a:gd name="T24" fmla="*/ 2147483646 w 2160"/>
              <a:gd name="T25" fmla="*/ 2089210325 h 1884"/>
              <a:gd name="T26" fmla="*/ 2147483646 w 2160"/>
              <a:gd name="T27" fmla="*/ 2028726575 h 1884"/>
              <a:gd name="T28" fmla="*/ 2147483646 w 2160"/>
              <a:gd name="T29" fmla="*/ 2147483646 h 1884"/>
              <a:gd name="T30" fmla="*/ 2147483646 w 2160"/>
              <a:gd name="T31" fmla="*/ 2058968450 h 1884"/>
              <a:gd name="T32" fmla="*/ 2147483646 w 2160"/>
              <a:gd name="T33" fmla="*/ 1902718763 h 1884"/>
              <a:gd name="T34" fmla="*/ 2147483646 w 2160"/>
              <a:gd name="T35" fmla="*/ 1842235013 h 1884"/>
              <a:gd name="T36" fmla="*/ 2147483646 w 2160"/>
              <a:gd name="T37" fmla="*/ 2147483646 h 1884"/>
              <a:gd name="T38" fmla="*/ 2147483646 w 2160"/>
              <a:gd name="T39" fmla="*/ 2147483646 h 1884"/>
              <a:gd name="T40" fmla="*/ 2147483646 w 2160"/>
              <a:gd name="T41" fmla="*/ 2147483646 h 1884"/>
              <a:gd name="T42" fmla="*/ 2147483646 w 2160"/>
              <a:gd name="T43" fmla="*/ 2147483646 h 1884"/>
              <a:gd name="T44" fmla="*/ 2147483646 w 2160"/>
              <a:gd name="T45" fmla="*/ 2147483646 h 1884"/>
              <a:gd name="T46" fmla="*/ 2147483646 w 2160"/>
              <a:gd name="T47" fmla="*/ 2147483646 h 1884"/>
              <a:gd name="T48" fmla="*/ 2147483646 w 2160"/>
              <a:gd name="T49" fmla="*/ 2147483646 h 1884"/>
              <a:gd name="T50" fmla="*/ 2147483646 w 2160"/>
              <a:gd name="T51" fmla="*/ 2147483646 h 1884"/>
              <a:gd name="T52" fmla="*/ 2147483646 w 2160"/>
              <a:gd name="T53" fmla="*/ 2147483646 h 1884"/>
              <a:gd name="T54" fmla="*/ 2147483646 w 2160"/>
              <a:gd name="T55" fmla="*/ 2147483646 h 1884"/>
              <a:gd name="T56" fmla="*/ 2147483646 w 2160"/>
              <a:gd name="T57" fmla="*/ 2147483646 h 1884"/>
              <a:gd name="T58" fmla="*/ 2147483646 w 2160"/>
              <a:gd name="T59" fmla="*/ 2147483646 h 1884"/>
              <a:gd name="T60" fmla="*/ 2147483646 w 2160"/>
              <a:gd name="T61" fmla="*/ 2147483646 h 1884"/>
              <a:gd name="T62" fmla="*/ 2018645950 w 2160"/>
              <a:gd name="T63" fmla="*/ 2147483646 h 1884"/>
              <a:gd name="T64" fmla="*/ 1880036563 w 2160"/>
              <a:gd name="T65" fmla="*/ 2147483646 h 1884"/>
              <a:gd name="T66" fmla="*/ 1940520313 w 2160"/>
              <a:gd name="T67" fmla="*/ 2147483646 h 1884"/>
              <a:gd name="T68" fmla="*/ 1849794688 w 2160"/>
              <a:gd name="T69" fmla="*/ 2147483646 h 1884"/>
              <a:gd name="T70" fmla="*/ 1832154388 w 2160"/>
              <a:gd name="T71" fmla="*/ 2147483646 h 1884"/>
              <a:gd name="T72" fmla="*/ 2147483646 w 2160"/>
              <a:gd name="T73" fmla="*/ 2147483646 h 1884"/>
              <a:gd name="T74" fmla="*/ 2147483646 w 2160"/>
              <a:gd name="T75" fmla="*/ 2147483646 h 1884"/>
              <a:gd name="T76" fmla="*/ 2147483646 w 2160"/>
              <a:gd name="T77" fmla="*/ 2147483646 h 1884"/>
              <a:gd name="T78" fmla="*/ 2147483646 w 2160"/>
              <a:gd name="T79" fmla="*/ 2147483646 h 1884"/>
              <a:gd name="T80" fmla="*/ 1786791575 w 2160"/>
              <a:gd name="T81" fmla="*/ 2147483646 h 1884"/>
              <a:gd name="T82" fmla="*/ 1602819375 w 2160"/>
              <a:gd name="T83" fmla="*/ 2147483646 h 1884"/>
              <a:gd name="T84" fmla="*/ 1416327813 w 2160"/>
              <a:gd name="T85" fmla="*/ 2147483646 h 1884"/>
              <a:gd name="T86" fmla="*/ 1139110625 w 2160"/>
              <a:gd name="T87" fmla="*/ 2147483646 h 1884"/>
              <a:gd name="T88" fmla="*/ 1048385000 w 2160"/>
              <a:gd name="T89" fmla="*/ 2028726575 h 1884"/>
              <a:gd name="T90" fmla="*/ 1093747813 w 2160"/>
              <a:gd name="T91" fmla="*/ 1779230313 h 1884"/>
              <a:gd name="T92" fmla="*/ 1033264063 w 2160"/>
              <a:gd name="T93" fmla="*/ 1234876563 h 1884"/>
              <a:gd name="T94" fmla="*/ 1108868750 w 2160"/>
              <a:gd name="T95" fmla="*/ 1048385000 h 1884"/>
              <a:gd name="T96" fmla="*/ 940019075 w 2160"/>
              <a:gd name="T97" fmla="*/ 955140013 h 1884"/>
              <a:gd name="T98" fmla="*/ 771167813 w 2160"/>
              <a:gd name="T99" fmla="*/ 723285638 h 1884"/>
              <a:gd name="T100" fmla="*/ 584676250 w 2160"/>
              <a:gd name="T101" fmla="*/ 614918125 h 1884"/>
              <a:gd name="T102" fmla="*/ 370463763 w 2160"/>
              <a:gd name="T103" fmla="*/ 335181575 h 1884"/>
              <a:gd name="T104" fmla="*/ 199093138 w 2160"/>
              <a:gd name="T105" fmla="*/ 163810950 h 1884"/>
              <a:gd name="T106" fmla="*/ 0 w 2160"/>
              <a:gd name="T107" fmla="*/ 7561263 h 18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 h="1884">
                <a:moveTo>
                  <a:pt x="1926" y="15"/>
                </a:moveTo>
                <a:cubicBezTo>
                  <a:pt x="1915" y="45"/>
                  <a:pt x="1923" y="73"/>
                  <a:pt x="1932" y="102"/>
                </a:cubicBezTo>
                <a:cubicBezTo>
                  <a:pt x="1919" y="185"/>
                  <a:pt x="1893" y="189"/>
                  <a:pt x="1822" y="213"/>
                </a:cubicBezTo>
                <a:cubicBezTo>
                  <a:pt x="1787" y="265"/>
                  <a:pt x="1866" y="253"/>
                  <a:pt x="1901" y="256"/>
                </a:cubicBezTo>
                <a:cubicBezTo>
                  <a:pt x="1921" y="286"/>
                  <a:pt x="1911" y="267"/>
                  <a:pt x="1926" y="311"/>
                </a:cubicBezTo>
                <a:cubicBezTo>
                  <a:pt x="1929" y="320"/>
                  <a:pt x="1939" y="323"/>
                  <a:pt x="1944" y="330"/>
                </a:cubicBezTo>
                <a:cubicBezTo>
                  <a:pt x="1956" y="345"/>
                  <a:pt x="1966" y="368"/>
                  <a:pt x="1975" y="385"/>
                </a:cubicBezTo>
                <a:cubicBezTo>
                  <a:pt x="1985" y="405"/>
                  <a:pt x="1981" y="432"/>
                  <a:pt x="1999" y="447"/>
                </a:cubicBezTo>
                <a:cubicBezTo>
                  <a:pt x="2004" y="451"/>
                  <a:pt x="2011" y="450"/>
                  <a:pt x="2017" y="453"/>
                </a:cubicBezTo>
                <a:cubicBezTo>
                  <a:pt x="2052" y="473"/>
                  <a:pt x="2077" y="490"/>
                  <a:pt x="2115" y="503"/>
                </a:cubicBezTo>
                <a:cubicBezTo>
                  <a:pt x="2119" y="509"/>
                  <a:pt x="2124" y="515"/>
                  <a:pt x="2127" y="521"/>
                </a:cubicBezTo>
                <a:cubicBezTo>
                  <a:pt x="2160" y="588"/>
                  <a:pt x="2074" y="591"/>
                  <a:pt x="2036" y="595"/>
                </a:cubicBezTo>
                <a:cubicBezTo>
                  <a:pt x="2023" y="591"/>
                  <a:pt x="2011" y="587"/>
                  <a:pt x="1999" y="583"/>
                </a:cubicBezTo>
                <a:cubicBezTo>
                  <a:pt x="1993" y="581"/>
                  <a:pt x="1981" y="577"/>
                  <a:pt x="1981" y="577"/>
                </a:cubicBezTo>
                <a:cubicBezTo>
                  <a:pt x="1946" y="583"/>
                  <a:pt x="1918" y="588"/>
                  <a:pt x="1889" y="607"/>
                </a:cubicBezTo>
                <a:cubicBezTo>
                  <a:pt x="1844" y="592"/>
                  <a:pt x="1865" y="592"/>
                  <a:pt x="1828" y="601"/>
                </a:cubicBezTo>
                <a:cubicBezTo>
                  <a:pt x="1784" y="667"/>
                  <a:pt x="1852" y="567"/>
                  <a:pt x="1797" y="638"/>
                </a:cubicBezTo>
                <a:cubicBezTo>
                  <a:pt x="1778" y="664"/>
                  <a:pt x="1788" y="690"/>
                  <a:pt x="1761" y="702"/>
                </a:cubicBezTo>
                <a:cubicBezTo>
                  <a:pt x="1743" y="710"/>
                  <a:pt x="1717" y="727"/>
                  <a:pt x="1698" y="735"/>
                </a:cubicBezTo>
                <a:cubicBezTo>
                  <a:pt x="1686" y="740"/>
                  <a:pt x="1656" y="762"/>
                  <a:pt x="1656" y="762"/>
                </a:cubicBezTo>
                <a:cubicBezTo>
                  <a:pt x="1646" y="792"/>
                  <a:pt x="1627" y="789"/>
                  <a:pt x="1602" y="807"/>
                </a:cubicBezTo>
                <a:cubicBezTo>
                  <a:pt x="1590" y="773"/>
                  <a:pt x="1604" y="768"/>
                  <a:pt x="1626" y="750"/>
                </a:cubicBezTo>
                <a:cubicBezTo>
                  <a:pt x="1632" y="745"/>
                  <a:pt x="1620" y="729"/>
                  <a:pt x="1626" y="725"/>
                </a:cubicBezTo>
                <a:cubicBezTo>
                  <a:pt x="1637" y="717"/>
                  <a:pt x="1663" y="712"/>
                  <a:pt x="1663" y="712"/>
                </a:cubicBezTo>
                <a:cubicBezTo>
                  <a:pt x="1671" y="706"/>
                  <a:pt x="1690" y="698"/>
                  <a:pt x="1689" y="690"/>
                </a:cubicBezTo>
                <a:cubicBezTo>
                  <a:pt x="1688" y="682"/>
                  <a:pt x="1675" y="667"/>
                  <a:pt x="1657" y="663"/>
                </a:cubicBezTo>
                <a:cubicBezTo>
                  <a:pt x="1646" y="664"/>
                  <a:pt x="1600" y="676"/>
                  <a:pt x="1583" y="663"/>
                </a:cubicBezTo>
                <a:cubicBezTo>
                  <a:pt x="1572" y="654"/>
                  <a:pt x="1581" y="630"/>
                  <a:pt x="1571" y="620"/>
                </a:cubicBezTo>
                <a:cubicBezTo>
                  <a:pt x="1565" y="614"/>
                  <a:pt x="1555" y="616"/>
                  <a:pt x="1547" y="614"/>
                </a:cubicBezTo>
                <a:cubicBezTo>
                  <a:pt x="1527" y="619"/>
                  <a:pt x="1505" y="628"/>
                  <a:pt x="1486" y="614"/>
                </a:cubicBezTo>
                <a:cubicBezTo>
                  <a:pt x="1473" y="605"/>
                  <a:pt x="1473" y="585"/>
                  <a:pt x="1461" y="577"/>
                </a:cubicBezTo>
                <a:cubicBezTo>
                  <a:pt x="1455" y="572"/>
                  <a:pt x="1449" y="568"/>
                  <a:pt x="1443" y="564"/>
                </a:cubicBezTo>
                <a:cubicBezTo>
                  <a:pt x="1395" y="571"/>
                  <a:pt x="1350" y="586"/>
                  <a:pt x="1302" y="595"/>
                </a:cubicBezTo>
                <a:cubicBezTo>
                  <a:pt x="1283" y="624"/>
                  <a:pt x="1278" y="647"/>
                  <a:pt x="1247" y="657"/>
                </a:cubicBezTo>
                <a:cubicBezTo>
                  <a:pt x="1206" y="647"/>
                  <a:pt x="1202" y="644"/>
                  <a:pt x="1155" y="651"/>
                </a:cubicBezTo>
                <a:cubicBezTo>
                  <a:pt x="1144" y="684"/>
                  <a:pt x="1160" y="702"/>
                  <a:pt x="1192" y="712"/>
                </a:cubicBezTo>
                <a:cubicBezTo>
                  <a:pt x="1210" y="768"/>
                  <a:pt x="1190" y="739"/>
                  <a:pt x="1223" y="755"/>
                </a:cubicBezTo>
                <a:cubicBezTo>
                  <a:pt x="1271" y="779"/>
                  <a:pt x="1213" y="759"/>
                  <a:pt x="1259" y="774"/>
                </a:cubicBezTo>
                <a:cubicBezTo>
                  <a:pt x="1271" y="790"/>
                  <a:pt x="1284" y="829"/>
                  <a:pt x="1284" y="829"/>
                </a:cubicBezTo>
                <a:cubicBezTo>
                  <a:pt x="1282" y="840"/>
                  <a:pt x="1285" y="853"/>
                  <a:pt x="1278" y="860"/>
                </a:cubicBezTo>
                <a:cubicBezTo>
                  <a:pt x="1274" y="864"/>
                  <a:pt x="1263" y="858"/>
                  <a:pt x="1259" y="854"/>
                </a:cubicBezTo>
                <a:cubicBezTo>
                  <a:pt x="1247" y="842"/>
                  <a:pt x="1255" y="819"/>
                  <a:pt x="1247" y="805"/>
                </a:cubicBezTo>
                <a:cubicBezTo>
                  <a:pt x="1243" y="799"/>
                  <a:pt x="1235" y="797"/>
                  <a:pt x="1229" y="792"/>
                </a:cubicBezTo>
                <a:cubicBezTo>
                  <a:pt x="1223" y="795"/>
                  <a:pt x="1214" y="793"/>
                  <a:pt x="1210" y="799"/>
                </a:cubicBezTo>
                <a:cubicBezTo>
                  <a:pt x="1196" y="819"/>
                  <a:pt x="1200" y="860"/>
                  <a:pt x="1192" y="885"/>
                </a:cubicBezTo>
                <a:cubicBezTo>
                  <a:pt x="1149" y="871"/>
                  <a:pt x="1179" y="841"/>
                  <a:pt x="1155" y="817"/>
                </a:cubicBezTo>
                <a:cubicBezTo>
                  <a:pt x="1149" y="811"/>
                  <a:pt x="1139" y="809"/>
                  <a:pt x="1131" y="805"/>
                </a:cubicBezTo>
                <a:cubicBezTo>
                  <a:pt x="1125" y="809"/>
                  <a:pt x="1115" y="810"/>
                  <a:pt x="1113" y="817"/>
                </a:cubicBezTo>
                <a:cubicBezTo>
                  <a:pt x="1106" y="835"/>
                  <a:pt x="1119" y="858"/>
                  <a:pt x="1106" y="873"/>
                </a:cubicBezTo>
                <a:cubicBezTo>
                  <a:pt x="1098" y="882"/>
                  <a:pt x="1082" y="869"/>
                  <a:pt x="1070" y="866"/>
                </a:cubicBezTo>
                <a:cubicBezTo>
                  <a:pt x="1067" y="835"/>
                  <a:pt x="1065" y="785"/>
                  <a:pt x="1045" y="755"/>
                </a:cubicBezTo>
                <a:cubicBezTo>
                  <a:pt x="1041" y="749"/>
                  <a:pt x="1039" y="741"/>
                  <a:pt x="1033" y="737"/>
                </a:cubicBezTo>
                <a:cubicBezTo>
                  <a:pt x="1022" y="730"/>
                  <a:pt x="996" y="725"/>
                  <a:pt x="996" y="725"/>
                </a:cubicBezTo>
                <a:cubicBezTo>
                  <a:pt x="982" y="727"/>
                  <a:pt x="967" y="725"/>
                  <a:pt x="954" y="731"/>
                </a:cubicBezTo>
                <a:cubicBezTo>
                  <a:pt x="948" y="734"/>
                  <a:pt x="948" y="743"/>
                  <a:pt x="948" y="749"/>
                </a:cubicBezTo>
                <a:cubicBezTo>
                  <a:pt x="948" y="788"/>
                  <a:pt x="932" y="839"/>
                  <a:pt x="960" y="866"/>
                </a:cubicBezTo>
                <a:cubicBezTo>
                  <a:pt x="983" y="890"/>
                  <a:pt x="1016" y="904"/>
                  <a:pt x="1039" y="928"/>
                </a:cubicBezTo>
                <a:cubicBezTo>
                  <a:pt x="1068" y="957"/>
                  <a:pt x="1052" y="994"/>
                  <a:pt x="1094" y="1008"/>
                </a:cubicBezTo>
                <a:cubicBezTo>
                  <a:pt x="1103" y="1035"/>
                  <a:pt x="1105" y="1054"/>
                  <a:pt x="1076" y="1064"/>
                </a:cubicBezTo>
                <a:cubicBezTo>
                  <a:pt x="1074" y="1058"/>
                  <a:pt x="1075" y="1049"/>
                  <a:pt x="1070" y="1045"/>
                </a:cubicBezTo>
                <a:cubicBezTo>
                  <a:pt x="1060" y="1038"/>
                  <a:pt x="1033" y="1033"/>
                  <a:pt x="1033" y="1033"/>
                </a:cubicBezTo>
                <a:cubicBezTo>
                  <a:pt x="1012" y="1065"/>
                  <a:pt x="1020" y="1108"/>
                  <a:pt x="1009" y="1125"/>
                </a:cubicBezTo>
                <a:cubicBezTo>
                  <a:pt x="1002" y="1137"/>
                  <a:pt x="972" y="1138"/>
                  <a:pt x="972" y="1138"/>
                </a:cubicBezTo>
                <a:cubicBezTo>
                  <a:pt x="962" y="1170"/>
                  <a:pt x="975" y="1166"/>
                  <a:pt x="1003" y="1175"/>
                </a:cubicBezTo>
                <a:cubicBezTo>
                  <a:pt x="1036" y="1226"/>
                  <a:pt x="1067" y="1219"/>
                  <a:pt x="1119" y="1236"/>
                </a:cubicBezTo>
                <a:cubicBezTo>
                  <a:pt x="1141" y="1270"/>
                  <a:pt x="1144" y="1296"/>
                  <a:pt x="1186" y="1310"/>
                </a:cubicBezTo>
                <a:cubicBezTo>
                  <a:pt x="1195" y="1337"/>
                  <a:pt x="1208" y="1334"/>
                  <a:pt x="1235" y="1341"/>
                </a:cubicBezTo>
                <a:cubicBezTo>
                  <a:pt x="1249" y="1383"/>
                  <a:pt x="1263" y="1443"/>
                  <a:pt x="1223" y="1471"/>
                </a:cubicBezTo>
                <a:cubicBezTo>
                  <a:pt x="1214" y="1469"/>
                  <a:pt x="1204" y="1470"/>
                  <a:pt x="1198" y="1465"/>
                </a:cubicBezTo>
                <a:cubicBezTo>
                  <a:pt x="1187" y="1455"/>
                  <a:pt x="1179" y="1442"/>
                  <a:pt x="1174" y="1428"/>
                </a:cubicBezTo>
                <a:cubicBezTo>
                  <a:pt x="1172" y="1421"/>
                  <a:pt x="1172" y="1413"/>
                  <a:pt x="1168" y="1409"/>
                </a:cubicBezTo>
                <a:cubicBezTo>
                  <a:pt x="1149" y="1391"/>
                  <a:pt x="1120" y="1374"/>
                  <a:pt x="1094" y="1366"/>
                </a:cubicBezTo>
                <a:cubicBezTo>
                  <a:pt x="1037" y="1375"/>
                  <a:pt x="1049" y="1376"/>
                  <a:pt x="1058" y="1434"/>
                </a:cubicBezTo>
                <a:cubicBezTo>
                  <a:pt x="1041" y="1484"/>
                  <a:pt x="1080" y="1513"/>
                  <a:pt x="1094" y="1557"/>
                </a:cubicBezTo>
                <a:cubicBezTo>
                  <a:pt x="1088" y="1559"/>
                  <a:pt x="1082" y="1560"/>
                  <a:pt x="1076" y="1563"/>
                </a:cubicBezTo>
                <a:cubicBezTo>
                  <a:pt x="1070" y="1566"/>
                  <a:pt x="1065" y="1578"/>
                  <a:pt x="1058" y="1576"/>
                </a:cubicBezTo>
                <a:cubicBezTo>
                  <a:pt x="1051" y="1574"/>
                  <a:pt x="1055" y="1563"/>
                  <a:pt x="1051" y="1557"/>
                </a:cubicBezTo>
                <a:cubicBezTo>
                  <a:pt x="1048" y="1551"/>
                  <a:pt x="1044" y="1544"/>
                  <a:pt x="1039" y="1539"/>
                </a:cubicBezTo>
                <a:cubicBezTo>
                  <a:pt x="1027" y="1526"/>
                  <a:pt x="1018" y="1525"/>
                  <a:pt x="1003" y="1520"/>
                </a:cubicBezTo>
                <a:cubicBezTo>
                  <a:pt x="998" y="1526"/>
                  <a:pt x="991" y="1531"/>
                  <a:pt x="990" y="1539"/>
                </a:cubicBezTo>
                <a:cubicBezTo>
                  <a:pt x="986" y="1562"/>
                  <a:pt x="1021" y="1619"/>
                  <a:pt x="1039" y="1631"/>
                </a:cubicBezTo>
                <a:cubicBezTo>
                  <a:pt x="1054" y="1675"/>
                  <a:pt x="1044" y="1657"/>
                  <a:pt x="1064" y="1687"/>
                </a:cubicBezTo>
                <a:cubicBezTo>
                  <a:pt x="1066" y="1717"/>
                  <a:pt x="1070" y="1748"/>
                  <a:pt x="1070" y="1779"/>
                </a:cubicBezTo>
                <a:cubicBezTo>
                  <a:pt x="1070" y="1884"/>
                  <a:pt x="1031" y="1789"/>
                  <a:pt x="1009" y="1754"/>
                </a:cubicBezTo>
                <a:cubicBezTo>
                  <a:pt x="1005" y="1749"/>
                  <a:pt x="996" y="1750"/>
                  <a:pt x="990" y="1748"/>
                </a:cubicBezTo>
                <a:cubicBezTo>
                  <a:pt x="957" y="1760"/>
                  <a:pt x="965" y="1773"/>
                  <a:pt x="954" y="1804"/>
                </a:cubicBezTo>
                <a:cubicBezTo>
                  <a:pt x="951" y="1811"/>
                  <a:pt x="944" y="1816"/>
                  <a:pt x="941" y="1822"/>
                </a:cubicBezTo>
                <a:cubicBezTo>
                  <a:pt x="938" y="1828"/>
                  <a:pt x="937" y="1835"/>
                  <a:pt x="935" y="1841"/>
                </a:cubicBezTo>
                <a:cubicBezTo>
                  <a:pt x="929" y="1837"/>
                  <a:pt x="921" y="1835"/>
                  <a:pt x="917" y="1828"/>
                </a:cubicBezTo>
                <a:cubicBezTo>
                  <a:pt x="910" y="1817"/>
                  <a:pt x="905" y="1791"/>
                  <a:pt x="905" y="1791"/>
                </a:cubicBezTo>
                <a:cubicBezTo>
                  <a:pt x="903" y="1767"/>
                  <a:pt x="903" y="1742"/>
                  <a:pt x="899" y="1717"/>
                </a:cubicBezTo>
                <a:cubicBezTo>
                  <a:pt x="897" y="1705"/>
                  <a:pt x="886" y="1680"/>
                  <a:pt x="886" y="1680"/>
                </a:cubicBezTo>
                <a:cubicBezTo>
                  <a:pt x="893" y="1651"/>
                  <a:pt x="901" y="1630"/>
                  <a:pt x="868" y="1619"/>
                </a:cubicBezTo>
                <a:cubicBezTo>
                  <a:pt x="839" y="1626"/>
                  <a:pt x="834" y="1633"/>
                  <a:pt x="825" y="1662"/>
                </a:cubicBezTo>
                <a:cubicBezTo>
                  <a:pt x="833" y="1697"/>
                  <a:pt x="853" y="1713"/>
                  <a:pt x="819" y="1736"/>
                </a:cubicBezTo>
                <a:cubicBezTo>
                  <a:pt x="812" y="1725"/>
                  <a:pt x="810" y="1708"/>
                  <a:pt x="801" y="1699"/>
                </a:cubicBezTo>
                <a:cubicBezTo>
                  <a:pt x="792" y="1690"/>
                  <a:pt x="775" y="1688"/>
                  <a:pt x="764" y="1680"/>
                </a:cubicBezTo>
                <a:cubicBezTo>
                  <a:pt x="760" y="1668"/>
                  <a:pt x="756" y="1656"/>
                  <a:pt x="752" y="1643"/>
                </a:cubicBezTo>
                <a:cubicBezTo>
                  <a:pt x="750" y="1637"/>
                  <a:pt x="746" y="1625"/>
                  <a:pt x="746" y="1625"/>
                </a:cubicBezTo>
                <a:cubicBezTo>
                  <a:pt x="748" y="1606"/>
                  <a:pt x="746" y="1587"/>
                  <a:pt x="752" y="1569"/>
                </a:cubicBezTo>
                <a:cubicBezTo>
                  <a:pt x="757" y="1555"/>
                  <a:pt x="776" y="1532"/>
                  <a:pt x="776" y="1532"/>
                </a:cubicBezTo>
                <a:cubicBezTo>
                  <a:pt x="774" y="1526"/>
                  <a:pt x="774" y="1519"/>
                  <a:pt x="770" y="1514"/>
                </a:cubicBezTo>
                <a:cubicBezTo>
                  <a:pt x="765" y="1508"/>
                  <a:pt x="756" y="1508"/>
                  <a:pt x="752" y="1502"/>
                </a:cubicBezTo>
                <a:cubicBezTo>
                  <a:pt x="745" y="1490"/>
                  <a:pt x="744" y="1477"/>
                  <a:pt x="740" y="1465"/>
                </a:cubicBezTo>
                <a:cubicBezTo>
                  <a:pt x="738" y="1458"/>
                  <a:pt x="734" y="1446"/>
                  <a:pt x="734" y="1446"/>
                </a:cubicBezTo>
                <a:cubicBezTo>
                  <a:pt x="746" y="1409"/>
                  <a:pt x="742" y="1443"/>
                  <a:pt x="709" y="1421"/>
                </a:cubicBezTo>
                <a:cubicBezTo>
                  <a:pt x="704" y="1417"/>
                  <a:pt x="705" y="1409"/>
                  <a:pt x="703" y="1403"/>
                </a:cubicBezTo>
                <a:cubicBezTo>
                  <a:pt x="715" y="1352"/>
                  <a:pt x="697" y="1397"/>
                  <a:pt x="727" y="1372"/>
                </a:cubicBezTo>
                <a:cubicBezTo>
                  <a:pt x="753" y="1352"/>
                  <a:pt x="727" y="1341"/>
                  <a:pt x="764" y="1329"/>
                </a:cubicBezTo>
                <a:cubicBezTo>
                  <a:pt x="782" y="1357"/>
                  <a:pt x="808" y="1357"/>
                  <a:pt x="838" y="1366"/>
                </a:cubicBezTo>
                <a:cubicBezTo>
                  <a:pt x="850" y="1370"/>
                  <a:pt x="874" y="1378"/>
                  <a:pt x="874" y="1378"/>
                </a:cubicBezTo>
                <a:cubicBezTo>
                  <a:pt x="886" y="1374"/>
                  <a:pt x="899" y="1370"/>
                  <a:pt x="911" y="1366"/>
                </a:cubicBezTo>
                <a:cubicBezTo>
                  <a:pt x="917" y="1364"/>
                  <a:pt x="923" y="1370"/>
                  <a:pt x="929" y="1372"/>
                </a:cubicBezTo>
                <a:cubicBezTo>
                  <a:pt x="961" y="1380"/>
                  <a:pt x="987" y="1384"/>
                  <a:pt x="1015" y="1403"/>
                </a:cubicBezTo>
                <a:cubicBezTo>
                  <a:pt x="1043" y="1361"/>
                  <a:pt x="1034" y="1380"/>
                  <a:pt x="1045" y="1347"/>
                </a:cubicBezTo>
                <a:cubicBezTo>
                  <a:pt x="1043" y="1341"/>
                  <a:pt x="1044" y="1333"/>
                  <a:pt x="1039" y="1329"/>
                </a:cubicBezTo>
                <a:cubicBezTo>
                  <a:pt x="1029" y="1322"/>
                  <a:pt x="1003" y="1317"/>
                  <a:pt x="1003" y="1317"/>
                </a:cubicBezTo>
                <a:cubicBezTo>
                  <a:pt x="991" y="1300"/>
                  <a:pt x="991" y="1294"/>
                  <a:pt x="972" y="1286"/>
                </a:cubicBezTo>
                <a:cubicBezTo>
                  <a:pt x="960" y="1281"/>
                  <a:pt x="935" y="1273"/>
                  <a:pt x="935" y="1273"/>
                </a:cubicBezTo>
                <a:cubicBezTo>
                  <a:pt x="921" y="1278"/>
                  <a:pt x="908" y="1286"/>
                  <a:pt x="893" y="1286"/>
                </a:cubicBezTo>
                <a:cubicBezTo>
                  <a:pt x="858" y="1286"/>
                  <a:pt x="817" y="1267"/>
                  <a:pt x="782" y="1261"/>
                </a:cubicBezTo>
                <a:cubicBezTo>
                  <a:pt x="760" y="1263"/>
                  <a:pt x="737" y="1260"/>
                  <a:pt x="715" y="1267"/>
                </a:cubicBezTo>
                <a:cubicBezTo>
                  <a:pt x="709" y="1269"/>
                  <a:pt x="714" y="1289"/>
                  <a:pt x="709" y="1286"/>
                </a:cubicBezTo>
                <a:cubicBezTo>
                  <a:pt x="697" y="1279"/>
                  <a:pt x="699" y="1254"/>
                  <a:pt x="685" y="1249"/>
                </a:cubicBezTo>
                <a:cubicBezTo>
                  <a:pt x="679" y="1247"/>
                  <a:pt x="672" y="1245"/>
                  <a:pt x="666" y="1243"/>
                </a:cubicBezTo>
                <a:cubicBezTo>
                  <a:pt x="659" y="1222"/>
                  <a:pt x="636" y="1187"/>
                  <a:pt x="636" y="1187"/>
                </a:cubicBezTo>
                <a:cubicBezTo>
                  <a:pt x="646" y="1144"/>
                  <a:pt x="664" y="1159"/>
                  <a:pt x="697" y="1138"/>
                </a:cubicBezTo>
                <a:cubicBezTo>
                  <a:pt x="688" y="1101"/>
                  <a:pt x="684" y="1115"/>
                  <a:pt x="654" y="1095"/>
                </a:cubicBezTo>
                <a:cubicBezTo>
                  <a:pt x="618" y="1099"/>
                  <a:pt x="594" y="1115"/>
                  <a:pt x="562" y="1107"/>
                </a:cubicBezTo>
                <a:cubicBezTo>
                  <a:pt x="549" y="1068"/>
                  <a:pt x="539" y="1029"/>
                  <a:pt x="526" y="990"/>
                </a:cubicBezTo>
                <a:cubicBezTo>
                  <a:pt x="521" y="975"/>
                  <a:pt x="503" y="970"/>
                  <a:pt x="489" y="965"/>
                </a:cubicBezTo>
                <a:cubicBezTo>
                  <a:pt x="477" y="961"/>
                  <a:pt x="452" y="953"/>
                  <a:pt x="452" y="953"/>
                </a:cubicBezTo>
                <a:cubicBezTo>
                  <a:pt x="437" y="929"/>
                  <a:pt x="419" y="921"/>
                  <a:pt x="452" y="910"/>
                </a:cubicBezTo>
                <a:cubicBezTo>
                  <a:pt x="473" y="879"/>
                  <a:pt x="463" y="853"/>
                  <a:pt x="428" y="842"/>
                </a:cubicBezTo>
                <a:cubicBezTo>
                  <a:pt x="424" y="829"/>
                  <a:pt x="420" y="817"/>
                  <a:pt x="416" y="805"/>
                </a:cubicBezTo>
                <a:cubicBezTo>
                  <a:pt x="414" y="799"/>
                  <a:pt x="410" y="786"/>
                  <a:pt x="410" y="786"/>
                </a:cubicBezTo>
                <a:cubicBezTo>
                  <a:pt x="420" y="743"/>
                  <a:pt x="428" y="774"/>
                  <a:pt x="440" y="737"/>
                </a:cubicBezTo>
                <a:cubicBezTo>
                  <a:pt x="438" y="727"/>
                  <a:pt x="441" y="713"/>
                  <a:pt x="434" y="706"/>
                </a:cubicBezTo>
                <a:cubicBezTo>
                  <a:pt x="420" y="692"/>
                  <a:pt x="395" y="693"/>
                  <a:pt x="379" y="681"/>
                </a:cubicBezTo>
                <a:cubicBezTo>
                  <a:pt x="386" y="661"/>
                  <a:pt x="396" y="647"/>
                  <a:pt x="403" y="626"/>
                </a:cubicBezTo>
                <a:cubicBezTo>
                  <a:pt x="404" y="607"/>
                  <a:pt x="421" y="523"/>
                  <a:pt x="410" y="490"/>
                </a:cubicBezTo>
                <a:cubicBezTo>
                  <a:pt x="418" y="478"/>
                  <a:pt x="426" y="466"/>
                  <a:pt x="434" y="453"/>
                </a:cubicBezTo>
                <a:cubicBezTo>
                  <a:pt x="438" y="447"/>
                  <a:pt x="446" y="435"/>
                  <a:pt x="446" y="435"/>
                </a:cubicBezTo>
                <a:cubicBezTo>
                  <a:pt x="444" y="429"/>
                  <a:pt x="445" y="420"/>
                  <a:pt x="440" y="416"/>
                </a:cubicBezTo>
                <a:cubicBezTo>
                  <a:pt x="430" y="409"/>
                  <a:pt x="403" y="404"/>
                  <a:pt x="403" y="404"/>
                </a:cubicBezTo>
                <a:cubicBezTo>
                  <a:pt x="399" y="398"/>
                  <a:pt x="397" y="391"/>
                  <a:pt x="391" y="385"/>
                </a:cubicBezTo>
                <a:cubicBezTo>
                  <a:pt x="386" y="381"/>
                  <a:pt x="377" y="383"/>
                  <a:pt x="373" y="379"/>
                </a:cubicBezTo>
                <a:cubicBezTo>
                  <a:pt x="361" y="367"/>
                  <a:pt x="363" y="334"/>
                  <a:pt x="355" y="318"/>
                </a:cubicBezTo>
                <a:cubicBezTo>
                  <a:pt x="352" y="311"/>
                  <a:pt x="348" y="303"/>
                  <a:pt x="342" y="299"/>
                </a:cubicBezTo>
                <a:cubicBezTo>
                  <a:pt x="331" y="292"/>
                  <a:pt x="306" y="287"/>
                  <a:pt x="306" y="287"/>
                </a:cubicBezTo>
                <a:cubicBezTo>
                  <a:pt x="299" y="259"/>
                  <a:pt x="305" y="235"/>
                  <a:pt x="275" y="225"/>
                </a:cubicBezTo>
                <a:cubicBezTo>
                  <a:pt x="267" y="227"/>
                  <a:pt x="259" y="228"/>
                  <a:pt x="251" y="231"/>
                </a:cubicBezTo>
                <a:cubicBezTo>
                  <a:pt x="244" y="234"/>
                  <a:pt x="239" y="245"/>
                  <a:pt x="232" y="244"/>
                </a:cubicBezTo>
                <a:cubicBezTo>
                  <a:pt x="225" y="243"/>
                  <a:pt x="226" y="230"/>
                  <a:pt x="220" y="225"/>
                </a:cubicBezTo>
                <a:cubicBezTo>
                  <a:pt x="215" y="221"/>
                  <a:pt x="208" y="221"/>
                  <a:pt x="202" y="219"/>
                </a:cubicBezTo>
                <a:cubicBezTo>
                  <a:pt x="191" y="185"/>
                  <a:pt x="185" y="147"/>
                  <a:pt x="147" y="133"/>
                </a:cubicBezTo>
                <a:cubicBezTo>
                  <a:pt x="129" y="126"/>
                  <a:pt x="110" y="124"/>
                  <a:pt x="92" y="120"/>
                </a:cubicBezTo>
                <a:cubicBezTo>
                  <a:pt x="71" y="107"/>
                  <a:pt x="63" y="90"/>
                  <a:pt x="43" y="77"/>
                </a:cubicBezTo>
                <a:cubicBezTo>
                  <a:pt x="55" y="73"/>
                  <a:pt x="67" y="69"/>
                  <a:pt x="79" y="65"/>
                </a:cubicBezTo>
                <a:cubicBezTo>
                  <a:pt x="90" y="62"/>
                  <a:pt x="75" y="44"/>
                  <a:pt x="73" y="34"/>
                </a:cubicBezTo>
                <a:cubicBezTo>
                  <a:pt x="71" y="28"/>
                  <a:pt x="72" y="20"/>
                  <a:pt x="67" y="15"/>
                </a:cubicBezTo>
                <a:cubicBezTo>
                  <a:pt x="46" y="0"/>
                  <a:pt x="23" y="3"/>
                  <a:pt x="0" y="3"/>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8" name="Freeform 4" descr="Stationery"/>
          <p:cNvSpPr>
            <a:spLocks/>
          </p:cNvSpPr>
          <p:nvPr/>
        </p:nvSpPr>
        <p:spPr bwMode="auto">
          <a:xfrm>
            <a:off x="-145547" y="503711"/>
            <a:ext cx="9259888" cy="6438900"/>
          </a:xfrm>
          <a:custGeom>
            <a:avLst/>
            <a:gdLst>
              <a:gd name="T0" fmla="*/ 2147483646 w 5833"/>
              <a:gd name="T1" fmla="*/ 551915013 h 4056"/>
              <a:gd name="T2" fmla="*/ 2147483646 w 5833"/>
              <a:gd name="T3" fmla="*/ 514111875 h 4056"/>
              <a:gd name="T4" fmla="*/ 2147483646 w 5833"/>
              <a:gd name="T5" fmla="*/ 415826575 h 4056"/>
              <a:gd name="T6" fmla="*/ 2147483646 w 5833"/>
              <a:gd name="T7" fmla="*/ 131048125 h 4056"/>
              <a:gd name="T8" fmla="*/ 2147483646 w 5833"/>
              <a:gd name="T9" fmla="*/ 113407825 h 4056"/>
              <a:gd name="T10" fmla="*/ 2147483646 w 5833"/>
              <a:gd name="T11" fmla="*/ 509071563 h 4056"/>
              <a:gd name="T12" fmla="*/ 2147483646 w 5833"/>
              <a:gd name="T13" fmla="*/ 811490313 h 4056"/>
              <a:gd name="T14" fmla="*/ 2147483646 w 5833"/>
              <a:gd name="T15" fmla="*/ 922377188 h 4056"/>
              <a:gd name="T16" fmla="*/ 2147483646 w 5833"/>
              <a:gd name="T17" fmla="*/ 997981875 h 4056"/>
              <a:gd name="T18" fmla="*/ 2147483646 w 5833"/>
              <a:gd name="T19" fmla="*/ 1207155638 h 4056"/>
              <a:gd name="T20" fmla="*/ 2147483646 w 5833"/>
              <a:gd name="T21" fmla="*/ 1320561875 h 4056"/>
              <a:gd name="T22" fmla="*/ 2147483646 w 5833"/>
              <a:gd name="T23" fmla="*/ 1123989688 h 4056"/>
              <a:gd name="T24" fmla="*/ 2147483646 w 5833"/>
              <a:gd name="T25" fmla="*/ 1260078125 h 4056"/>
              <a:gd name="T26" fmla="*/ 2147483646 w 5833"/>
              <a:gd name="T27" fmla="*/ 1867436575 h 4056"/>
              <a:gd name="T28" fmla="*/ 2147483646 w 5833"/>
              <a:gd name="T29" fmla="*/ 2129532825 h 4056"/>
              <a:gd name="T30" fmla="*/ 2147483646 w 5833"/>
              <a:gd name="T31" fmla="*/ 2147483646 h 4056"/>
              <a:gd name="T32" fmla="*/ 2147483646 w 5833"/>
              <a:gd name="T33" fmla="*/ 2147483646 h 4056"/>
              <a:gd name="T34" fmla="*/ 2147483646 w 5833"/>
              <a:gd name="T35" fmla="*/ 2147483646 h 4056"/>
              <a:gd name="T36" fmla="*/ 2147483646 w 5833"/>
              <a:gd name="T37" fmla="*/ 2147483646 h 4056"/>
              <a:gd name="T38" fmla="*/ 2147483646 w 5833"/>
              <a:gd name="T39" fmla="*/ 2147483646 h 4056"/>
              <a:gd name="T40" fmla="*/ 2147483646 w 5833"/>
              <a:gd name="T41" fmla="*/ 2147483646 h 4056"/>
              <a:gd name="T42" fmla="*/ 2147483646 w 5833"/>
              <a:gd name="T43" fmla="*/ 2147483646 h 4056"/>
              <a:gd name="T44" fmla="*/ 2147483646 w 5833"/>
              <a:gd name="T45" fmla="*/ 2147483646 h 4056"/>
              <a:gd name="T46" fmla="*/ 2147483646 w 5833"/>
              <a:gd name="T47" fmla="*/ 2147483646 h 4056"/>
              <a:gd name="T48" fmla="*/ 2147483646 w 5833"/>
              <a:gd name="T49" fmla="*/ 2147483646 h 4056"/>
              <a:gd name="T50" fmla="*/ 2147483646 w 5833"/>
              <a:gd name="T51" fmla="*/ 2147483646 h 4056"/>
              <a:gd name="T52" fmla="*/ 2147483646 w 5833"/>
              <a:gd name="T53" fmla="*/ 2147483646 h 4056"/>
              <a:gd name="T54" fmla="*/ 2147483646 w 5833"/>
              <a:gd name="T55" fmla="*/ 2147483646 h 4056"/>
              <a:gd name="T56" fmla="*/ 2147483646 w 5833"/>
              <a:gd name="T57" fmla="*/ 2147483646 h 4056"/>
              <a:gd name="T58" fmla="*/ 2147483646 w 5833"/>
              <a:gd name="T59" fmla="*/ 2147483646 h 4056"/>
              <a:gd name="T60" fmla="*/ 2147483646 w 5833"/>
              <a:gd name="T61" fmla="*/ 2147483646 h 4056"/>
              <a:gd name="T62" fmla="*/ 2147483646 w 5833"/>
              <a:gd name="T63" fmla="*/ 2147483646 h 4056"/>
              <a:gd name="T64" fmla="*/ 2147483646 w 5833"/>
              <a:gd name="T65" fmla="*/ 2147483646 h 4056"/>
              <a:gd name="T66" fmla="*/ 2147483646 w 5833"/>
              <a:gd name="T67" fmla="*/ 2147483646 h 4056"/>
              <a:gd name="T68" fmla="*/ 2147483646 w 5833"/>
              <a:gd name="T69" fmla="*/ 2147483646 h 4056"/>
              <a:gd name="T70" fmla="*/ 2147483646 w 5833"/>
              <a:gd name="T71" fmla="*/ 2147483646 h 4056"/>
              <a:gd name="T72" fmla="*/ 2147483646 w 5833"/>
              <a:gd name="T73" fmla="*/ 2147483646 h 4056"/>
              <a:gd name="T74" fmla="*/ 2147483646 w 5833"/>
              <a:gd name="T75" fmla="*/ 2147483646 h 4056"/>
              <a:gd name="T76" fmla="*/ 2147483646 w 5833"/>
              <a:gd name="T77" fmla="*/ 2147483646 h 4056"/>
              <a:gd name="T78" fmla="*/ 2147483646 w 5833"/>
              <a:gd name="T79" fmla="*/ 2147483646 h 4056"/>
              <a:gd name="T80" fmla="*/ 2147483646 w 5833"/>
              <a:gd name="T81" fmla="*/ 2147483646 h 4056"/>
              <a:gd name="T82" fmla="*/ 2147483646 w 5833"/>
              <a:gd name="T83" fmla="*/ 2147483646 h 4056"/>
              <a:gd name="T84" fmla="*/ 2147483646 w 5833"/>
              <a:gd name="T85" fmla="*/ 2147483646 h 4056"/>
              <a:gd name="T86" fmla="*/ 2147483646 w 5833"/>
              <a:gd name="T87" fmla="*/ 2147483646 h 4056"/>
              <a:gd name="T88" fmla="*/ 2147483646 w 5833"/>
              <a:gd name="T89" fmla="*/ 2147483646 h 4056"/>
              <a:gd name="T90" fmla="*/ 2147483646 w 5833"/>
              <a:gd name="T91" fmla="*/ 2147483646 h 4056"/>
              <a:gd name="T92" fmla="*/ 2147483646 w 5833"/>
              <a:gd name="T93" fmla="*/ 2147483646 h 4056"/>
              <a:gd name="T94" fmla="*/ 2147483646 w 5833"/>
              <a:gd name="T95" fmla="*/ 2147483646 h 4056"/>
              <a:gd name="T96" fmla="*/ 1096268822 w 5833"/>
              <a:gd name="T97" fmla="*/ 2147483646 h 4056"/>
              <a:gd name="T98" fmla="*/ 796369418 w 5833"/>
              <a:gd name="T99" fmla="*/ 2147483646 h 4056"/>
              <a:gd name="T100" fmla="*/ 1378526337 w 5833"/>
              <a:gd name="T101" fmla="*/ 2147483646 h 4056"/>
              <a:gd name="T102" fmla="*/ 1096268822 w 5833"/>
              <a:gd name="T103" fmla="*/ 2147483646 h 4056"/>
              <a:gd name="T104" fmla="*/ 1436489140 w 5833"/>
              <a:gd name="T105" fmla="*/ 2147483646 h 4056"/>
              <a:gd name="T106" fmla="*/ 700603475 w 5833"/>
              <a:gd name="T107" fmla="*/ 2147483646 h 4056"/>
              <a:gd name="T108" fmla="*/ 20161251 w 5833"/>
              <a:gd name="T109" fmla="*/ 2147483646 h 4056"/>
              <a:gd name="T110" fmla="*/ 2147483646 w 5833"/>
              <a:gd name="T111" fmla="*/ 2147483646 h 40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33" h="4056">
                <a:moveTo>
                  <a:pt x="5817" y="3513"/>
                </a:moveTo>
                <a:cubicBezTo>
                  <a:pt x="5775" y="4056"/>
                  <a:pt x="5778" y="1954"/>
                  <a:pt x="5770" y="1407"/>
                </a:cubicBezTo>
                <a:cubicBezTo>
                  <a:pt x="5762" y="860"/>
                  <a:pt x="5771" y="429"/>
                  <a:pt x="5767" y="231"/>
                </a:cubicBezTo>
                <a:cubicBezTo>
                  <a:pt x="5763" y="33"/>
                  <a:pt x="5757" y="221"/>
                  <a:pt x="5746" y="219"/>
                </a:cubicBezTo>
                <a:cubicBezTo>
                  <a:pt x="5735" y="217"/>
                  <a:pt x="5712" y="223"/>
                  <a:pt x="5698" y="219"/>
                </a:cubicBezTo>
                <a:cubicBezTo>
                  <a:pt x="5684" y="215"/>
                  <a:pt x="5679" y="200"/>
                  <a:pt x="5662" y="195"/>
                </a:cubicBezTo>
                <a:cubicBezTo>
                  <a:pt x="5645" y="190"/>
                  <a:pt x="5623" y="186"/>
                  <a:pt x="5598" y="188"/>
                </a:cubicBezTo>
                <a:cubicBezTo>
                  <a:pt x="5573" y="190"/>
                  <a:pt x="5560" y="200"/>
                  <a:pt x="5514" y="204"/>
                </a:cubicBezTo>
                <a:cubicBezTo>
                  <a:pt x="5468" y="208"/>
                  <a:pt x="5365" y="209"/>
                  <a:pt x="5320" y="209"/>
                </a:cubicBezTo>
                <a:cubicBezTo>
                  <a:pt x="5295" y="207"/>
                  <a:pt x="5269" y="209"/>
                  <a:pt x="5245" y="202"/>
                </a:cubicBezTo>
                <a:cubicBezTo>
                  <a:pt x="5218" y="194"/>
                  <a:pt x="5222" y="161"/>
                  <a:pt x="5185" y="150"/>
                </a:cubicBezTo>
                <a:cubicBezTo>
                  <a:pt x="5121" y="170"/>
                  <a:pt x="5149" y="174"/>
                  <a:pt x="5066" y="165"/>
                </a:cubicBezTo>
                <a:cubicBezTo>
                  <a:pt x="5048" y="112"/>
                  <a:pt x="5066" y="125"/>
                  <a:pt x="5028" y="112"/>
                </a:cubicBezTo>
                <a:cubicBezTo>
                  <a:pt x="5013" y="115"/>
                  <a:pt x="4997" y="115"/>
                  <a:pt x="4983" y="120"/>
                </a:cubicBezTo>
                <a:cubicBezTo>
                  <a:pt x="4941" y="134"/>
                  <a:pt x="4981" y="142"/>
                  <a:pt x="4939" y="127"/>
                </a:cubicBezTo>
                <a:cubicBezTo>
                  <a:pt x="4915" y="91"/>
                  <a:pt x="4909" y="65"/>
                  <a:pt x="4871" y="52"/>
                </a:cubicBezTo>
                <a:cubicBezTo>
                  <a:pt x="4854" y="0"/>
                  <a:pt x="4871" y="12"/>
                  <a:pt x="4834" y="0"/>
                </a:cubicBezTo>
                <a:cubicBezTo>
                  <a:pt x="4785" y="8"/>
                  <a:pt x="4741" y="22"/>
                  <a:pt x="4692" y="30"/>
                </a:cubicBezTo>
                <a:cubicBezTo>
                  <a:pt x="4666" y="23"/>
                  <a:pt x="4642" y="16"/>
                  <a:pt x="4617" y="7"/>
                </a:cubicBezTo>
                <a:cubicBezTo>
                  <a:pt x="4553" y="49"/>
                  <a:pt x="4590" y="35"/>
                  <a:pt x="4505" y="45"/>
                </a:cubicBezTo>
                <a:cubicBezTo>
                  <a:pt x="4497" y="50"/>
                  <a:pt x="4489" y="54"/>
                  <a:pt x="4482" y="60"/>
                </a:cubicBezTo>
                <a:cubicBezTo>
                  <a:pt x="4476" y="66"/>
                  <a:pt x="4474" y="76"/>
                  <a:pt x="4467" y="82"/>
                </a:cubicBezTo>
                <a:cubicBezTo>
                  <a:pt x="4437" y="108"/>
                  <a:pt x="4413" y="116"/>
                  <a:pt x="4377" y="127"/>
                </a:cubicBezTo>
                <a:cubicBezTo>
                  <a:pt x="4351" y="170"/>
                  <a:pt x="4292" y="175"/>
                  <a:pt x="4250" y="202"/>
                </a:cubicBezTo>
                <a:cubicBezTo>
                  <a:pt x="4240" y="217"/>
                  <a:pt x="4225" y="230"/>
                  <a:pt x="4220" y="247"/>
                </a:cubicBezTo>
                <a:cubicBezTo>
                  <a:pt x="4218" y="254"/>
                  <a:pt x="4219" y="264"/>
                  <a:pt x="4213" y="269"/>
                </a:cubicBezTo>
                <a:cubicBezTo>
                  <a:pt x="4199" y="280"/>
                  <a:pt x="4178" y="279"/>
                  <a:pt x="4161" y="284"/>
                </a:cubicBezTo>
                <a:cubicBezTo>
                  <a:pt x="4148" y="320"/>
                  <a:pt x="4137" y="312"/>
                  <a:pt x="4101" y="322"/>
                </a:cubicBezTo>
                <a:cubicBezTo>
                  <a:pt x="4029" y="316"/>
                  <a:pt x="3996" y="293"/>
                  <a:pt x="3936" y="251"/>
                </a:cubicBezTo>
                <a:cubicBezTo>
                  <a:pt x="3907" y="239"/>
                  <a:pt x="3922" y="229"/>
                  <a:pt x="3906" y="236"/>
                </a:cubicBezTo>
                <a:cubicBezTo>
                  <a:pt x="3890" y="243"/>
                  <a:pt x="3840" y="274"/>
                  <a:pt x="3840" y="296"/>
                </a:cubicBezTo>
                <a:cubicBezTo>
                  <a:pt x="3853" y="340"/>
                  <a:pt x="3861" y="361"/>
                  <a:pt x="3906" y="366"/>
                </a:cubicBezTo>
                <a:cubicBezTo>
                  <a:pt x="3935" y="376"/>
                  <a:pt x="3948" y="381"/>
                  <a:pt x="3959" y="411"/>
                </a:cubicBezTo>
                <a:cubicBezTo>
                  <a:pt x="3956" y="421"/>
                  <a:pt x="3960" y="437"/>
                  <a:pt x="3951" y="441"/>
                </a:cubicBezTo>
                <a:cubicBezTo>
                  <a:pt x="3944" y="444"/>
                  <a:pt x="3897" y="433"/>
                  <a:pt x="3884" y="426"/>
                </a:cubicBezTo>
                <a:cubicBezTo>
                  <a:pt x="3868" y="417"/>
                  <a:pt x="3839" y="396"/>
                  <a:pt x="3839" y="396"/>
                </a:cubicBezTo>
                <a:cubicBezTo>
                  <a:pt x="3829" y="399"/>
                  <a:pt x="3819" y="401"/>
                  <a:pt x="3809" y="404"/>
                </a:cubicBezTo>
                <a:cubicBezTo>
                  <a:pt x="3794" y="409"/>
                  <a:pt x="3764" y="419"/>
                  <a:pt x="3764" y="419"/>
                </a:cubicBezTo>
                <a:cubicBezTo>
                  <a:pt x="3751" y="458"/>
                  <a:pt x="3732" y="466"/>
                  <a:pt x="3772" y="471"/>
                </a:cubicBezTo>
                <a:cubicBezTo>
                  <a:pt x="3807" y="475"/>
                  <a:pt x="3841" y="476"/>
                  <a:pt x="3876" y="479"/>
                </a:cubicBezTo>
                <a:cubicBezTo>
                  <a:pt x="3899" y="512"/>
                  <a:pt x="3914" y="514"/>
                  <a:pt x="3876" y="539"/>
                </a:cubicBezTo>
                <a:cubicBezTo>
                  <a:pt x="3854" y="536"/>
                  <a:pt x="3831" y="537"/>
                  <a:pt x="3809" y="531"/>
                </a:cubicBezTo>
                <a:cubicBezTo>
                  <a:pt x="3787" y="525"/>
                  <a:pt x="3767" y="504"/>
                  <a:pt x="3742" y="501"/>
                </a:cubicBezTo>
                <a:cubicBezTo>
                  <a:pt x="3723" y="495"/>
                  <a:pt x="3724" y="525"/>
                  <a:pt x="3705" y="524"/>
                </a:cubicBezTo>
                <a:cubicBezTo>
                  <a:pt x="3691" y="525"/>
                  <a:pt x="3705" y="542"/>
                  <a:pt x="3660" y="506"/>
                </a:cubicBezTo>
                <a:cubicBezTo>
                  <a:pt x="3645" y="501"/>
                  <a:pt x="3599" y="486"/>
                  <a:pt x="3585" y="479"/>
                </a:cubicBezTo>
                <a:cubicBezTo>
                  <a:pt x="3569" y="470"/>
                  <a:pt x="3540" y="449"/>
                  <a:pt x="3540" y="449"/>
                </a:cubicBezTo>
                <a:cubicBezTo>
                  <a:pt x="3529" y="480"/>
                  <a:pt x="3513" y="420"/>
                  <a:pt x="3531" y="446"/>
                </a:cubicBezTo>
                <a:cubicBezTo>
                  <a:pt x="3489" y="473"/>
                  <a:pt x="3544" y="444"/>
                  <a:pt x="3501" y="431"/>
                </a:cubicBezTo>
                <a:cubicBezTo>
                  <a:pt x="3489" y="433"/>
                  <a:pt x="3474" y="443"/>
                  <a:pt x="3462" y="452"/>
                </a:cubicBezTo>
                <a:cubicBezTo>
                  <a:pt x="3450" y="461"/>
                  <a:pt x="3438" y="477"/>
                  <a:pt x="3426" y="485"/>
                </a:cubicBezTo>
                <a:cubicBezTo>
                  <a:pt x="3414" y="493"/>
                  <a:pt x="3404" y="491"/>
                  <a:pt x="3387" y="500"/>
                </a:cubicBezTo>
                <a:cubicBezTo>
                  <a:pt x="3370" y="509"/>
                  <a:pt x="3336" y="526"/>
                  <a:pt x="3323" y="539"/>
                </a:cubicBezTo>
                <a:cubicBezTo>
                  <a:pt x="3304" y="555"/>
                  <a:pt x="3315" y="566"/>
                  <a:pt x="3306" y="581"/>
                </a:cubicBezTo>
                <a:cubicBezTo>
                  <a:pt x="3297" y="596"/>
                  <a:pt x="3275" y="601"/>
                  <a:pt x="3270" y="628"/>
                </a:cubicBezTo>
                <a:cubicBezTo>
                  <a:pt x="3273" y="666"/>
                  <a:pt x="3269" y="704"/>
                  <a:pt x="3278" y="741"/>
                </a:cubicBezTo>
                <a:cubicBezTo>
                  <a:pt x="3280" y="748"/>
                  <a:pt x="3292" y="749"/>
                  <a:pt x="3300" y="748"/>
                </a:cubicBezTo>
                <a:cubicBezTo>
                  <a:pt x="3347" y="744"/>
                  <a:pt x="3391" y="725"/>
                  <a:pt x="3435" y="711"/>
                </a:cubicBezTo>
                <a:cubicBezTo>
                  <a:pt x="3468" y="760"/>
                  <a:pt x="3432" y="755"/>
                  <a:pt x="3398" y="778"/>
                </a:cubicBezTo>
                <a:cubicBezTo>
                  <a:pt x="3390" y="800"/>
                  <a:pt x="3383" y="823"/>
                  <a:pt x="3375" y="845"/>
                </a:cubicBezTo>
                <a:cubicBezTo>
                  <a:pt x="3387" y="879"/>
                  <a:pt x="3375" y="893"/>
                  <a:pt x="3412" y="905"/>
                </a:cubicBezTo>
                <a:cubicBezTo>
                  <a:pt x="3417" y="920"/>
                  <a:pt x="3442" y="945"/>
                  <a:pt x="3427" y="950"/>
                </a:cubicBezTo>
                <a:cubicBezTo>
                  <a:pt x="3397" y="959"/>
                  <a:pt x="3367" y="969"/>
                  <a:pt x="3338" y="980"/>
                </a:cubicBezTo>
                <a:cubicBezTo>
                  <a:pt x="3344" y="1012"/>
                  <a:pt x="3356" y="1032"/>
                  <a:pt x="3345" y="1062"/>
                </a:cubicBezTo>
                <a:cubicBezTo>
                  <a:pt x="3306" y="1050"/>
                  <a:pt x="3329" y="1042"/>
                  <a:pt x="3293" y="1017"/>
                </a:cubicBezTo>
                <a:cubicBezTo>
                  <a:pt x="3245" y="1034"/>
                  <a:pt x="3266" y="1055"/>
                  <a:pt x="3278" y="1092"/>
                </a:cubicBezTo>
                <a:cubicBezTo>
                  <a:pt x="3281" y="1100"/>
                  <a:pt x="3277" y="1112"/>
                  <a:pt x="3285" y="1115"/>
                </a:cubicBezTo>
                <a:cubicBezTo>
                  <a:pt x="3311" y="1124"/>
                  <a:pt x="3340" y="1120"/>
                  <a:pt x="3368" y="1122"/>
                </a:cubicBezTo>
                <a:cubicBezTo>
                  <a:pt x="3411" y="1136"/>
                  <a:pt x="3412" y="1143"/>
                  <a:pt x="3427" y="1189"/>
                </a:cubicBezTo>
                <a:cubicBezTo>
                  <a:pt x="3432" y="1204"/>
                  <a:pt x="3442" y="1234"/>
                  <a:pt x="3442" y="1234"/>
                </a:cubicBezTo>
                <a:cubicBezTo>
                  <a:pt x="3450" y="1232"/>
                  <a:pt x="3458" y="1223"/>
                  <a:pt x="3465" y="1227"/>
                </a:cubicBezTo>
                <a:cubicBezTo>
                  <a:pt x="3472" y="1230"/>
                  <a:pt x="3469" y="1242"/>
                  <a:pt x="3472" y="1249"/>
                </a:cubicBezTo>
                <a:cubicBezTo>
                  <a:pt x="3489" y="1283"/>
                  <a:pt x="3511" y="1308"/>
                  <a:pt x="3532" y="1339"/>
                </a:cubicBezTo>
                <a:cubicBezTo>
                  <a:pt x="3521" y="1343"/>
                  <a:pt x="3491" y="1347"/>
                  <a:pt x="3495" y="1369"/>
                </a:cubicBezTo>
                <a:cubicBezTo>
                  <a:pt x="3497" y="1378"/>
                  <a:pt x="3510" y="1379"/>
                  <a:pt x="3517" y="1384"/>
                </a:cubicBezTo>
                <a:cubicBezTo>
                  <a:pt x="3559" y="1376"/>
                  <a:pt x="3604" y="1376"/>
                  <a:pt x="3644" y="1361"/>
                </a:cubicBezTo>
                <a:cubicBezTo>
                  <a:pt x="3652" y="1364"/>
                  <a:pt x="3663" y="1362"/>
                  <a:pt x="3667" y="1369"/>
                </a:cubicBezTo>
                <a:cubicBezTo>
                  <a:pt x="3670" y="1376"/>
                  <a:pt x="3665" y="1386"/>
                  <a:pt x="3659" y="1391"/>
                </a:cubicBezTo>
                <a:cubicBezTo>
                  <a:pt x="3641" y="1405"/>
                  <a:pt x="3571" y="1411"/>
                  <a:pt x="3555" y="1414"/>
                </a:cubicBezTo>
                <a:cubicBezTo>
                  <a:pt x="3519" y="1437"/>
                  <a:pt x="3524" y="1445"/>
                  <a:pt x="3562" y="1459"/>
                </a:cubicBezTo>
                <a:cubicBezTo>
                  <a:pt x="3636" y="1433"/>
                  <a:pt x="3494" y="1481"/>
                  <a:pt x="3667" y="1444"/>
                </a:cubicBezTo>
                <a:cubicBezTo>
                  <a:pt x="3676" y="1442"/>
                  <a:pt x="3680" y="1430"/>
                  <a:pt x="3689" y="1429"/>
                </a:cubicBezTo>
                <a:cubicBezTo>
                  <a:pt x="3729" y="1423"/>
                  <a:pt x="3769" y="1424"/>
                  <a:pt x="3809" y="1421"/>
                </a:cubicBezTo>
                <a:cubicBezTo>
                  <a:pt x="3814" y="1414"/>
                  <a:pt x="3816" y="1402"/>
                  <a:pt x="3824" y="1399"/>
                </a:cubicBezTo>
                <a:cubicBezTo>
                  <a:pt x="3859" y="1385"/>
                  <a:pt x="3857" y="1474"/>
                  <a:pt x="3869" y="1489"/>
                </a:cubicBezTo>
                <a:cubicBezTo>
                  <a:pt x="3886" y="1510"/>
                  <a:pt x="3920" y="1511"/>
                  <a:pt x="3944" y="1518"/>
                </a:cubicBezTo>
                <a:cubicBezTo>
                  <a:pt x="3964" y="1549"/>
                  <a:pt x="3966" y="1562"/>
                  <a:pt x="4003" y="1548"/>
                </a:cubicBezTo>
                <a:cubicBezTo>
                  <a:pt x="4014" y="1518"/>
                  <a:pt x="4013" y="1507"/>
                  <a:pt x="4041" y="1489"/>
                </a:cubicBezTo>
                <a:cubicBezTo>
                  <a:pt x="4077" y="1497"/>
                  <a:pt x="4095" y="1506"/>
                  <a:pt x="4131" y="1496"/>
                </a:cubicBezTo>
                <a:cubicBezTo>
                  <a:pt x="4140" y="1466"/>
                  <a:pt x="4144" y="1436"/>
                  <a:pt x="4153" y="1406"/>
                </a:cubicBezTo>
                <a:cubicBezTo>
                  <a:pt x="4127" y="1388"/>
                  <a:pt x="4110" y="1377"/>
                  <a:pt x="4101" y="1346"/>
                </a:cubicBezTo>
                <a:cubicBezTo>
                  <a:pt x="4155" y="1329"/>
                  <a:pt x="4190" y="1350"/>
                  <a:pt x="4235" y="1369"/>
                </a:cubicBezTo>
                <a:cubicBezTo>
                  <a:pt x="4278" y="1387"/>
                  <a:pt x="4251" y="1365"/>
                  <a:pt x="4288" y="1384"/>
                </a:cubicBezTo>
                <a:cubicBezTo>
                  <a:pt x="4327" y="1404"/>
                  <a:pt x="4364" y="1418"/>
                  <a:pt x="4407" y="1429"/>
                </a:cubicBezTo>
                <a:cubicBezTo>
                  <a:pt x="4437" y="1459"/>
                  <a:pt x="4458" y="1490"/>
                  <a:pt x="4497" y="1504"/>
                </a:cubicBezTo>
                <a:cubicBezTo>
                  <a:pt x="4521" y="1527"/>
                  <a:pt x="4534" y="1530"/>
                  <a:pt x="4564" y="1541"/>
                </a:cubicBezTo>
                <a:cubicBezTo>
                  <a:pt x="4682" y="1532"/>
                  <a:pt x="4669" y="1529"/>
                  <a:pt x="4759" y="1496"/>
                </a:cubicBezTo>
                <a:cubicBezTo>
                  <a:pt x="4777" y="1470"/>
                  <a:pt x="4780" y="1427"/>
                  <a:pt x="4804" y="1406"/>
                </a:cubicBezTo>
                <a:cubicBezTo>
                  <a:pt x="4824" y="1388"/>
                  <a:pt x="4849" y="1376"/>
                  <a:pt x="4871" y="1361"/>
                </a:cubicBezTo>
                <a:cubicBezTo>
                  <a:pt x="4893" y="1346"/>
                  <a:pt x="4891" y="1345"/>
                  <a:pt x="4916" y="1339"/>
                </a:cubicBezTo>
                <a:cubicBezTo>
                  <a:pt x="4938" y="1334"/>
                  <a:pt x="4983" y="1324"/>
                  <a:pt x="4983" y="1324"/>
                </a:cubicBezTo>
                <a:cubicBezTo>
                  <a:pt x="5012" y="1331"/>
                  <a:pt x="5031" y="1344"/>
                  <a:pt x="5058" y="1354"/>
                </a:cubicBezTo>
                <a:cubicBezTo>
                  <a:pt x="5125" y="1331"/>
                  <a:pt x="5026" y="1373"/>
                  <a:pt x="5088" y="1302"/>
                </a:cubicBezTo>
                <a:cubicBezTo>
                  <a:pt x="5104" y="1284"/>
                  <a:pt x="5133" y="1287"/>
                  <a:pt x="5155" y="1279"/>
                </a:cubicBezTo>
                <a:cubicBezTo>
                  <a:pt x="5165" y="1282"/>
                  <a:pt x="5181" y="1277"/>
                  <a:pt x="5185" y="1287"/>
                </a:cubicBezTo>
                <a:cubicBezTo>
                  <a:pt x="5202" y="1332"/>
                  <a:pt x="5179" y="1338"/>
                  <a:pt x="5155" y="1354"/>
                </a:cubicBezTo>
                <a:cubicBezTo>
                  <a:pt x="5129" y="1392"/>
                  <a:pt x="5130" y="1409"/>
                  <a:pt x="5088" y="1436"/>
                </a:cubicBezTo>
                <a:cubicBezTo>
                  <a:pt x="5100" y="1473"/>
                  <a:pt x="5113" y="1511"/>
                  <a:pt x="5126" y="1548"/>
                </a:cubicBezTo>
                <a:cubicBezTo>
                  <a:pt x="5117" y="1581"/>
                  <a:pt x="5106" y="1613"/>
                  <a:pt x="5096" y="1646"/>
                </a:cubicBezTo>
                <a:cubicBezTo>
                  <a:pt x="5098" y="1661"/>
                  <a:pt x="5093" y="1679"/>
                  <a:pt x="5103" y="1691"/>
                </a:cubicBezTo>
                <a:cubicBezTo>
                  <a:pt x="5111" y="1701"/>
                  <a:pt x="5133" y="1688"/>
                  <a:pt x="5140" y="1698"/>
                </a:cubicBezTo>
                <a:cubicBezTo>
                  <a:pt x="5151" y="1715"/>
                  <a:pt x="5146" y="1738"/>
                  <a:pt x="5148" y="1758"/>
                </a:cubicBezTo>
                <a:cubicBezTo>
                  <a:pt x="5155" y="1823"/>
                  <a:pt x="5154" y="1841"/>
                  <a:pt x="5170" y="1893"/>
                </a:cubicBezTo>
                <a:cubicBezTo>
                  <a:pt x="5168" y="1908"/>
                  <a:pt x="5170" y="1924"/>
                  <a:pt x="5163" y="1937"/>
                </a:cubicBezTo>
                <a:cubicBezTo>
                  <a:pt x="5159" y="1944"/>
                  <a:pt x="5146" y="1940"/>
                  <a:pt x="5140" y="1945"/>
                </a:cubicBezTo>
                <a:cubicBezTo>
                  <a:pt x="5133" y="1950"/>
                  <a:pt x="5132" y="1961"/>
                  <a:pt x="5126" y="1967"/>
                </a:cubicBezTo>
                <a:cubicBezTo>
                  <a:pt x="5120" y="1973"/>
                  <a:pt x="5111" y="1977"/>
                  <a:pt x="5103" y="1982"/>
                </a:cubicBezTo>
                <a:cubicBezTo>
                  <a:pt x="5090" y="2024"/>
                  <a:pt x="5060" y="2016"/>
                  <a:pt x="5088" y="2057"/>
                </a:cubicBezTo>
                <a:cubicBezTo>
                  <a:pt x="5081" y="2087"/>
                  <a:pt x="5071" y="2151"/>
                  <a:pt x="5058" y="2177"/>
                </a:cubicBezTo>
                <a:cubicBezTo>
                  <a:pt x="5053" y="2186"/>
                  <a:pt x="5042" y="2191"/>
                  <a:pt x="5036" y="2199"/>
                </a:cubicBezTo>
                <a:cubicBezTo>
                  <a:pt x="5006" y="2238"/>
                  <a:pt x="5010" y="2233"/>
                  <a:pt x="4998" y="2267"/>
                </a:cubicBezTo>
                <a:cubicBezTo>
                  <a:pt x="4988" y="2329"/>
                  <a:pt x="4991" y="2308"/>
                  <a:pt x="5013" y="2356"/>
                </a:cubicBezTo>
                <a:cubicBezTo>
                  <a:pt x="5019" y="2370"/>
                  <a:pt x="5028" y="2401"/>
                  <a:pt x="5028" y="2401"/>
                </a:cubicBezTo>
                <a:cubicBezTo>
                  <a:pt x="5027" y="2417"/>
                  <a:pt x="5028" y="2479"/>
                  <a:pt x="5013" y="2506"/>
                </a:cubicBezTo>
                <a:cubicBezTo>
                  <a:pt x="5004" y="2522"/>
                  <a:pt x="4983" y="2551"/>
                  <a:pt x="4983" y="2551"/>
                </a:cubicBezTo>
                <a:cubicBezTo>
                  <a:pt x="4965" y="2606"/>
                  <a:pt x="4979" y="2585"/>
                  <a:pt x="4946" y="2618"/>
                </a:cubicBezTo>
                <a:cubicBezTo>
                  <a:pt x="4937" y="2718"/>
                  <a:pt x="4952" y="2695"/>
                  <a:pt x="4886" y="2738"/>
                </a:cubicBezTo>
                <a:cubicBezTo>
                  <a:pt x="4854" y="2785"/>
                  <a:pt x="4874" y="2769"/>
                  <a:pt x="4774" y="2753"/>
                </a:cubicBezTo>
                <a:cubicBezTo>
                  <a:pt x="4758" y="2751"/>
                  <a:pt x="4729" y="2738"/>
                  <a:pt x="4729" y="2738"/>
                </a:cubicBezTo>
                <a:cubicBezTo>
                  <a:pt x="4717" y="2698"/>
                  <a:pt x="4707" y="2706"/>
                  <a:pt x="4669" y="2715"/>
                </a:cubicBezTo>
                <a:cubicBezTo>
                  <a:pt x="4611" y="2753"/>
                  <a:pt x="4642" y="2748"/>
                  <a:pt x="4579" y="2738"/>
                </a:cubicBezTo>
                <a:cubicBezTo>
                  <a:pt x="4557" y="2723"/>
                  <a:pt x="4538" y="2716"/>
                  <a:pt x="4512" y="2708"/>
                </a:cubicBezTo>
                <a:cubicBezTo>
                  <a:pt x="4475" y="2683"/>
                  <a:pt x="4434" y="2691"/>
                  <a:pt x="4392" y="2678"/>
                </a:cubicBezTo>
                <a:cubicBezTo>
                  <a:pt x="4385" y="2673"/>
                  <a:pt x="4378" y="2667"/>
                  <a:pt x="4370" y="2663"/>
                </a:cubicBezTo>
                <a:cubicBezTo>
                  <a:pt x="4356" y="2657"/>
                  <a:pt x="4325" y="2648"/>
                  <a:pt x="4325" y="2648"/>
                </a:cubicBezTo>
                <a:cubicBezTo>
                  <a:pt x="4267" y="2655"/>
                  <a:pt x="4202" y="2659"/>
                  <a:pt x="4153" y="2693"/>
                </a:cubicBezTo>
                <a:cubicBezTo>
                  <a:pt x="4131" y="2725"/>
                  <a:pt x="4117" y="2728"/>
                  <a:pt x="4153" y="2753"/>
                </a:cubicBezTo>
                <a:cubicBezTo>
                  <a:pt x="4179" y="2825"/>
                  <a:pt x="4107" y="2815"/>
                  <a:pt x="4056" y="2820"/>
                </a:cubicBezTo>
                <a:cubicBezTo>
                  <a:pt x="4003" y="2838"/>
                  <a:pt x="4020" y="2848"/>
                  <a:pt x="3996" y="2813"/>
                </a:cubicBezTo>
                <a:cubicBezTo>
                  <a:pt x="4043" y="2801"/>
                  <a:pt x="4023" y="2790"/>
                  <a:pt x="4063" y="2775"/>
                </a:cubicBezTo>
                <a:cubicBezTo>
                  <a:pt x="4052" y="2741"/>
                  <a:pt x="4058" y="2733"/>
                  <a:pt x="3996" y="2760"/>
                </a:cubicBezTo>
                <a:cubicBezTo>
                  <a:pt x="3981" y="2767"/>
                  <a:pt x="3988" y="2796"/>
                  <a:pt x="3974" y="2805"/>
                </a:cubicBezTo>
                <a:cubicBezTo>
                  <a:pt x="3961" y="2813"/>
                  <a:pt x="3929" y="2820"/>
                  <a:pt x="3929" y="2820"/>
                </a:cubicBezTo>
                <a:cubicBezTo>
                  <a:pt x="3919" y="2826"/>
                  <a:pt x="3898" y="2843"/>
                  <a:pt x="3884" y="2843"/>
                </a:cubicBezTo>
                <a:cubicBezTo>
                  <a:pt x="3858" y="2843"/>
                  <a:pt x="3842" y="2817"/>
                  <a:pt x="3816" y="2813"/>
                </a:cubicBezTo>
                <a:cubicBezTo>
                  <a:pt x="3789" y="2809"/>
                  <a:pt x="3761" y="2808"/>
                  <a:pt x="3734" y="2805"/>
                </a:cubicBezTo>
                <a:cubicBezTo>
                  <a:pt x="3705" y="2798"/>
                  <a:pt x="3687" y="2785"/>
                  <a:pt x="3659" y="2775"/>
                </a:cubicBezTo>
                <a:cubicBezTo>
                  <a:pt x="3592" y="2799"/>
                  <a:pt x="3544" y="2769"/>
                  <a:pt x="3487" y="2745"/>
                </a:cubicBezTo>
                <a:cubicBezTo>
                  <a:pt x="3439" y="2725"/>
                  <a:pt x="3381" y="2716"/>
                  <a:pt x="3330" y="2708"/>
                </a:cubicBezTo>
                <a:cubicBezTo>
                  <a:pt x="3270" y="2686"/>
                  <a:pt x="3265" y="2694"/>
                  <a:pt x="3181" y="2700"/>
                </a:cubicBezTo>
                <a:cubicBezTo>
                  <a:pt x="3115" y="2717"/>
                  <a:pt x="3159" y="2688"/>
                  <a:pt x="3136" y="2648"/>
                </a:cubicBezTo>
                <a:cubicBezTo>
                  <a:pt x="3117" y="2615"/>
                  <a:pt x="3061" y="2629"/>
                  <a:pt x="3023" y="2626"/>
                </a:cubicBezTo>
                <a:cubicBezTo>
                  <a:pt x="2998" y="2617"/>
                  <a:pt x="2974" y="2610"/>
                  <a:pt x="2949" y="2603"/>
                </a:cubicBezTo>
                <a:cubicBezTo>
                  <a:pt x="2907" y="2612"/>
                  <a:pt x="2898" y="2616"/>
                  <a:pt x="2874" y="2581"/>
                </a:cubicBezTo>
                <a:cubicBezTo>
                  <a:pt x="2869" y="2563"/>
                  <a:pt x="2870" y="2542"/>
                  <a:pt x="2859" y="2528"/>
                </a:cubicBezTo>
                <a:cubicBezTo>
                  <a:pt x="2835" y="2498"/>
                  <a:pt x="2762" y="2494"/>
                  <a:pt x="2732" y="2491"/>
                </a:cubicBezTo>
                <a:cubicBezTo>
                  <a:pt x="2726" y="2475"/>
                  <a:pt x="2721" y="2436"/>
                  <a:pt x="2709" y="2424"/>
                </a:cubicBezTo>
                <a:cubicBezTo>
                  <a:pt x="2703" y="2418"/>
                  <a:pt x="2694" y="2420"/>
                  <a:pt x="2687" y="2416"/>
                </a:cubicBezTo>
                <a:cubicBezTo>
                  <a:pt x="2630" y="2384"/>
                  <a:pt x="2588" y="2359"/>
                  <a:pt x="2522" y="2349"/>
                </a:cubicBezTo>
                <a:cubicBezTo>
                  <a:pt x="2462" y="2354"/>
                  <a:pt x="2426" y="2340"/>
                  <a:pt x="2395" y="2386"/>
                </a:cubicBezTo>
                <a:cubicBezTo>
                  <a:pt x="2393" y="2394"/>
                  <a:pt x="2394" y="2403"/>
                  <a:pt x="2388" y="2409"/>
                </a:cubicBezTo>
                <a:cubicBezTo>
                  <a:pt x="2382" y="2415"/>
                  <a:pt x="2373" y="2413"/>
                  <a:pt x="2365" y="2416"/>
                </a:cubicBezTo>
                <a:cubicBezTo>
                  <a:pt x="2323" y="2430"/>
                  <a:pt x="2282" y="2439"/>
                  <a:pt x="2238" y="2446"/>
                </a:cubicBezTo>
                <a:cubicBezTo>
                  <a:pt x="2205" y="2458"/>
                  <a:pt x="2189" y="2473"/>
                  <a:pt x="2163" y="2498"/>
                </a:cubicBezTo>
                <a:cubicBezTo>
                  <a:pt x="2155" y="2524"/>
                  <a:pt x="2148" y="2543"/>
                  <a:pt x="2133" y="2566"/>
                </a:cubicBezTo>
                <a:cubicBezTo>
                  <a:pt x="2128" y="2581"/>
                  <a:pt x="2123" y="2596"/>
                  <a:pt x="2118" y="2611"/>
                </a:cubicBezTo>
                <a:cubicBezTo>
                  <a:pt x="2116" y="2618"/>
                  <a:pt x="2111" y="2633"/>
                  <a:pt x="2111" y="2633"/>
                </a:cubicBezTo>
                <a:cubicBezTo>
                  <a:pt x="2117" y="2676"/>
                  <a:pt x="2127" y="2712"/>
                  <a:pt x="2141" y="2753"/>
                </a:cubicBezTo>
                <a:cubicBezTo>
                  <a:pt x="2146" y="2768"/>
                  <a:pt x="2156" y="2798"/>
                  <a:pt x="2156" y="2798"/>
                </a:cubicBezTo>
                <a:cubicBezTo>
                  <a:pt x="2153" y="2825"/>
                  <a:pt x="2156" y="2854"/>
                  <a:pt x="2148" y="2880"/>
                </a:cubicBezTo>
                <a:cubicBezTo>
                  <a:pt x="2143" y="2897"/>
                  <a:pt x="2128" y="2910"/>
                  <a:pt x="2118" y="2925"/>
                </a:cubicBezTo>
                <a:cubicBezTo>
                  <a:pt x="2113" y="2932"/>
                  <a:pt x="2103" y="2947"/>
                  <a:pt x="2103" y="2947"/>
                </a:cubicBezTo>
                <a:cubicBezTo>
                  <a:pt x="2094" y="2978"/>
                  <a:pt x="2081" y="2982"/>
                  <a:pt x="2051" y="2992"/>
                </a:cubicBezTo>
                <a:cubicBezTo>
                  <a:pt x="1983" y="3037"/>
                  <a:pt x="2024" y="3020"/>
                  <a:pt x="1924" y="3030"/>
                </a:cubicBezTo>
                <a:cubicBezTo>
                  <a:pt x="1906" y="3027"/>
                  <a:pt x="1888" y="3027"/>
                  <a:pt x="1871" y="3022"/>
                </a:cubicBezTo>
                <a:cubicBezTo>
                  <a:pt x="1838" y="3012"/>
                  <a:pt x="1821" y="2964"/>
                  <a:pt x="1797" y="2940"/>
                </a:cubicBezTo>
                <a:cubicBezTo>
                  <a:pt x="1784" y="2901"/>
                  <a:pt x="1772" y="2859"/>
                  <a:pt x="1737" y="2835"/>
                </a:cubicBezTo>
                <a:cubicBezTo>
                  <a:pt x="1719" y="2809"/>
                  <a:pt x="1718" y="2793"/>
                  <a:pt x="1692" y="2775"/>
                </a:cubicBezTo>
                <a:cubicBezTo>
                  <a:pt x="1665" y="2734"/>
                  <a:pt x="1662" y="2722"/>
                  <a:pt x="1617" y="2708"/>
                </a:cubicBezTo>
                <a:cubicBezTo>
                  <a:pt x="1589" y="2665"/>
                  <a:pt x="1618" y="2699"/>
                  <a:pt x="1580" y="2678"/>
                </a:cubicBezTo>
                <a:cubicBezTo>
                  <a:pt x="1564" y="2669"/>
                  <a:pt x="1535" y="2648"/>
                  <a:pt x="1535" y="2648"/>
                </a:cubicBezTo>
                <a:cubicBezTo>
                  <a:pt x="1505" y="2604"/>
                  <a:pt x="1459" y="2601"/>
                  <a:pt x="1408" y="2596"/>
                </a:cubicBezTo>
                <a:cubicBezTo>
                  <a:pt x="1380" y="2586"/>
                  <a:pt x="1365" y="2583"/>
                  <a:pt x="1340" y="2558"/>
                </a:cubicBezTo>
                <a:cubicBezTo>
                  <a:pt x="1333" y="2551"/>
                  <a:pt x="1327" y="2541"/>
                  <a:pt x="1318" y="2536"/>
                </a:cubicBezTo>
                <a:cubicBezTo>
                  <a:pt x="1304" y="2528"/>
                  <a:pt x="1273" y="2521"/>
                  <a:pt x="1273" y="2521"/>
                </a:cubicBezTo>
                <a:cubicBezTo>
                  <a:pt x="1266" y="2516"/>
                  <a:pt x="1259" y="2509"/>
                  <a:pt x="1251" y="2506"/>
                </a:cubicBezTo>
                <a:cubicBezTo>
                  <a:pt x="1239" y="2501"/>
                  <a:pt x="1223" y="2506"/>
                  <a:pt x="1213" y="2498"/>
                </a:cubicBezTo>
                <a:cubicBezTo>
                  <a:pt x="1129" y="2434"/>
                  <a:pt x="1222" y="2466"/>
                  <a:pt x="1161" y="2446"/>
                </a:cubicBezTo>
                <a:cubicBezTo>
                  <a:pt x="1153" y="2443"/>
                  <a:pt x="1146" y="2441"/>
                  <a:pt x="1138" y="2439"/>
                </a:cubicBezTo>
                <a:cubicBezTo>
                  <a:pt x="1114" y="2423"/>
                  <a:pt x="1107" y="2405"/>
                  <a:pt x="1094" y="2379"/>
                </a:cubicBezTo>
                <a:cubicBezTo>
                  <a:pt x="1090" y="2372"/>
                  <a:pt x="1092" y="2362"/>
                  <a:pt x="1086" y="2356"/>
                </a:cubicBezTo>
                <a:cubicBezTo>
                  <a:pt x="1081" y="2351"/>
                  <a:pt x="1071" y="2351"/>
                  <a:pt x="1064" y="2349"/>
                </a:cubicBezTo>
                <a:cubicBezTo>
                  <a:pt x="973" y="2288"/>
                  <a:pt x="961" y="2278"/>
                  <a:pt x="847" y="2267"/>
                </a:cubicBezTo>
                <a:cubicBezTo>
                  <a:pt x="791" y="2255"/>
                  <a:pt x="737" y="2239"/>
                  <a:pt x="682" y="2222"/>
                </a:cubicBezTo>
                <a:cubicBezTo>
                  <a:pt x="654" y="2203"/>
                  <a:pt x="618" y="2202"/>
                  <a:pt x="592" y="2184"/>
                </a:cubicBezTo>
                <a:cubicBezTo>
                  <a:pt x="547" y="2153"/>
                  <a:pt x="487" y="2141"/>
                  <a:pt x="435" y="2124"/>
                </a:cubicBezTo>
                <a:cubicBezTo>
                  <a:pt x="409" y="2115"/>
                  <a:pt x="392" y="2104"/>
                  <a:pt x="368" y="2094"/>
                </a:cubicBezTo>
                <a:cubicBezTo>
                  <a:pt x="354" y="2088"/>
                  <a:pt x="323" y="2080"/>
                  <a:pt x="323" y="2080"/>
                </a:cubicBezTo>
                <a:cubicBezTo>
                  <a:pt x="299" y="2044"/>
                  <a:pt x="277" y="2008"/>
                  <a:pt x="263" y="1967"/>
                </a:cubicBezTo>
                <a:cubicBezTo>
                  <a:pt x="272" y="1927"/>
                  <a:pt x="276" y="1912"/>
                  <a:pt x="316" y="1900"/>
                </a:cubicBezTo>
                <a:cubicBezTo>
                  <a:pt x="328" y="1863"/>
                  <a:pt x="347" y="1872"/>
                  <a:pt x="383" y="1863"/>
                </a:cubicBezTo>
                <a:cubicBezTo>
                  <a:pt x="418" y="1854"/>
                  <a:pt x="452" y="1841"/>
                  <a:pt x="488" y="1833"/>
                </a:cubicBezTo>
                <a:cubicBezTo>
                  <a:pt x="506" y="1806"/>
                  <a:pt x="519" y="1773"/>
                  <a:pt x="532" y="1743"/>
                </a:cubicBezTo>
                <a:cubicBezTo>
                  <a:pt x="538" y="1728"/>
                  <a:pt x="547" y="1698"/>
                  <a:pt x="547" y="1698"/>
                </a:cubicBezTo>
                <a:cubicBezTo>
                  <a:pt x="530" y="1646"/>
                  <a:pt x="527" y="1668"/>
                  <a:pt x="540" y="1631"/>
                </a:cubicBezTo>
                <a:cubicBezTo>
                  <a:pt x="552" y="1555"/>
                  <a:pt x="555" y="1603"/>
                  <a:pt x="503" y="1586"/>
                </a:cubicBezTo>
                <a:cubicBezTo>
                  <a:pt x="476" y="1568"/>
                  <a:pt x="455" y="1544"/>
                  <a:pt x="428" y="1526"/>
                </a:cubicBezTo>
                <a:cubicBezTo>
                  <a:pt x="401" y="1486"/>
                  <a:pt x="391" y="1459"/>
                  <a:pt x="435" y="1429"/>
                </a:cubicBezTo>
                <a:cubicBezTo>
                  <a:pt x="440" y="1421"/>
                  <a:pt x="444" y="1412"/>
                  <a:pt x="450" y="1406"/>
                </a:cubicBezTo>
                <a:cubicBezTo>
                  <a:pt x="456" y="1400"/>
                  <a:pt x="467" y="1398"/>
                  <a:pt x="473" y="1391"/>
                </a:cubicBezTo>
                <a:cubicBezTo>
                  <a:pt x="505" y="1355"/>
                  <a:pt x="515" y="1313"/>
                  <a:pt x="555" y="1287"/>
                </a:cubicBezTo>
                <a:cubicBezTo>
                  <a:pt x="561" y="1267"/>
                  <a:pt x="590" y="1239"/>
                  <a:pt x="570" y="1219"/>
                </a:cubicBezTo>
                <a:cubicBezTo>
                  <a:pt x="559" y="1208"/>
                  <a:pt x="540" y="1209"/>
                  <a:pt x="525" y="1204"/>
                </a:cubicBezTo>
                <a:cubicBezTo>
                  <a:pt x="479" y="1216"/>
                  <a:pt x="449" y="1251"/>
                  <a:pt x="405" y="1264"/>
                </a:cubicBezTo>
                <a:cubicBezTo>
                  <a:pt x="377" y="1245"/>
                  <a:pt x="372" y="1237"/>
                  <a:pt x="383" y="1204"/>
                </a:cubicBezTo>
                <a:cubicBezTo>
                  <a:pt x="367" y="1145"/>
                  <a:pt x="329" y="1167"/>
                  <a:pt x="278" y="1174"/>
                </a:cubicBezTo>
                <a:cubicBezTo>
                  <a:pt x="256" y="1182"/>
                  <a:pt x="233" y="1189"/>
                  <a:pt x="211" y="1197"/>
                </a:cubicBezTo>
                <a:cubicBezTo>
                  <a:pt x="200" y="1226"/>
                  <a:pt x="192" y="1240"/>
                  <a:pt x="166" y="1257"/>
                </a:cubicBezTo>
                <a:cubicBezTo>
                  <a:pt x="140" y="1296"/>
                  <a:pt x="119" y="1288"/>
                  <a:pt x="69" y="1294"/>
                </a:cubicBezTo>
                <a:cubicBezTo>
                  <a:pt x="29" y="1308"/>
                  <a:pt x="69" y="1310"/>
                  <a:pt x="8" y="1291"/>
                </a:cubicBezTo>
                <a:cubicBezTo>
                  <a:pt x="0" y="1288"/>
                  <a:pt x="15" y="4027"/>
                  <a:pt x="9" y="4021"/>
                </a:cubicBezTo>
                <a:cubicBezTo>
                  <a:pt x="3" y="4015"/>
                  <a:pt x="5814" y="4034"/>
                  <a:pt x="5806" y="4030"/>
                </a:cubicBezTo>
                <a:cubicBezTo>
                  <a:pt x="5812" y="4042"/>
                  <a:pt x="5218" y="4040"/>
                  <a:pt x="5220" y="4030"/>
                </a:cubicBezTo>
                <a:cubicBezTo>
                  <a:pt x="5224" y="4030"/>
                  <a:pt x="5709" y="4043"/>
                  <a:pt x="5833" y="4030"/>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9" name="Freeform 5" descr="Stationery"/>
          <p:cNvSpPr>
            <a:spLocks/>
          </p:cNvSpPr>
          <p:nvPr/>
        </p:nvSpPr>
        <p:spPr bwMode="auto">
          <a:xfrm>
            <a:off x="823915" y="-77369"/>
            <a:ext cx="2147887" cy="2105025"/>
          </a:xfrm>
          <a:custGeom>
            <a:avLst/>
            <a:gdLst>
              <a:gd name="T0" fmla="*/ 1451609662 w 1353"/>
              <a:gd name="T1" fmla="*/ 438507188 h 1326"/>
              <a:gd name="T2" fmla="*/ 1668343049 w 1353"/>
              <a:gd name="T3" fmla="*/ 703124388 h 1326"/>
              <a:gd name="T4" fmla="*/ 1948079534 w 1353"/>
              <a:gd name="T5" fmla="*/ 884575638 h 1326"/>
              <a:gd name="T6" fmla="*/ 2147483646 w 1353"/>
              <a:gd name="T7" fmla="*/ 992941563 h 1326"/>
              <a:gd name="T8" fmla="*/ 2147483646 w 1353"/>
              <a:gd name="T9" fmla="*/ 1393647200 h 1326"/>
              <a:gd name="T10" fmla="*/ 2147483646 w 1353"/>
              <a:gd name="T11" fmla="*/ 1489413138 h 1326"/>
              <a:gd name="T12" fmla="*/ 2147483646 w 1353"/>
              <a:gd name="T13" fmla="*/ 1597779063 h 1326"/>
              <a:gd name="T14" fmla="*/ 2147483646 w 1353"/>
              <a:gd name="T15" fmla="*/ 1670864388 h 1326"/>
              <a:gd name="T16" fmla="*/ 2147483646 w 1353"/>
              <a:gd name="T17" fmla="*/ 1791831888 h 1326"/>
              <a:gd name="T18" fmla="*/ 2147483646 w 1353"/>
              <a:gd name="T19" fmla="*/ 1960681563 h 1326"/>
              <a:gd name="T20" fmla="*/ 2147483646 w 1353"/>
              <a:gd name="T21" fmla="*/ 2147483646 h 1326"/>
              <a:gd name="T22" fmla="*/ 2147483646 w 1353"/>
              <a:gd name="T23" fmla="*/ 2147483646 h 1326"/>
              <a:gd name="T24" fmla="*/ 2147483646 w 1353"/>
              <a:gd name="T25" fmla="*/ 2021165313 h 1326"/>
              <a:gd name="T26" fmla="*/ 2147483646 w 1353"/>
              <a:gd name="T27" fmla="*/ 1756549700 h 1326"/>
              <a:gd name="T28" fmla="*/ 2147483646 w 1353"/>
              <a:gd name="T29" fmla="*/ 1998484700 h 1326"/>
              <a:gd name="T30" fmla="*/ 2147483646 w 1353"/>
              <a:gd name="T31" fmla="*/ 2147483646 h 1326"/>
              <a:gd name="T32" fmla="*/ 2147483646 w 1353"/>
              <a:gd name="T33" fmla="*/ 2147483646 h 1326"/>
              <a:gd name="T34" fmla="*/ 2147483646 w 1353"/>
              <a:gd name="T35" fmla="*/ 2147483646 h 1326"/>
              <a:gd name="T36" fmla="*/ 2147483646 w 1353"/>
              <a:gd name="T37" fmla="*/ 2147483646 h 1326"/>
              <a:gd name="T38" fmla="*/ 2147483646 w 1353"/>
              <a:gd name="T39" fmla="*/ 2147483646 h 1326"/>
              <a:gd name="T40" fmla="*/ 1983361713 w 1353"/>
              <a:gd name="T41" fmla="*/ 2147483646 h 1326"/>
              <a:gd name="T42" fmla="*/ 2043845449 w 1353"/>
              <a:gd name="T43" fmla="*/ 2147483646 h 1326"/>
              <a:gd name="T44" fmla="*/ 2147483646 w 1353"/>
              <a:gd name="T45" fmla="*/ 2147483646 h 1326"/>
              <a:gd name="T46" fmla="*/ 2116930757 w 1353"/>
              <a:gd name="T47" fmla="*/ 2147483646 h 1326"/>
              <a:gd name="T48" fmla="*/ 1960681106 w 1353"/>
              <a:gd name="T49" fmla="*/ 2046366875 h 1326"/>
              <a:gd name="T50" fmla="*/ 1789310521 w 1353"/>
              <a:gd name="T51" fmla="*/ 1973283138 h 1326"/>
              <a:gd name="T52" fmla="*/ 1633060870 w 1353"/>
              <a:gd name="T53" fmla="*/ 1622980625 h 1326"/>
              <a:gd name="T54" fmla="*/ 1318040618 w 1353"/>
              <a:gd name="T55" fmla="*/ 1502013125 h 1326"/>
              <a:gd name="T56" fmla="*/ 1161790967 w 1353"/>
              <a:gd name="T57" fmla="*/ 1212195950 h 1326"/>
              <a:gd name="T58" fmla="*/ 942538218 w 1353"/>
              <a:gd name="T59" fmla="*/ 1186994388 h 1326"/>
              <a:gd name="T60" fmla="*/ 652719523 w 1353"/>
              <a:gd name="T61" fmla="*/ 982860938 h 1326"/>
              <a:gd name="T62" fmla="*/ 350300843 w 1353"/>
              <a:gd name="T63" fmla="*/ 582156888 h 1326"/>
              <a:gd name="T64" fmla="*/ 216733387 w 1353"/>
              <a:gd name="T65" fmla="*/ 473789375 h 1326"/>
              <a:gd name="T66" fmla="*/ 146169028 w 1353"/>
              <a:gd name="T67" fmla="*/ 425907200 h 1326"/>
              <a:gd name="T68" fmla="*/ 0 w 1353"/>
              <a:gd name="T69" fmla="*/ 178931888 h 1326"/>
              <a:gd name="T70" fmla="*/ 1413806533 w 1353"/>
              <a:gd name="T71" fmla="*/ 156249688 h 1326"/>
              <a:gd name="T72" fmla="*/ 1413806533 w 1353"/>
              <a:gd name="T73" fmla="*/ 178931888 h 13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53" h="1326">
                <a:moveTo>
                  <a:pt x="557" y="49"/>
                </a:moveTo>
                <a:cubicBezTo>
                  <a:pt x="571" y="89"/>
                  <a:pt x="554" y="140"/>
                  <a:pt x="576" y="174"/>
                </a:cubicBezTo>
                <a:cubicBezTo>
                  <a:pt x="589" y="194"/>
                  <a:pt x="614" y="205"/>
                  <a:pt x="629" y="226"/>
                </a:cubicBezTo>
                <a:cubicBezTo>
                  <a:pt x="637" y="250"/>
                  <a:pt x="640" y="265"/>
                  <a:pt x="662" y="279"/>
                </a:cubicBezTo>
                <a:cubicBezTo>
                  <a:pt x="678" y="303"/>
                  <a:pt x="703" y="318"/>
                  <a:pt x="730" y="327"/>
                </a:cubicBezTo>
                <a:cubicBezTo>
                  <a:pt x="762" y="349"/>
                  <a:pt x="747" y="342"/>
                  <a:pt x="773" y="351"/>
                </a:cubicBezTo>
                <a:cubicBezTo>
                  <a:pt x="831" y="346"/>
                  <a:pt x="888" y="338"/>
                  <a:pt x="946" y="346"/>
                </a:cubicBezTo>
                <a:cubicBezTo>
                  <a:pt x="942" y="370"/>
                  <a:pt x="946" y="387"/>
                  <a:pt x="922" y="394"/>
                </a:cubicBezTo>
                <a:cubicBezTo>
                  <a:pt x="896" y="411"/>
                  <a:pt x="895" y="451"/>
                  <a:pt x="926" y="462"/>
                </a:cubicBezTo>
                <a:cubicBezTo>
                  <a:pt x="940" y="481"/>
                  <a:pt x="994" y="543"/>
                  <a:pt x="1013" y="553"/>
                </a:cubicBezTo>
                <a:cubicBezTo>
                  <a:pt x="1026" y="560"/>
                  <a:pt x="1051" y="562"/>
                  <a:pt x="1066" y="567"/>
                </a:cubicBezTo>
                <a:cubicBezTo>
                  <a:pt x="1086" y="581"/>
                  <a:pt x="1107" y="580"/>
                  <a:pt x="1128" y="591"/>
                </a:cubicBezTo>
                <a:cubicBezTo>
                  <a:pt x="1141" y="598"/>
                  <a:pt x="1161" y="610"/>
                  <a:pt x="1171" y="620"/>
                </a:cubicBezTo>
                <a:cubicBezTo>
                  <a:pt x="1175" y="624"/>
                  <a:pt x="1177" y="630"/>
                  <a:pt x="1181" y="634"/>
                </a:cubicBezTo>
                <a:cubicBezTo>
                  <a:pt x="1190" y="641"/>
                  <a:pt x="1201" y="643"/>
                  <a:pt x="1210" y="649"/>
                </a:cubicBezTo>
                <a:cubicBezTo>
                  <a:pt x="1213" y="654"/>
                  <a:pt x="1214" y="660"/>
                  <a:pt x="1219" y="663"/>
                </a:cubicBezTo>
                <a:cubicBezTo>
                  <a:pt x="1228" y="668"/>
                  <a:pt x="1248" y="673"/>
                  <a:pt x="1248" y="673"/>
                </a:cubicBezTo>
                <a:cubicBezTo>
                  <a:pt x="1252" y="685"/>
                  <a:pt x="1249" y="702"/>
                  <a:pt x="1258" y="711"/>
                </a:cubicBezTo>
                <a:cubicBezTo>
                  <a:pt x="1265" y="718"/>
                  <a:pt x="1286" y="721"/>
                  <a:pt x="1286" y="721"/>
                </a:cubicBezTo>
                <a:cubicBezTo>
                  <a:pt x="1294" y="742"/>
                  <a:pt x="1328" y="755"/>
                  <a:pt x="1344" y="778"/>
                </a:cubicBezTo>
                <a:cubicBezTo>
                  <a:pt x="1353" y="804"/>
                  <a:pt x="1340" y="798"/>
                  <a:pt x="1320" y="812"/>
                </a:cubicBezTo>
                <a:cubicBezTo>
                  <a:pt x="1315" y="843"/>
                  <a:pt x="1310" y="880"/>
                  <a:pt x="1282" y="898"/>
                </a:cubicBezTo>
                <a:cubicBezTo>
                  <a:pt x="1277" y="895"/>
                  <a:pt x="1270" y="894"/>
                  <a:pt x="1267" y="889"/>
                </a:cubicBezTo>
                <a:cubicBezTo>
                  <a:pt x="1262" y="880"/>
                  <a:pt x="1269" y="867"/>
                  <a:pt x="1262" y="860"/>
                </a:cubicBezTo>
                <a:cubicBezTo>
                  <a:pt x="1255" y="853"/>
                  <a:pt x="1243" y="857"/>
                  <a:pt x="1234" y="855"/>
                </a:cubicBezTo>
                <a:cubicBezTo>
                  <a:pt x="1220" y="835"/>
                  <a:pt x="1220" y="817"/>
                  <a:pt x="1200" y="802"/>
                </a:cubicBezTo>
                <a:cubicBezTo>
                  <a:pt x="1182" y="752"/>
                  <a:pt x="1128" y="750"/>
                  <a:pt x="1085" y="735"/>
                </a:cubicBezTo>
                <a:cubicBezTo>
                  <a:pt x="1073" y="718"/>
                  <a:pt x="1076" y="704"/>
                  <a:pt x="1056" y="697"/>
                </a:cubicBezTo>
                <a:cubicBezTo>
                  <a:pt x="1049" y="716"/>
                  <a:pt x="1045" y="724"/>
                  <a:pt x="1027" y="735"/>
                </a:cubicBezTo>
                <a:cubicBezTo>
                  <a:pt x="1015" y="755"/>
                  <a:pt x="998" y="772"/>
                  <a:pt x="989" y="793"/>
                </a:cubicBezTo>
                <a:cubicBezTo>
                  <a:pt x="976" y="822"/>
                  <a:pt x="971" y="854"/>
                  <a:pt x="960" y="884"/>
                </a:cubicBezTo>
                <a:cubicBezTo>
                  <a:pt x="967" y="903"/>
                  <a:pt x="977" y="902"/>
                  <a:pt x="994" y="913"/>
                </a:cubicBezTo>
                <a:cubicBezTo>
                  <a:pt x="1005" y="930"/>
                  <a:pt x="1014" y="935"/>
                  <a:pt x="1032" y="942"/>
                </a:cubicBezTo>
                <a:cubicBezTo>
                  <a:pt x="1036" y="975"/>
                  <a:pt x="1040" y="985"/>
                  <a:pt x="1051" y="1014"/>
                </a:cubicBezTo>
                <a:cubicBezTo>
                  <a:pt x="1055" y="1023"/>
                  <a:pt x="1061" y="1042"/>
                  <a:pt x="1061" y="1042"/>
                </a:cubicBezTo>
                <a:cubicBezTo>
                  <a:pt x="1050" y="1085"/>
                  <a:pt x="1022" y="1079"/>
                  <a:pt x="984" y="1090"/>
                </a:cubicBezTo>
                <a:cubicBezTo>
                  <a:pt x="964" y="1104"/>
                  <a:pt x="957" y="1125"/>
                  <a:pt x="936" y="1138"/>
                </a:cubicBezTo>
                <a:cubicBezTo>
                  <a:pt x="933" y="1148"/>
                  <a:pt x="927" y="1157"/>
                  <a:pt x="926" y="1167"/>
                </a:cubicBezTo>
                <a:cubicBezTo>
                  <a:pt x="925" y="1183"/>
                  <a:pt x="929" y="1201"/>
                  <a:pt x="922" y="1215"/>
                </a:cubicBezTo>
                <a:cubicBezTo>
                  <a:pt x="917" y="1225"/>
                  <a:pt x="893" y="1234"/>
                  <a:pt x="893" y="1234"/>
                </a:cubicBezTo>
                <a:cubicBezTo>
                  <a:pt x="880" y="1272"/>
                  <a:pt x="876" y="1312"/>
                  <a:pt x="835" y="1326"/>
                </a:cubicBezTo>
                <a:cubicBezTo>
                  <a:pt x="801" y="1302"/>
                  <a:pt x="817" y="1308"/>
                  <a:pt x="787" y="1302"/>
                </a:cubicBezTo>
                <a:cubicBezTo>
                  <a:pt x="793" y="1240"/>
                  <a:pt x="787" y="1257"/>
                  <a:pt x="821" y="1225"/>
                </a:cubicBezTo>
                <a:cubicBezTo>
                  <a:pt x="828" y="1205"/>
                  <a:pt x="823" y="1199"/>
                  <a:pt x="811" y="1182"/>
                </a:cubicBezTo>
                <a:cubicBezTo>
                  <a:pt x="818" y="1162"/>
                  <a:pt x="825" y="1163"/>
                  <a:pt x="845" y="1158"/>
                </a:cubicBezTo>
                <a:cubicBezTo>
                  <a:pt x="855" y="1142"/>
                  <a:pt x="859" y="1128"/>
                  <a:pt x="864" y="1110"/>
                </a:cubicBezTo>
                <a:cubicBezTo>
                  <a:pt x="862" y="1068"/>
                  <a:pt x="863" y="1026"/>
                  <a:pt x="859" y="985"/>
                </a:cubicBezTo>
                <a:cubicBezTo>
                  <a:pt x="857" y="969"/>
                  <a:pt x="845" y="957"/>
                  <a:pt x="840" y="942"/>
                </a:cubicBezTo>
                <a:cubicBezTo>
                  <a:pt x="837" y="932"/>
                  <a:pt x="830" y="913"/>
                  <a:pt x="830" y="913"/>
                </a:cubicBezTo>
                <a:cubicBezTo>
                  <a:pt x="826" y="886"/>
                  <a:pt x="806" y="822"/>
                  <a:pt x="778" y="812"/>
                </a:cubicBezTo>
                <a:cubicBezTo>
                  <a:pt x="764" y="831"/>
                  <a:pt x="760" y="834"/>
                  <a:pt x="739" y="822"/>
                </a:cubicBezTo>
                <a:cubicBezTo>
                  <a:pt x="732" y="802"/>
                  <a:pt x="727" y="795"/>
                  <a:pt x="710" y="783"/>
                </a:cubicBezTo>
                <a:cubicBezTo>
                  <a:pt x="699" y="766"/>
                  <a:pt x="696" y="754"/>
                  <a:pt x="682" y="740"/>
                </a:cubicBezTo>
                <a:cubicBezTo>
                  <a:pt x="674" y="716"/>
                  <a:pt x="671" y="648"/>
                  <a:pt x="648" y="644"/>
                </a:cubicBezTo>
                <a:cubicBezTo>
                  <a:pt x="623" y="640"/>
                  <a:pt x="597" y="641"/>
                  <a:pt x="571" y="639"/>
                </a:cubicBezTo>
                <a:cubicBezTo>
                  <a:pt x="561" y="611"/>
                  <a:pt x="551" y="603"/>
                  <a:pt x="523" y="596"/>
                </a:cubicBezTo>
                <a:cubicBezTo>
                  <a:pt x="488" y="571"/>
                  <a:pt x="514" y="525"/>
                  <a:pt x="490" y="495"/>
                </a:cubicBezTo>
                <a:cubicBezTo>
                  <a:pt x="485" y="488"/>
                  <a:pt x="469" y="484"/>
                  <a:pt x="461" y="481"/>
                </a:cubicBezTo>
                <a:cubicBezTo>
                  <a:pt x="419" y="520"/>
                  <a:pt x="437" y="491"/>
                  <a:pt x="403" y="476"/>
                </a:cubicBezTo>
                <a:cubicBezTo>
                  <a:pt x="394" y="472"/>
                  <a:pt x="384" y="473"/>
                  <a:pt x="374" y="471"/>
                </a:cubicBezTo>
                <a:cubicBezTo>
                  <a:pt x="355" y="441"/>
                  <a:pt x="338" y="447"/>
                  <a:pt x="307" y="457"/>
                </a:cubicBezTo>
                <a:cubicBezTo>
                  <a:pt x="297" y="419"/>
                  <a:pt x="293" y="410"/>
                  <a:pt x="259" y="390"/>
                </a:cubicBezTo>
                <a:cubicBezTo>
                  <a:pt x="240" y="364"/>
                  <a:pt x="220" y="339"/>
                  <a:pt x="202" y="313"/>
                </a:cubicBezTo>
                <a:cubicBezTo>
                  <a:pt x="182" y="284"/>
                  <a:pt x="170" y="252"/>
                  <a:pt x="139" y="231"/>
                </a:cubicBezTo>
                <a:cubicBezTo>
                  <a:pt x="133" y="215"/>
                  <a:pt x="125" y="202"/>
                  <a:pt x="115" y="188"/>
                </a:cubicBezTo>
                <a:cubicBezTo>
                  <a:pt x="105" y="192"/>
                  <a:pt x="96" y="198"/>
                  <a:pt x="86" y="188"/>
                </a:cubicBezTo>
                <a:cubicBezTo>
                  <a:pt x="83" y="185"/>
                  <a:pt x="86" y="177"/>
                  <a:pt x="82" y="174"/>
                </a:cubicBezTo>
                <a:cubicBezTo>
                  <a:pt x="75" y="169"/>
                  <a:pt x="66" y="171"/>
                  <a:pt x="58" y="169"/>
                </a:cubicBezTo>
                <a:cubicBezTo>
                  <a:pt x="56" y="156"/>
                  <a:pt x="56" y="143"/>
                  <a:pt x="53" y="130"/>
                </a:cubicBezTo>
                <a:cubicBezTo>
                  <a:pt x="42" y="81"/>
                  <a:pt x="62" y="76"/>
                  <a:pt x="0" y="71"/>
                </a:cubicBezTo>
                <a:cubicBezTo>
                  <a:pt x="54" y="52"/>
                  <a:pt x="576" y="82"/>
                  <a:pt x="555" y="53"/>
                </a:cubicBezTo>
                <a:cubicBezTo>
                  <a:pt x="537" y="0"/>
                  <a:pt x="584" y="115"/>
                  <a:pt x="561" y="62"/>
                </a:cubicBezTo>
                <a:cubicBezTo>
                  <a:pt x="557" y="53"/>
                  <a:pt x="570" y="68"/>
                  <a:pt x="570" y="68"/>
                </a:cubicBezTo>
                <a:cubicBezTo>
                  <a:pt x="570" y="68"/>
                  <a:pt x="564" y="62"/>
                  <a:pt x="561" y="71"/>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0" name="Freeform 6" descr="Stationery"/>
          <p:cNvSpPr>
            <a:spLocks/>
          </p:cNvSpPr>
          <p:nvPr/>
        </p:nvSpPr>
        <p:spPr bwMode="auto">
          <a:xfrm>
            <a:off x="6870702" y="3103981"/>
            <a:ext cx="682625" cy="517525"/>
          </a:xfrm>
          <a:custGeom>
            <a:avLst/>
            <a:gdLst>
              <a:gd name="T0" fmla="*/ 864414388 w 430"/>
              <a:gd name="T1" fmla="*/ 425907200 h 326"/>
              <a:gd name="T2" fmla="*/ 924898138 w 430"/>
              <a:gd name="T3" fmla="*/ 289818763 h 326"/>
              <a:gd name="T4" fmla="*/ 992941563 w 430"/>
              <a:gd name="T5" fmla="*/ 259576888 h 326"/>
              <a:gd name="T6" fmla="*/ 1060986575 w 430"/>
              <a:gd name="T7" fmla="*/ 115927188 h 326"/>
              <a:gd name="T8" fmla="*/ 1083667188 w 430"/>
              <a:gd name="T9" fmla="*/ 47883763 h 326"/>
              <a:gd name="T10" fmla="*/ 992941563 w 430"/>
              <a:gd name="T11" fmla="*/ 108367513 h 326"/>
              <a:gd name="T12" fmla="*/ 932457813 w 430"/>
              <a:gd name="T13" fmla="*/ 123488450 h 326"/>
              <a:gd name="T14" fmla="*/ 728325950 w 430"/>
              <a:gd name="T15" fmla="*/ 183972200 h 326"/>
              <a:gd name="T16" fmla="*/ 660280938 w 430"/>
              <a:gd name="T17" fmla="*/ 236894688 h 326"/>
              <a:gd name="T18" fmla="*/ 569555313 w 430"/>
              <a:gd name="T19" fmla="*/ 289818763 h 326"/>
              <a:gd name="T20" fmla="*/ 395665325 w 430"/>
              <a:gd name="T21" fmla="*/ 274697825 h 326"/>
              <a:gd name="T22" fmla="*/ 342741250 w 430"/>
              <a:gd name="T23" fmla="*/ 221773750 h 326"/>
              <a:gd name="T24" fmla="*/ 282257500 w 430"/>
              <a:gd name="T25" fmla="*/ 357862188 h 326"/>
              <a:gd name="T26" fmla="*/ 93246575 w 430"/>
              <a:gd name="T27" fmla="*/ 418345938 h 326"/>
              <a:gd name="T28" fmla="*/ 10080625 w 430"/>
              <a:gd name="T29" fmla="*/ 486390950 h 326"/>
              <a:gd name="T30" fmla="*/ 25201563 w 430"/>
              <a:gd name="T31" fmla="*/ 599797188 h 326"/>
              <a:gd name="T32" fmla="*/ 108367513 w 430"/>
              <a:gd name="T33" fmla="*/ 675401875 h 326"/>
              <a:gd name="T34" fmla="*/ 176410938 w 430"/>
              <a:gd name="T35" fmla="*/ 781248438 h 326"/>
              <a:gd name="T36" fmla="*/ 282257500 w 430"/>
              <a:gd name="T37" fmla="*/ 819051575 h 326"/>
              <a:gd name="T38" fmla="*/ 335181575 w 430"/>
              <a:gd name="T39" fmla="*/ 811490313 h 326"/>
              <a:gd name="T40" fmla="*/ 365423450 w 430"/>
              <a:gd name="T41" fmla="*/ 766127500 h 326"/>
              <a:gd name="T42" fmla="*/ 388104063 w 430"/>
              <a:gd name="T43" fmla="*/ 758567825 h 326"/>
              <a:gd name="T44" fmla="*/ 441028138 w 430"/>
              <a:gd name="T45" fmla="*/ 766127500 h 326"/>
              <a:gd name="T46" fmla="*/ 486390950 w 430"/>
              <a:gd name="T47" fmla="*/ 751006563 h 326"/>
              <a:gd name="T48" fmla="*/ 561995638 w 430"/>
              <a:gd name="T49" fmla="*/ 758567825 h 326"/>
              <a:gd name="T50" fmla="*/ 652721263 w 430"/>
              <a:gd name="T51" fmla="*/ 690522813 h 326"/>
              <a:gd name="T52" fmla="*/ 773688763 w 430"/>
              <a:gd name="T53" fmla="*/ 614918125 h 326"/>
              <a:gd name="T54" fmla="*/ 841732188 w 430"/>
              <a:gd name="T55" fmla="*/ 645160000 h 326"/>
              <a:gd name="T56" fmla="*/ 894656263 w 430"/>
              <a:gd name="T57" fmla="*/ 524192500 h 326"/>
              <a:gd name="T58" fmla="*/ 864414388 w 430"/>
              <a:gd name="T59" fmla="*/ 425907200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30" h="326">
                <a:moveTo>
                  <a:pt x="343" y="169"/>
                </a:moveTo>
                <a:cubicBezTo>
                  <a:pt x="338" y="155"/>
                  <a:pt x="361" y="133"/>
                  <a:pt x="367" y="115"/>
                </a:cubicBezTo>
                <a:cubicBezTo>
                  <a:pt x="370" y="106"/>
                  <a:pt x="394" y="103"/>
                  <a:pt x="394" y="103"/>
                </a:cubicBezTo>
                <a:cubicBezTo>
                  <a:pt x="408" y="89"/>
                  <a:pt x="413" y="64"/>
                  <a:pt x="421" y="46"/>
                </a:cubicBezTo>
                <a:cubicBezTo>
                  <a:pt x="425" y="37"/>
                  <a:pt x="430" y="19"/>
                  <a:pt x="430" y="19"/>
                </a:cubicBezTo>
                <a:cubicBezTo>
                  <a:pt x="402" y="0"/>
                  <a:pt x="409" y="38"/>
                  <a:pt x="394" y="43"/>
                </a:cubicBezTo>
                <a:cubicBezTo>
                  <a:pt x="380" y="48"/>
                  <a:pt x="388" y="45"/>
                  <a:pt x="370" y="49"/>
                </a:cubicBezTo>
                <a:cubicBezTo>
                  <a:pt x="332" y="74"/>
                  <a:pt x="358" y="69"/>
                  <a:pt x="289" y="73"/>
                </a:cubicBezTo>
                <a:cubicBezTo>
                  <a:pt x="280" y="79"/>
                  <a:pt x="272" y="88"/>
                  <a:pt x="262" y="94"/>
                </a:cubicBezTo>
                <a:cubicBezTo>
                  <a:pt x="245" y="103"/>
                  <a:pt x="240" y="101"/>
                  <a:pt x="226" y="115"/>
                </a:cubicBezTo>
                <a:cubicBezTo>
                  <a:pt x="203" y="114"/>
                  <a:pt x="173" y="125"/>
                  <a:pt x="157" y="109"/>
                </a:cubicBezTo>
                <a:cubicBezTo>
                  <a:pt x="133" y="85"/>
                  <a:pt x="156" y="95"/>
                  <a:pt x="136" y="88"/>
                </a:cubicBezTo>
                <a:cubicBezTo>
                  <a:pt x="115" y="95"/>
                  <a:pt x="124" y="125"/>
                  <a:pt x="112" y="142"/>
                </a:cubicBezTo>
                <a:cubicBezTo>
                  <a:pt x="96" y="165"/>
                  <a:pt x="61" y="164"/>
                  <a:pt x="37" y="166"/>
                </a:cubicBezTo>
                <a:cubicBezTo>
                  <a:pt x="18" y="170"/>
                  <a:pt x="10" y="174"/>
                  <a:pt x="4" y="193"/>
                </a:cubicBezTo>
                <a:cubicBezTo>
                  <a:pt x="5" y="208"/>
                  <a:pt x="0" y="227"/>
                  <a:pt x="10" y="238"/>
                </a:cubicBezTo>
                <a:cubicBezTo>
                  <a:pt x="22" y="251"/>
                  <a:pt x="33" y="253"/>
                  <a:pt x="43" y="268"/>
                </a:cubicBezTo>
                <a:cubicBezTo>
                  <a:pt x="46" y="299"/>
                  <a:pt x="42" y="303"/>
                  <a:pt x="70" y="310"/>
                </a:cubicBezTo>
                <a:cubicBezTo>
                  <a:pt x="83" y="323"/>
                  <a:pt x="96" y="320"/>
                  <a:pt x="112" y="325"/>
                </a:cubicBezTo>
                <a:cubicBezTo>
                  <a:pt x="119" y="324"/>
                  <a:pt x="127" y="326"/>
                  <a:pt x="133" y="322"/>
                </a:cubicBezTo>
                <a:cubicBezTo>
                  <a:pt x="139" y="318"/>
                  <a:pt x="138" y="306"/>
                  <a:pt x="145" y="304"/>
                </a:cubicBezTo>
                <a:cubicBezTo>
                  <a:pt x="148" y="303"/>
                  <a:pt x="151" y="302"/>
                  <a:pt x="154" y="301"/>
                </a:cubicBezTo>
                <a:cubicBezTo>
                  <a:pt x="161" y="302"/>
                  <a:pt x="168" y="305"/>
                  <a:pt x="175" y="304"/>
                </a:cubicBezTo>
                <a:cubicBezTo>
                  <a:pt x="181" y="304"/>
                  <a:pt x="193" y="298"/>
                  <a:pt x="193" y="298"/>
                </a:cubicBezTo>
                <a:cubicBezTo>
                  <a:pt x="205" y="310"/>
                  <a:pt x="208" y="306"/>
                  <a:pt x="223" y="301"/>
                </a:cubicBezTo>
                <a:cubicBezTo>
                  <a:pt x="236" y="282"/>
                  <a:pt x="236" y="279"/>
                  <a:pt x="259" y="274"/>
                </a:cubicBezTo>
                <a:cubicBezTo>
                  <a:pt x="286" y="233"/>
                  <a:pt x="239" y="239"/>
                  <a:pt x="307" y="244"/>
                </a:cubicBezTo>
                <a:cubicBezTo>
                  <a:pt x="317" y="247"/>
                  <a:pt x="324" y="253"/>
                  <a:pt x="334" y="256"/>
                </a:cubicBezTo>
                <a:cubicBezTo>
                  <a:pt x="352" y="250"/>
                  <a:pt x="350" y="224"/>
                  <a:pt x="355" y="208"/>
                </a:cubicBezTo>
                <a:cubicBezTo>
                  <a:pt x="352" y="192"/>
                  <a:pt x="347" y="184"/>
                  <a:pt x="343" y="169"/>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1" name="Freeform 7" descr="Stationery"/>
          <p:cNvSpPr>
            <a:spLocks/>
          </p:cNvSpPr>
          <p:nvPr/>
        </p:nvSpPr>
        <p:spPr bwMode="auto">
          <a:xfrm>
            <a:off x="4267202" y="3277019"/>
            <a:ext cx="893763" cy="309562"/>
          </a:xfrm>
          <a:custGeom>
            <a:avLst/>
            <a:gdLst>
              <a:gd name="T0" fmla="*/ 1020664646 w 563"/>
              <a:gd name="T1" fmla="*/ 483869218 h 195"/>
              <a:gd name="T2" fmla="*/ 1179433785 w 563"/>
              <a:gd name="T3" fmla="*/ 483869218 h 195"/>
              <a:gd name="T4" fmla="*/ 1217236943 w 563"/>
              <a:gd name="T5" fmla="*/ 476307968 h 195"/>
              <a:gd name="T6" fmla="*/ 1232357889 w 563"/>
              <a:gd name="T7" fmla="*/ 430945229 h 195"/>
              <a:gd name="T8" fmla="*/ 1285280407 w 563"/>
              <a:gd name="T9" fmla="*/ 415824316 h 195"/>
              <a:gd name="T10" fmla="*/ 1353325457 w 563"/>
              <a:gd name="T11" fmla="*/ 362901914 h 195"/>
              <a:gd name="T12" fmla="*/ 1360885136 w 563"/>
              <a:gd name="T13" fmla="*/ 302418262 h 195"/>
              <a:gd name="T14" fmla="*/ 1383567349 w 563"/>
              <a:gd name="T15" fmla="*/ 294857011 h 195"/>
              <a:gd name="T16" fmla="*/ 1406247974 w 563"/>
              <a:gd name="T17" fmla="*/ 226813696 h 195"/>
              <a:gd name="T18" fmla="*/ 1360885136 w 563"/>
              <a:gd name="T19" fmla="*/ 136088218 h 195"/>
              <a:gd name="T20" fmla="*/ 1323083565 w 563"/>
              <a:gd name="T21" fmla="*/ 173889707 h 195"/>
              <a:gd name="T22" fmla="*/ 1277720727 w 563"/>
              <a:gd name="T23" fmla="*/ 189010620 h 195"/>
              <a:gd name="T24" fmla="*/ 1217236943 w 563"/>
              <a:gd name="T25" fmla="*/ 234373359 h 195"/>
              <a:gd name="T26" fmla="*/ 1156753160 w 563"/>
              <a:gd name="T27" fmla="*/ 309977924 h 195"/>
              <a:gd name="T28" fmla="*/ 1103829055 w 563"/>
              <a:gd name="T29" fmla="*/ 279736098 h 195"/>
              <a:gd name="T30" fmla="*/ 1111390322 w 563"/>
              <a:gd name="T31" fmla="*/ 219252446 h 195"/>
              <a:gd name="T32" fmla="*/ 1126511268 w 563"/>
              <a:gd name="T33" fmla="*/ 173889707 h 195"/>
              <a:gd name="T34" fmla="*/ 1005543700 w 563"/>
              <a:gd name="T35" fmla="*/ 136088218 h 195"/>
              <a:gd name="T36" fmla="*/ 854334240 w 563"/>
              <a:gd name="T37" fmla="*/ 166330044 h 195"/>
              <a:gd name="T38" fmla="*/ 771168244 w 563"/>
              <a:gd name="T39" fmla="*/ 189010620 h 195"/>
              <a:gd name="T40" fmla="*/ 710684460 w 563"/>
              <a:gd name="T41" fmla="*/ 68043315 h 195"/>
              <a:gd name="T42" fmla="*/ 635079730 w 563"/>
              <a:gd name="T43" fmla="*/ 105846392 h 195"/>
              <a:gd name="T44" fmla="*/ 506552483 w 563"/>
              <a:gd name="T45" fmla="*/ 143647880 h 195"/>
              <a:gd name="T46" fmla="*/ 393144595 w 563"/>
              <a:gd name="T47" fmla="*/ 90725478 h 195"/>
              <a:gd name="T48" fmla="*/ 340222078 w 563"/>
              <a:gd name="T49" fmla="*/ 68043315 h 195"/>
              <a:gd name="T50" fmla="*/ 211693243 w 563"/>
              <a:gd name="T51" fmla="*/ 45362739 h 195"/>
              <a:gd name="T52" fmla="*/ 143649780 w 563"/>
              <a:gd name="T53" fmla="*/ 0 h 195"/>
              <a:gd name="T54" fmla="*/ 136088514 w 563"/>
              <a:gd name="T55" fmla="*/ 75604565 h 195"/>
              <a:gd name="T56" fmla="*/ 128528834 w 563"/>
              <a:gd name="T57" fmla="*/ 105846392 h 195"/>
              <a:gd name="T58" fmla="*/ 105846622 w 563"/>
              <a:gd name="T59" fmla="*/ 98285141 h 195"/>
              <a:gd name="T60" fmla="*/ 30241892 w 563"/>
              <a:gd name="T61" fmla="*/ 52922402 h 195"/>
              <a:gd name="T62" fmla="*/ 60483784 w 563"/>
              <a:gd name="T63" fmla="*/ 325098837 h 195"/>
              <a:gd name="T64" fmla="*/ 68045051 w 563"/>
              <a:gd name="T65" fmla="*/ 362901914 h 195"/>
              <a:gd name="T66" fmla="*/ 113407888 w 563"/>
              <a:gd name="T67" fmla="*/ 355340664 h 195"/>
              <a:gd name="T68" fmla="*/ 264617348 w 563"/>
              <a:gd name="T69" fmla="*/ 302418262 h 195"/>
              <a:gd name="T70" fmla="*/ 370463970 w 563"/>
              <a:gd name="T71" fmla="*/ 317539175 h 195"/>
              <a:gd name="T72" fmla="*/ 483870271 w 563"/>
              <a:gd name="T73" fmla="*/ 325098837 h 195"/>
              <a:gd name="T74" fmla="*/ 582157213 w 563"/>
              <a:gd name="T75" fmla="*/ 347781001 h 195"/>
              <a:gd name="T76" fmla="*/ 619958784 w 563"/>
              <a:gd name="T77" fmla="*/ 393143740 h 195"/>
              <a:gd name="T78" fmla="*/ 688003835 w 563"/>
              <a:gd name="T79" fmla="*/ 415824316 h 195"/>
              <a:gd name="T80" fmla="*/ 763608565 w 563"/>
              <a:gd name="T81" fmla="*/ 491428881 h 195"/>
              <a:gd name="T82" fmla="*/ 824092349 w 563"/>
              <a:gd name="T83" fmla="*/ 430945229 h 195"/>
              <a:gd name="T84" fmla="*/ 1020664646 w 563"/>
              <a:gd name="T85" fmla="*/ 483869218 h 19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3" h="195">
                <a:moveTo>
                  <a:pt x="405" y="192"/>
                </a:moveTo>
                <a:cubicBezTo>
                  <a:pt x="426" y="178"/>
                  <a:pt x="445" y="188"/>
                  <a:pt x="468" y="192"/>
                </a:cubicBezTo>
                <a:cubicBezTo>
                  <a:pt x="473" y="191"/>
                  <a:pt x="479" y="193"/>
                  <a:pt x="483" y="189"/>
                </a:cubicBezTo>
                <a:cubicBezTo>
                  <a:pt x="487" y="185"/>
                  <a:pt x="483" y="173"/>
                  <a:pt x="489" y="171"/>
                </a:cubicBezTo>
                <a:cubicBezTo>
                  <a:pt x="504" y="167"/>
                  <a:pt x="497" y="169"/>
                  <a:pt x="510" y="165"/>
                </a:cubicBezTo>
                <a:cubicBezTo>
                  <a:pt x="521" y="154"/>
                  <a:pt x="532" y="158"/>
                  <a:pt x="537" y="144"/>
                </a:cubicBezTo>
                <a:cubicBezTo>
                  <a:pt x="538" y="136"/>
                  <a:pt x="537" y="127"/>
                  <a:pt x="540" y="120"/>
                </a:cubicBezTo>
                <a:cubicBezTo>
                  <a:pt x="541" y="117"/>
                  <a:pt x="547" y="120"/>
                  <a:pt x="549" y="117"/>
                </a:cubicBezTo>
                <a:cubicBezTo>
                  <a:pt x="555" y="109"/>
                  <a:pt x="558" y="90"/>
                  <a:pt x="558" y="90"/>
                </a:cubicBezTo>
                <a:cubicBezTo>
                  <a:pt x="556" y="68"/>
                  <a:pt x="563" y="48"/>
                  <a:pt x="540" y="54"/>
                </a:cubicBezTo>
                <a:cubicBezTo>
                  <a:pt x="535" y="62"/>
                  <a:pt x="534" y="65"/>
                  <a:pt x="525" y="69"/>
                </a:cubicBezTo>
                <a:cubicBezTo>
                  <a:pt x="519" y="72"/>
                  <a:pt x="507" y="75"/>
                  <a:pt x="507" y="75"/>
                </a:cubicBezTo>
                <a:cubicBezTo>
                  <a:pt x="500" y="86"/>
                  <a:pt x="494" y="86"/>
                  <a:pt x="483" y="93"/>
                </a:cubicBezTo>
                <a:cubicBezTo>
                  <a:pt x="475" y="105"/>
                  <a:pt x="474" y="118"/>
                  <a:pt x="459" y="123"/>
                </a:cubicBezTo>
                <a:cubicBezTo>
                  <a:pt x="451" y="121"/>
                  <a:pt x="439" y="123"/>
                  <a:pt x="438" y="111"/>
                </a:cubicBezTo>
                <a:cubicBezTo>
                  <a:pt x="437" y="103"/>
                  <a:pt x="439" y="95"/>
                  <a:pt x="441" y="87"/>
                </a:cubicBezTo>
                <a:cubicBezTo>
                  <a:pt x="442" y="81"/>
                  <a:pt x="447" y="69"/>
                  <a:pt x="447" y="69"/>
                </a:cubicBezTo>
                <a:cubicBezTo>
                  <a:pt x="440" y="48"/>
                  <a:pt x="417" y="60"/>
                  <a:pt x="399" y="54"/>
                </a:cubicBezTo>
                <a:cubicBezTo>
                  <a:pt x="374" y="59"/>
                  <a:pt x="370" y="63"/>
                  <a:pt x="339" y="66"/>
                </a:cubicBezTo>
                <a:cubicBezTo>
                  <a:pt x="329" y="81"/>
                  <a:pt x="324" y="78"/>
                  <a:pt x="306" y="75"/>
                </a:cubicBezTo>
                <a:cubicBezTo>
                  <a:pt x="296" y="60"/>
                  <a:pt x="297" y="37"/>
                  <a:pt x="282" y="27"/>
                </a:cubicBezTo>
                <a:cubicBezTo>
                  <a:pt x="267" y="31"/>
                  <a:pt x="267" y="38"/>
                  <a:pt x="252" y="42"/>
                </a:cubicBezTo>
                <a:cubicBezTo>
                  <a:pt x="237" y="52"/>
                  <a:pt x="218" y="45"/>
                  <a:pt x="201" y="57"/>
                </a:cubicBezTo>
                <a:cubicBezTo>
                  <a:pt x="185" y="52"/>
                  <a:pt x="172" y="41"/>
                  <a:pt x="156" y="36"/>
                </a:cubicBezTo>
                <a:cubicBezTo>
                  <a:pt x="151" y="22"/>
                  <a:pt x="148" y="19"/>
                  <a:pt x="135" y="27"/>
                </a:cubicBezTo>
                <a:cubicBezTo>
                  <a:pt x="118" y="24"/>
                  <a:pt x="101" y="22"/>
                  <a:pt x="84" y="18"/>
                </a:cubicBezTo>
                <a:cubicBezTo>
                  <a:pt x="75" y="9"/>
                  <a:pt x="69" y="4"/>
                  <a:pt x="57" y="0"/>
                </a:cubicBezTo>
                <a:cubicBezTo>
                  <a:pt x="41" y="5"/>
                  <a:pt x="50" y="17"/>
                  <a:pt x="54" y="30"/>
                </a:cubicBezTo>
                <a:cubicBezTo>
                  <a:pt x="53" y="34"/>
                  <a:pt x="54" y="40"/>
                  <a:pt x="51" y="42"/>
                </a:cubicBezTo>
                <a:cubicBezTo>
                  <a:pt x="48" y="44"/>
                  <a:pt x="45" y="40"/>
                  <a:pt x="42" y="39"/>
                </a:cubicBezTo>
                <a:cubicBezTo>
                  <a:pt x="31" y="34"/>
                  <a:pt x="12" y="21"/>
                  <a:pt x="12" y="21"/>
                </a:cubicBezTo>
                <a:cubicBezTo>
                  <a:pt x="0" y="38"/>
                  <a:pt x="11" y="109"/>
                  <a:pt x="24" y="129"/>
                </a:cubicBezTo>
                <a:cubicBezTo>
                  <a:pt x="25" y="134"/>
                  <a:pt x="23" y="141"/>
                  <a:pt x="27" y="144"/>
                </a:cubicBezTo>
                <a:cubicBezTo>
                  <a:pt x="32" y="147"/>
                  <a:pt x="39" y="142"/>
                  <a:pt x="45" y="141"/>
                </a:cubicBezTo>
                <a:cubicBezTo>
                  <a:pt x="65" y="136"/>
                  <a:pt x="84" y="124"/>
                  <a:pt x="105" y="120"/>
                </a:cubicBezTo>
                <a:cubicBezTo>
                  <a:pt x="136" y="99"/>
                  <a:pt x="122" y="122"/>
                  <a:pt x="147" y="126"/>
                </a:cubicBezTo>
                <a:cubicBezTo>
                  <a:pt x="162" y="128"/>
                  <a:pt x="177" y="128"/>
                  <a:pt x="192" y="129"/>
                </a:cubicBezTo>
                <a:cubicBezTo>
                  <a:pt x="218" y="146"/>
                  <a:pt x="174" y="119"/>
                  <a:pt x="231" y="138"/>
                </a:cubicBezTo>
                <a:cubicBezTo>
                  <a:pt x="238" y="140"/>
                  <a:pt x="239" y="152"/>
                  <a:pt x="246" y="156"/>
                </a:cubicBezTo>
                <a:cubicBezTo>
                  <a:pt x="254" y="161"/>
                  <a:pt x="273" y="165"/>
                  <a:pt x="273" y="165"/>
                </a:cubicBezTo>
                <a:cubicBezTo>
                  <a:pt x="284" y="176"/>
                  <a:pt x="288" y="190"/>
                  <a:pt x="303" y="195"/>
                </a:cubicBezTo>
                <a:cubicBezTo>
                  <a:pt x="319" y="190"/>
                  <a:pt x="311" y="176"/>
                  <a:pt x="327" y="171"/>
                </a:cubicBezTo>
                <a:cubicBezTo>
                  <a:pt x="328" y="171"/>
                  <a:pt x="405" y="169"/>
                  <a:pt x="405" y="19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2" name="Freeform 8" descr="Stationery"/>
          <p:cNvSpPr>
            <a:spLocks/>
          </p:cNvSpPr>
          <p:nvPr/>
        </p:nvSpPr>
        <p:spPr bwMode="auto">
          <a:xfrm>
            <a:off x="5237165" y="3346869"/>
            <a:ext cx="103187" cy="77787"/>
          </a:xfrm>
          <a:custGeom>
            <a:avLst/>
            <a:gdLst>
              <a:gd name="T0" fmla="*/ 47881943 w 65"/>
              <a:gd name="T1" fmla="*/ 25201401 h 49"/>
              <a:gd name="T2" fmla="*/ 138607128 w 65"/>
              <a:gd name="T3" fmla="*/ 10080560 h 49"/>
              <a:gd name="T4" fmla="*/ 100805762 w 65"/>
              <a:gd name="T5" fmla="*/ 123486069 h 49"/>
              <a:gd name="T6" fmla="*/ 10080576 w 65"/>
              <a:gd name="T7" fmla="*/ 70563921 h 49"/>
              <a:gd name="T8" fmla="*/ 2519350 w 65"/>
              <a:gd name="T9" fmla="*/ 47881867 h 49"/>
              <a:gd name="T10" fmla="*/ 47881943 w 65"/>
              <a:gd name="T11" fmla="*/ 25201401 h 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49">
                <a:moveTo>
                  <a:pt x="19" y="10"/>
                </a:moveTo>
                <a:cubicBezTo>
                  <a:pt x="35" y="7"/>
                  <a:pt x="40" y="0"/>
                  <a:pt x="55" y="4"/>
                </a:cubicBezTo>
                <a:cubicBezTo>
                  <a:pt x="65" y="19"/>
                  <a:pt x="54" y="40"/>
                  <a:pt x="40" y="49"/>
                </a:cubicBezTo>
                <a:cubicBezTo>
                  <a:pt x="7" y="45"/>
                  <a:pt x="22" y="46"/>
                  <a:pt x="4" y="28"/>
                </a:cubicBezTo>
                <a:cubicBezTo>
                  <a:pt x="3" y="25"/>
                  <a:pt x="0" y="22"/>
                  <a:pt x="1" y="19"/>
                </a:cubicBezTo>
                <a:cubicBezTo>
                  <a:pt x="3" y="14"/>
                  <a:pt x="28" y="10"/>
                  <a:pt x="19" y="1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3" name="Freeform 9" descr="Stationery"/>
          <p:cNvSpPr>
            <a:spLocks/>
          </p:cNvSpPr>
          <p:nvPr/>
        </p:nvSpPr>
        <p:spPr bwMode="auto">
          <a:xfrm>
            <a:off x="5345115" y="3215106"/>
            <a:ext cx="98425" cy="179388"/>
          </a:xfrm>
          <a:custGeom>
            <a:avLst/>
            <a:gdLst>
              <a:gd name="T0" fmla="*/ 115927188 w 62"/>
              <a:gd name="T1" fmla="*/ 269658264 h 113"/>
              <a:gd name="T2" fmla="*/ 108367513 w 62"/>
              <a:gd name="T3" fmla="*/ 110887184 h 113"/>
              <a:gd name="T4" fmla="*/ 40322500 w 62"/>
              <a:gd name="T5" fmla="*/ 42843569 h 113"/>
              <a:gd name="T6" fmla="*/ 55443438 w 62"/>
              <a:gd name="T7" fmla="*/ 216734042 h 113"/>
              <a:gd name="T8" fmla="*/ 123488450 w 62"/>
              <a:gd name="T9" fmla="*/ 284779244 h 113"/>
              <a:gd name="T10" fmla="*/ 115927188 w 62"/>
              <a:gd name="T11" fmla="*/ 269658264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 h="113">
                <a:moveTo>
                  <a:pt x="46" y="107"/>
                </a:moveTo>
                <a:cubicBezTo>
                  <a:pt x="62" y="83"/>
                  <a:pt x="51" y="67"/>
                  <a:pt x="43" y="44"/>
                </a:cubicBezTo>
                <a:cubicBezTo>
                  <a:pt x="40" y="18"/>
                  <a:pt x="41" y="0"/>
                  <a:pt x="16" y="17"/>
                </a:cubicBezTo>
                <a:cubicBezTo>
                  <a:pt x="12" y="39"/>
                  <a:pt x="0" y="72"/>
                  <a:pt x="22" y="86"/>
                </a:cubicBezTo>
                <a:cubicBezTo>
                  <a:pt x="27" y="101"/>
                  <a:pt x="34" y="108"/>
                  <a:pt x="49" y="113"/>
                </a:cubicBezTo>
                <a:cubicBezTo>
                  <a:pt x="53" y="102"/>
                  <a:pt x="55" y="103"/>
                  <a:pt x="46" y="10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4" name="Freeform 10" descr="Stationery"/>
          <p:cNvSpPr>
            <a:spLocks/>
          </p:cNvSpPr>
          <p:nvPr/>
        </p:nvSpPr>
        <p:spPr bwMode="auto">
          <a:xfrm>
            <a:off x="5486402" y="2989681"/>
            <a:ext cx="166688" cy="230188"/>
          </a:xfrm>
          <a:custGeom>
            <a:avLst/>
            <a:gdLst>
              <a:gd name="T0" fmla="*/ 37803251 w 105"/>
              <a:gd name="T1" fmla="*/ 191532291 h 145"/>
              <a:gd name="T2" fmla="*/ 37803251 w 105"/>
              <a:gd name="T3" fmla="*/ 70564528 h 145"/>
              <a:gd name="T4" fmla="*/ 83166199 w 105"/>
              <a:gd name="T5" fmla="*/ 40322588 h 145"/>
              <a:gd name="T6" fmla="*/ 166330811 w 105"/>
              <a:gd name="T7" fmla="*/ 2520955 h 145"/>
              <a:gd name="T8" fmla="*/ 241935726 w 105"/>
              <a:gd name="T9" fmla="*/ 40322588 h 145"/>
              <a:gd name="T10" fmla="*/ 249497011 w 105"/>
              <a:gd name="T11" fmla="*/ 274698422 h 145"/>
              <a:gd name="T12" fmla="*/ 226814743 w 105"/>
              <a:gd name="T13" fmla="*/ 282258113 h 145"/>
              <a:gd name="T14" fmla="*/ 158771114 w 105"/>
              <a:gd name="T15" fmla="*/ 312500054 h 145"/>
              <a:gd name="T16" fmla="*/ 113408165 w 105"/>
              <a:gd name="T17" fmla="*/ 365424244 h 145"/>
              <a:gd name="T18" fmla="*/ 37803251 w 105"/>
              <a:gd name="T19" fmla="*/ 297379083 h 145"/>
              <a:gd name="T20" fmla="*/ 37803251 w 105"/>
              <a:gd name="T21" fmla="*/ 153730659 h 145"/>
              <a:gd name="T22" fmla="*/ 37803251 w 105"/>
              <a:gd name="T23" fmla="*/ 70564528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5" h="145">
                <a:moveTo>
                  <a:pt x="15" y="76"/>
                </a:moveTo>
                <a:cubicBezTo>
                  <a:pt x="14" y="67"/>
                  <a:pt x="9" y="38"/>
                  <a:pt x="15" y="28"/>
                </a:cubicBezTo>
                <a:cubicBezTo>
                  <a:pt x="19" y="22"/>
                  <a:pt x="33" y="16"/>
                  <a:pt x="33" y="16"/>
                </a:cubicBezTo>
                <a:cubicBezTo>
                  <a:pt x="38" y="0"/>
                  <a:pt x="49" y="3"/>
                  <a:pt x="66" y="1"/>
                </a:cubicBezTo>
                <a:cubicBezTo>
                  <a:pt x="77" y="4"/>
                  <a:pt x="96" y="16"/>
                  <a:pt x="96" y="16"/>
                </a:cubicBezTo>
                <a:cubicBezTo>
                  <a:pt x="96" y="20"/>
                  <a:pt x="105" y="94"/>
                  <a:pt x="99" y="109"/>
                </a:cubicBezTo>
                <a:cubicBezTo>
                  <a:pt x="98" y="112"/>
                  <a:pt x="93" y="111"/>
                  <a:pt x="90" y="112"/>
                </a:cubicBezTo>
                <a:cubicBezTo>
                  <a:pt x="81" y="116"/>
                  <a:pt x="63" y="124"/>
                  <a:pt x="63" y="124"/>
                </a:cubicBezTo>
                <a:cubicBezTo>
                  <a:pt x="59" y="136"/>
                  <a:pt x="57" y="141"/>
                  <a:pt x="45" y="145"/>
                </a:cubicBezTo>
                <a:cubicBezTo>
                  <a:pt x="31" y="140"/>
                  <a:pt x="27" y="126"/>
                  <a:pt x="15" y="118"/>
                </a:cubicBezTo>
                <a:cubicBezTo>
                  <a:pt x="1" y="97"/>
                  <a:pt x="0" y="83"/>
                  <a:pt x="15" y="61"/>
                </a:cubicBezTo>
                <a:cubicBezTo>
                  <a:pt x="14" y="56"/>
                  <a:pt x="3" y="28"/>
                  <a:pt x="15" y="2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5" name="Freeform 11" descr="Stationery"/>
          <p:cNvSpPr>
            <a:spLocks/>
          </p:cNvSpPr>
          <p:nvPr/>
        </p:nvSpPr>
        <p:spPr bwMode="auto">
          <a:xfrm>
            <a:off x="4895852" y="2072106"/>
            <a:ext cx="112713" cy="252413"/>
          </a:xfrm>
          <a:custGeom>
            <a:avLst/>
            <a:gdLst>
              <a:gd name="T0" fmla="*/ 128529333 w 71"/>
              <a:gd name="T1" fmla="*/ 332661284 h 159"/>
              <a:gd name="T2" fmla="*/ 173892346 w 71"/>
              <a:gd name="T3" fmla="*/ 204133854 h 159"/>
              <a:gd name="T4" fmla="*/ 136089041 w 71"/>
              <a:gd name="T5" fmla="*/ 75604837 h 159"/>
              <a:gd name="T6" fmla="*/ 113408328 w 71"/>
              <a:gd name="T7" fmla="*/ 68045147 h 159"/>
              <a:gd name="T8" fmla="*/ 68045314 w 71"/>
              <a:gd name="T9" fmla="*/ 0 h 159"/>
              <a:gd name="T10" fmla="*/ 0 w 71"/>
              <a:gd name="T11" fmla="*/ 60483870 h 159"/>
              <a:gd name="T12" fmla="*/ 7561296 w 71"/>
              <a:gd name="T13" fmla="*/ 98287082 h 159"/>
              <a:gd name="T14" fmla="*/ 30242009 w 71"/>
              <a:gd name="T15" fmla="*/ 113408050 h 159"/>
              <a:gd name="T16" fmla="*/ 52924310 w 71"/>
              <a:gd name="T17" fmla="*/ 181451609 h 159"/>
              <a:gd name="T18" fmla="*/ 45363014 w 71"/>
              <a:gd name="T19" fmla="*/ 257056447 h 159"/>
              <a:gd name="T20" fmla="*/ 22682301 w 71"/>
              <a:gd name="T21" fmla="*/ 325101594 h 159"/>
              <a:gd name="T22" fmla="*/ 75605023 w 71"/>
              <a:gd name="T23" fmla="*/ 355343529 h 159"/>
              <a:gd name="T24" fmla="*/ 105847032 w 71"/>
              <a:gd name="T25" fmla="*/ 400706431 h 159"/>
              <a:gd name="T26" fmla="*/ 128529333 w 71"/>
              <a:gd name="T27" fmla="*/ 332661284 h 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1" h="159">
                <a:moveTo>
                  <a:pt x="51" y="132"/>
                </a:moveTo>
                <a:cubicBezTo>
                  <a:pt x="71" y="125"/>
                  <a:pt x="48" y="102"/>
                  <a:pt x="69" y="81"/>
                </a:cubicBezTo>
                <a:cubicBezTo>
                  <a:pt x="68" y="75"/>
                  <a:pt x="56" y="34"/>
                  <a:pt x="54" y="30"/>
                </a:cubicBezTo>
                <a:cubicBezTo>
                  <a:pt x="52" y="27"/>
                  <a:pt x="48" y="28"/>
                  <a:pt x="45" y="27"/>
                </a:cubicBezTo>
                <a:cubicBezTo>
                  <a:pt x="39" y="15"/>
                  <a:pt x="38" y="8"/>
                  <a:pt x="27" y="0"/>
                </a:cubicBezTo>
                <a:cubicBezTo>
                  <a:pt x="8" y="6"/>
                  <a:pt x="6" y="5"/>
                  <a:pt x="0" y="24"/>
                </a:cubicBezTo>
                <a:cubicBezTo>
                  <a:pt x="1" y="29"/>
                  <a:pt x="0" y="35"/>
                  <a:pt x="3" y="39"/>
                </a:cubicBezTo>
                <a:cubicBezTo>
                  <a:pt x="5" y="42"/>
                  <a:pt x="10" y="42"/>
                  <a:pt x="12" y="45"/>
                </a:cubicBezTo>
                <a:cubicBezTo>
                  <a:pt x="17" y="53"/>
                  <a:pt x="21" y="72"/>
                  <a:pt x="21" y="72"/>
                </a:cubicBezTo>
                <a:cubicBezTo>
                  <a:pt x="20" y="82"/>
                  <a:pt x="20" y="92"/>
                  <a:pt x="18" y="102"/>
                </a:cubicBezTo>
                <a:cubicBezTo>
                  <a:pt x="16" y="111"/>
                  <a:pt x="9" y="129"/>
                  <a:pt x="9" y="129"/>
                </a:cubicBezTo>
                <a:cubicBezTo>
                  <a:pt x="16" y="151"/>
                  <a:pt x="4" y="123"/>
                  <a:pt x="30" y="141"/>
                </a:cubicBezTo>
                <a:cubicBezTo>
                  <a:pt x="36" y="145"/>
                  <a:pt x="42" y="159"/>
                  <a:pt x="42" y="159"/>
                </a:cubicBezTo>
                <a:cubicBezTo>
                  <a:pt x="59" y="153"/>
                  <a:pt x="57" y="148"/>
                  <a:pt x="51" y="13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6" name="Freeform 12" descr="Stationery"/>
          <p:cNvSpPr>
            <a:spLocks/>
          </p:cNvSpPr>
          <p:nvPr/>
        </p:nvSpPr>
        <p:spPr bwMode="auto">
          <a:xfrm>
            <a:off x="5029202" y="2478506"/>
            <a:ext cx="228600" cy="147638"/>
          </a:xfrm>
          <a:custGeom>
            <a:avLst/>
            <a:gdLst>
              <a:gd name="T0" fmla="*/ 30241875 w 144"/>
              <a:gd name="T1" fmla="*/ 166330876 h 93"/>
              <a:gd name="T2" fmla="*/ 90725625 w 144"/>
              <a:gd name="T3" fmla="*/ 113408209 h 93"/>
              <a:gd name="T4" fmla="*/ 158770638 w 144"/>
              <a:gd name="T5" fmla="*/ 52924254 h 93"/>
              <a:gd name="T6" fmla="*/ 264617200 w 144"/>
              <a:gd name="T7" fmla="*/ 0 h 93"/>
              <a:gd name="T8" fmla="*/ 340221888 w 144"/>
              <a:gd name="T9" fmla="*/ 22682277 h 93"/>
              <a:gd name="T10" fmla="*/ 317539688 w 144"/>
              <a:gd name="T11" fmla="*/ 136088898 h 93"/>
              <a:gd name="T12" fmla="*/ 264617200 w 144"/>
              <a:gd name="T13" fmla="*/ 136088898 h 93"/>
              <a:gd name="T14" fmla="*/ 181451250 w 144"/>
              <a:gd name="T15" fmla="*/ 173892164 h 93"/>
              <a:gd name="T16" fmla="*/ 113407825 w 144"/>
              <a:gd name="T17" fmla="*/ 204134141 h 93"/>
              <a:gd name="T18" fmla="*/ 68045013 w 144"/>
              <a:gd name="T19" fmla="*/ 234376119 h 93"/>
              <a:gd name="T20" fmla="*/ 7561263 w 144"/>
              <a:gd name="T21" fmla="*/ 189013153 h 93"/>
              <a:gd name="T22" fmla="*/ 60483750 w 144"/>
              <a:gd name="T23" fmla="*/ 151209887 h 93"/>
              <a:gd name="T24" fmla="*/ 83165950 w 144"/>
              <a:gd name="T25" fmla="*/ 105846921 h 93"/>
              <a:gd name="T26" fmla="*/ 113407825 w 144"/>
              <a:gd name="T27" fmla="*/ 75604944 h 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93">
                <a:moveTo>
                  <a:pt x="12" y="66"/>
                </a:moveTo>
                <a:cubicBezTo>
                  <a:pt x="33" y="52"/>
                  <a:pt x="26" y="60"/>
                  <a:pt x="36" y="45"/>
                </a:cubicBezTo>
                <a:cubicBezTo>
                  <a:pt x="40" y="25"/>
                  <a:pt x="43" y="25"/>
                  <a:pt x="63" y="21"/>
                </a:cubicBezTo>
                <a:cubicBezTo>
                  <a:pt x="78" y="6"/>
                  <a:pt x="98" y="20"/>
                  <a:pt x="105" y="0"/>
                </a:cubicBezTo>
                <a:cubicBezTo>
                  <a:pt x="115" y="3"/>
                  <a:pt x="135" y="9"/>
                  <a:pt x="135" y="9"/>
                </a:cubicBezTo>
                <a:cubicBezTo>
                  <a:pt x="141" y="27"/>
                  <a:pt x="144" y="42"/>
                  <a:pt x="126" y="54"/>
                </a:cubicBezTo>
                <a:cubicBezTo>
                  <a:pt x="121" y="69"/>
                  <a:pt x="116" y="61"/>
                  <a:pt x="105" y="54"/>
                </a:cubicBezTo>
                <a:cubicBezTo>
                  <a:pt x="87" y="58"/>
                  <a:pt x="89" y="65"/>
                  <a:pt x="72" y="69"/>
                </a:cubicBezTo>
                <a:cubicBezTo>
                  <a:pt x="58" y="79"/>
                  <a:pt x="66" y="74"/>
                  <a:pt x="45" y="81"/>
                </a:cubicBezTo>
                <a:cubicBezTo>
                  <a:pt x="38" y="83"/>
                  <a:pt x="27" y="93"/>
                  <a:pt x="27" y="93"/>
                </a:cubicBezTo>
                <a:cubicBezTo>
                  <a:pt x="16" y="86"/>
                  <a:pt x="7" y="88"/>
                  <a:pt x="3" y="75"/>
                </a:cubicBezTo>
                <a:cubicBezTo>
                  <a:pt x="9" y="51"/>
                  <a:pt x="0" y="72"/>
                  <a:pt x="24" y="60"/>
                </a:cubicBezTo>
                <a:cubicBezTo>
                  <a:pt x="32" y="56"/>
                  <a:pt x="28" y="48"/>
                  <a:pt x="33" y="42"/>
                </a:cubicBezTo>
                <a:cubicBezTo>
                  <a:pt x="52" y="18"/>
                  <a:pt x="35" y="50"/>
                  <a:pt x="45" y="30"/>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7" name="Freeform 13" descr="Stationery"/>
          <p:cNvSpPr>
            <a:spLocks/>
          </p:cNvSpPr>
          <p:nvPr/>
        </p:nvSpPr>
        <p:spPr bwMode="auto">
          <a:xfrm>
            <a:off x="4876802" y="2630906"/>
            <a:ext cx="76200" cy="152400"/>
          </a:xfrm>
          <a:custGeom>
            <a:avLst/>
            <a:gdLst>
              <a:gd name="T0" fmla="*/ 58909974 w 62"/>
              <a:gd name="T1" fmla="*/ 155512416 h 97"/>
              <a:gd name="T2" fmla="*/ 54378532 w 62"/>
              <a:gd name="T3" fmla="*/ 44431670 h 97"/>
              <a:gd name="T4" fmla="*/ 18125768 w 62"/>
              <a:gd name="T5" fmla="*/ 0 h 97"/>
              <a:gd name="T6" fmla="*/ 0 w 62"/>
              <a:gd name="T7" fmla="*/ 162918742 h 97"/>
              <a:gd name="T8" fmla="*/ 58909974 w 62"/>
              <a:gd name="T9" fmla="*/ 155512416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97">
                <a:moveTo>
                  <a:pt x="39" y="63"/>
                </a:moveTo>
                <a:cubicBezTo>
                  <a:pt x="57" y="51"/>
                  <a:pt x="53" y="29"/>
                  <a:pt x="36" y="18"/>
                </a:cubicBezTo>
                <a:cubicBezTo>
                  <a:pt x="29" y="8"/>
                  <a:pt x="24" y="4"/>
                  <a:pt x="12" y="0"/>
                </a:cubicBezTo>
                <a:cubicBezTo>
                  <a:pt x="5" y="22"/>
                  <a:pt x="2" y="43"/>
                  <a:pt x="0" y="66"/>
                </a:cubicBezTo>
                <a:cubicBezTo>
                  <a:pt x="10" y="97"/>
                  <a:pt x="62" y="63"/>
                  <a:pt x="39" y="6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8" name="Freeform 14" descr="Stationery"/>
          <p:cNvSpPr>
            <a:spLocks/>
          </p:cNvSpPr>
          <p:nvPr/>
        </p:nvSpPr>
        <p:spPr bwMode="auto">
          <a:xfrm>
            <a:off x="5038727" y="2876969"/>
            <a:ext cx="77788" cy="95250"/>
          </a:xfrm>
          <a:custGeom>
            <a:avLst/>
            <a:gdLst>
              <a:gd name="T0" fmla="*/ 45363104 w 49"/>
              <a:gd name="T1" fmla="*/ 136088438 h 60"/>
              <a:gd name="T2" fmla="*/ 0 w 49"/>
              <a:gd name="T3" fmla="*/ 68045013 h 60"/>
              <a:gd name="T4" fmla="*/ 22682346 w 49"/>
              <a:gd name="T5" fmla="*/ 22682200 h 60"/>
              <a:gd name="T6" fmla="*/ 68045450 w 49"/>
              <a:gd name="T7" fmla="*/ 7561263 h 60"/>
              <a:gd name="T8" fmla="*/ 90726208 w 49"/>
              <a:gd name="T9" fmla="*/ 0 h 60"/>
              <a:gd name="T10" fmla="*/ 120968278 w 49"/>
              <a:gd name="T11" fmla="*/ 75604688 h 60"/>
              <a:gd name="T12" fmla="*/ 113408554 w 49"/>
              <a:gd name="T13" fmla="*/ 120967500 h 60"/>
              <a:gd name="T14" fmla="*/ 68045450 w 49"/>
              <a:gd name="T15" fmla="*/ 136088438 h 60"/>
              <a:gd name="T16" fmla="*/ 45363104 w 49"/>
              <a:gd name="T17" fmla="*/ 151209375 h 60"/>
              <a:gd name="T18" fmla="*/ 45363104 w 49"/>
              <a:gd name="T19" fmla="*/ 136088438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60">
                <a:moveTo>
                  <a:pt x="18" y="54"/>
                </a:moveTo>
                <a:cubicBezTo>
                  <a:pt x="14" y="43"/>
                  <a:pt x="7" y="37"/>
                  <a:pt x="0" y="27"/>
                </a:cubicBezTo>
                <a:cubicBezTo>
                  <a:pt x="2" y="22"/>
                  <a:pt x="4" y="12"/>
                  <a:pt x="9" y="9"/>
                </a:cubicBezTo>
                <a:cubicBezTo>
                  <a:pt x="14" y="6"/>
                  <a:pt x="21" y="5"/>
                  <a:pt x="27" y="3"/>
                </a:cubicBezTo>
                <a:cubicBezTo>
                  <a:pt x="30" y="2"/>
                  <a:pt x="36" y="0"/>
                  <a:pt x="36" y="0"/>
                </a:cubicBezTo>
                <a:cubicBezTo>
                  <a:pt x="43" y="10"/>
                  <a:pt x="45" y="18"/>
                  <a:pt x="48" y="30"/>
                </a:cubicBezTo>
                <a:cubicBezTo>
                  <a:pt x="47" y="36"/>
                  <a:pt x="49" y="43"/>
                  <a:pt x="45" y="48"/>
                </a:cubicBezTo>
                <a:cubicBezTo>
                  <a:pt x="41" y="53"/>
                  <a:pt x="32" y="50"/>
                  <a:pt x="27" y="54"/>
                </a:cubicBezTo>
                <a:cubicBezTo>
                  <a:pt x="24" y="56"/>
                  <a:pt x="22" y="60"/>
                  <a:pt x="18" y="60"/>
                </a:cubicBezTo>
                <a:cubicBezTo>
                  <a:pt x="16" y="60"/>
                  <a:pt x="18" y="56"/>
                  <a:pt x="18"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9" name="Freeform 15" descr="Stationery"/>
          <p:cNvSpPr>
            <a:spLocks/>
          </p:cNvSpPr>
          <p:nvPr/>
        </p:nvSpPr>
        <p:spPr bwMode="auto">
          <a:xfrm>
            <a:off x="4489452" y="2402306"/>
            <a:ext cx="74613" cy="77788"/>
          </a:xfrm>
          <a:custGeom>
            <a:avLst/>
            <a:gdLst>
              <a:gd name="T0" fmla="*/ 0 w 43"/>
              <a:gd name="T1" fmla="*/ 52924415 h 49"/>
              <a:gd name="T2" fmla="*/ 72260088 w 43"/>
              <a:gd name="T3" fmla="*/ 0 h 49"/>
              <a:gd name="T4" fmla="*/ 99358488 w 43"/>
              <a:gd name="T5" fmla="*/ 113408554 h 49"/>
              <a:gd name="T6" fmla="*/ 54195066 w 43"/>
              <a:gd name="T7" fmla="*/ 120968278 h 49"/>
              <a:gd name="T8" fmla="*/ 0 w 43"/>
              <a:gd name="T9" fmla="*/ 52924415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49">
                <a:moveTo>
                  <a:pt x="0" y="21"/>
                </a:moveTo>
                <a:cubicBezTo>
                  <a:pt x="10" y="14"/>
                  <a:pt x="14" y="7"/>
                  <a:pt x="24" y="0"/>
                </a:cubicBezTo>
                <a:cubicBezTo>
                  <a:pt x="36" y="8"/>
                  <a:pt x="43" y="31"/>
                  <a:pt x="33" y="45"/>
                </a:cubicBezTo>
                <a:cubicBezTo>
                  <a:pt x="30" y="49"/>
                  <a:pt x="23" y="47"/>
                  <a:pt x="18" y="48"/>
                </a:cubicBezTo>
                <a:cubicBezTo>
                  <a:pt x="5" y="44"/>
                  <a:pt x="0" y="35"/>
                  <a:pt x="0" y="2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0" name="Freeform 16" descr="Stationery"/>
          <p:cNvSpPr>
            <a:spLocks/>
          </p:cNvSpPr>
          <p:nvPr/>
        </p:nvSpPr>
        <p:spPr bwMode="auto">
          <a:xfrm>
            <a:off x="4572002" y="2326106"/>
            <a:ext cx="76200" cy="76200"/>
          </a:xfrm>
          <a:custGeom>
            <a:avLst/>
            <a:gdLst>
              <a:gd name="T0" fmla="*/ 100358787 w 45"/>
              <a:gd name="T1" fmla="*/ 60434220 h 70"/>
              <a:gd name="T2" fmla="*/ 14337453 w 45"/>
              <a:gd name="T3" fmla="*/ 42660026 h 70"/>
              <a:gd name="T4" fmla="*/ 57348120 w 45"/>
              <a:gd name="T5" fmla="*/ 21329469 h 70"/>
              <a:gd name="T6" fmla="*/ 117563053 w 45"/>
              <a:gd name="T7" fmla="*/ 14220009 h 70"/>
              <a:gd name="T8" fmla="*/ 100358787 w 45"/>
              <a:gd name="T9" fmla="*/ 60434220 h 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70">
                <a:moveTo>
                  <a:pt x="35" y="51"/>
                </a:moveTo>
                <a:cubicBezTo>
                  <a:pt x="18" y="48"/>
                  <a:pt x="20" y="41"/>
                  <a:pt x="5" y="36"/>
                </a:cubicBezTo>
                <a:cubicBezTo>
                  <a:pt x="0" y="22"/>
                  <a:pt x="8" y="22"/>
                  <a:pt x="20" y="18"/>
                </a:cubicBezTo>
                <a:cubicBezTo>
                  <a:pt x="25" y="3"/>
                  <a:pt x="29" y="0"/>
                  <a:pt x="41" y="12"/>
                </a:cubicBezTo>
                <a:cubicBezTo>
                  <a:pt x="38" y="59"/>
                  <a:pt x="45" y="70"/>
                  <a:pt x="35" y="5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1" name="Freeform 17" descr="Stationery"/>
          <p:cNvSpPr>
            <a:spLocks/>
          </p:cNvSpPr>
          <p:nvPr/>
        </p:nvSpPr>
        <p:spPr bwMode="auto">
          <a:xfrm>
            <a:off x="4648202" y="2402306"/>
            <a:ext cx="76200" cy="76200"/>
          </a:xfrm>
          <a:custGeom>
            <a:avLst/>
            <a:gdLst>
              <a:gd name="T0" fmla="*/ 80618215 w 55"/>
              <a:gd name="T1" fmla="*/ 59984409 h 66"/>
              <a:gd name="T2" fmla="*/ 57585033 w 55"/>
              <a:gd name="T3" fmla="*/ 0 h 66"/>
              <a:gd name="T4" fmla="*/ 0 w 55"/>
              <a:gd name="T5" fmla="*/ 51985718 h 66"/>
              <a:gd name="T6" fmla="*/ 63342982 w 55"/>
              <a:gd name="T7" fmla="*/ 87976364 h 66"/>
              <a:gd name="T8" fmla="*/ 80618215 w 55"/>
              <a:gd name="T9" fmla="*/ 59984409 h 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66">
                <a:moveTo>
                  <a:pt x="42" y="45"/>
                </a:moveTo>
                <a:cubicBezTo>
                  <a:pt x="49" y="24"/>
                  <a:pt x="50" y="13"/>
                  <a:pt x="30" y="0"/>
                </a:cubicBezTo>
                <a:cubicBezTo>
                  <a:pt x="3" y="5"/>
                  <a:pt x="4" y="13"/>
                  <a:pt x="0" y="39"/>
                </a:cubicBezTo>
                <a:cubicBezTo>
                  <a:pt x="4" y="60"/>
                  <a:pt x="13" y="61"/>
                  <a:pt x="33" y="66"/>
                </a:cubicBezTo>
                <a:cubicBezTo>
                  <a:pt x="55" y="59"/>
                  <a:pt x="42" y="14"/>
                  <a:pt x="42" y="45"/>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2" name="Freeform 18" descr="Stationery"/>
          <p:cNvSpPr>
            <a:spLocks/>
          </p:cNvSpPr>
          <p:nvPr/>
        </p:nvSpPr>
        <p:spPr bwMode="auto">
          <a:xfrm>
            <a:off x="4724402" y="2326106"/>
            <a:ext cx="76200" cy="76200"/>
          </a:xfrm>
          <a:custGeom>
            <a:avLst/>
            <a:gdLst>
              <a:gd name="T0" fmla="*/ 32982877 w 65"/>
              <a:gd name="T1" fmla="*/ 59294889 h 81"/>
              <a:gd name="T2" fmla="*/ 20615031 w 65"/>
              <a:gd name="T3" fmla="*/ 51329637 h 81"/>
              <a:gd name="T4" fmla="*/ 8246012 w 65"/>
              <a:gd name="T5" fmla="*/ 48674867 h 81"/>
              <a:gd name="T6" fmla="*/ 0 w 65"/>
              <a:gd name="T7" fmla="*/ 32744363 h 81"/>
              <a:gd name="T8" fmla="*/ 65966926 w 65"/>
              <a:gd name="T9" fmla="*/ 19469570 h 81"/>
              <a:gd name="T10" fmla="*/ 32982877 w 65"/>
              <a:gd name="T11" fmla="*/ 59294889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81">
                <a:moveTo>
                  <a:pt x="24" y="67"/>
                </a:moveTo>
                <a:cubicBezTo>
                  <a:pt x="21" y="64"/>
                  <a:pt x="19" y="60"/>
                  <a:pt x="15" y="58"/>
                </a:cubicBezTo>
                <a:cubicBezTo>
                  <a:pt x="12" y="56"/>
                  <a:pt x="8" y="58"/>
                  <a:pt x="6" y="55"/>
                </a:cubicBezTo>
                <a:cubicBezTo>
                  <a:pt x="2" y="50"/>
                  <a:pt x="0" y="37"/>
                  <a:pt x="0" y="37"/>
                </a:cubicBezTo>
                <a:cubicBezTo>
                  <a:pt x="5" y="0"/>
                  <a:pt x="12" y="10"/>
                  <a:pt x="48" y="22"/>
                </a:cubicBezTo>
                <a:cubicBezTo>
                  <a:pt x="65" y="48"/>
                  <a:pt x="65" y="81"/>
                  <a:pt x="24" y="6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3" name="Freeform 19" descr="Stationery"/>
          <p:cNvSpPr>
            <a:spLocks/>
          </p:cNvSpPr>
          <p:nvPr/>
        </p:nvSpPr>
        <p:spPr bwMode="auto">
          <a:xfrm>
            <a:off x="4876802" y="2554706"/>
            <a:ext cx="122238" cy="84138"/>
          </a:xfrm>
          <a:custGeom>
            <a:avLst/>
            <a:gdLst>
              <a:gd name="T0" fmla="*/ 88206623 w 77"/>
              <a:gd name="T1" fmla="*/ 85685822 h 53"/>
              <a:gd name="T2" fmla="*/ 12601627 w 77"/>
              <a:gd name="T3" fmla="*/ 78126102 h 53"/>
              <a:gd name="T4" fmla="*/ 20161332 w 77"/>
              <a:gd name="T5" fmla="*/ 47884047 h 53"/>
              <a:gd name="T6" fmla="*/ 65524331 w 77"/>
              <a:gd name="T7" fmla="*/ 55443767 h 53"/>
              <a:gd name="T8" fmla="*/ 163811620 w 77"/>
              <a:gd name="T9" fmla="*/ 17641992 h 53"/>
              <a:gd name="T10" fmla="*/ 88206623 w 77"/>
              <a:gd name="T11" fmla="*/ 85685822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53">
                <a:moveTo>
                  <a:pt x="35" y="34"/>
                </a:moveTo>
                <a:cubicBezTo>
                  <a:pt x="25" y="33"/>
                  <a:pt x="14" y="36"/>
                  <a:pt x="5" y="31"/>
                </a:cubicBezTo>
                <a:cubicBezTo>
                  <a:pt x="1" y="29"/>
                  <a:pt x="4" y="21"/>
                  <a:pt x="8" y="19"/>
                </a:cubicBezTo>
                <a:cubicBezTo>
                  <a:pt x="14" y="17"/>
                  <a:pt x="20" y="21"/>
                  <a:pt x="26" y="22"/>
                </a:cubicBezTo>
                <a:cubicBezTo>
                  <a:pt x="77" y="5"/>
                  <a:pt x="0" y="0"/>
                  <a:pt x="65" y="7"/>
                </a:cubicBezTo>
                <a:cubicBezTo>
                  <a:pt x="62" y="47"/>
                  <a:pt x="63" y="53"/>
                  <a:pt x="35" y="3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4" name="Freeform 20" descr="Stationery"/>
          <p:cNvSpPr>
            <a:spLocks/>
          </p:cNvSpPr>
          <p:nvPr/>
        </p:nvSpPr>
        <p:spPr bwMode="auto">
          <a:xfrm>
            <a:off x="4572002" y="2630906"/>
            <a:ext cx="68263" cy="109538"/>
          </a:xfrm>
          <a:custGeom>
            <a:avLst/>
            <a:gdLst>
              <a:gd name="T0" fmla="*/ 25201747 w 43"/>
              <a:gd name="T1" fmla="*/ 83166330 h 69"/>
              <a:gd name="T2" fmla="*/ 70564892 w 43"/>
              <a:gd name="T3" fmla="*/ 0 h 69"/>
              <a:gd name="T4" fmla="*/ 93247258 w 43"/>
              <a:gd name="T5" fmla="*/ 7561297 h 69"/>
              <a:gd name="T6" fmla="*/ 108368306 w 43"/>
              <a:gd name="T7" fmla="*/ 52924317 h 69"/>
              <a:gd name="T8" fmla="*/ 70564892 w 43"/>
              <a:gd name="T9" fmla="*/ 173892369 h 69"/>
              <a:gd name="T10" fmla="*/ 25201747 w 43"/>
              <a:gd name="T11" fmla="*/ 75605033 h 69"/>
              <a:gd name="T12" fmla="*/ 25201747 w 43"/>
              <a:gd name="T13" fmla="*/ 83166330 h 6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 h="69">
                <a:moveTo>
                  <a:pt x="10" y="33"/>
                </a:moveTo>
                <a:cubicBezTo>
                  <a:pt x="16" y="16"/>
                  <a:pt x="14" y="9"/>
                  <a:pt x="28" y="0"/>
                </a:cubicBezTo>
                <a:cubicBezTo>
                  <a:pt x="31" y="1"/>
                  <a:pt x="35" y="0"/>
                  <a:pt x="37" y="3"/>
                </a:cubicBezTo>
                <a:cubicBezTo>
                  <a:pt x="41" y="8"/>
                  <a:pt x="43" y="21"/>
                  <a:pt x="43" y="21"/>
                </a:cubicBezTo>
                <a:cubicBezTo>
                  <a:pt x="39" y="64"/>
                  <a:pt x="38" y="40"/>
                  <a:pt x="28" y="69"/>
                </a:cubicBezTo>
                <a:cubicBezTo>
                  <a:pt x="0" y="64"/>
                  <a:pt x="7" y="59"/>
                  <a:pt x="10" y="30"/>
                </a:cubicBezTo>
                <a:cubicBezTo>
                  <a:pt x="6" y="13"/>
                  <a:pt x="6" y="14"/>
                  <a:pt x="10" y="3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5" name="Freeform 21" descr="Stationery"/>
          <p:cNvSpPr>
            <a:spLocks/>
          </p:cNvSpPr>
          <p:nvPr/>
        </p:nvSpPr>
        <p:spPr bwMode="auto">
          <a:xfrm>
            <a:off x="4487865" y="2630906"/>
            <a:ext cx="84137" cy="90488"/>
          </a:xfrm>
          <a:custGeom>
            <a:avLst/>
            <a:gdLst>
              <a:gd name="T0" fmla="*/ 88204151 w 53"/>
              <a:gd name="T1" fmla="*/ 120968168 h 57"/>
              <a:gd name="T2" fmla="*/ 126007064 w 53"/>
              <a:gd name="T3" fmla="*/ 60484084 h 57"/>
              <a:gd name="T4" fmla="*/ 133566694 w 53"/>
              <a:gd name="T5" fmla="*/ 37803346 h 57"/>
              <a:gd name="T6" fmla="*/ 126007064 w 53"/>
              <a:gd name="T7" fmla="*/ 15121021 h 57"/>
              <a:gd name="T8" fmla="*/ 80644521 w 53"/>
              <a:gd name="T9" fmla="*/ 0 h 57"/>
              <a:gd name="T10" fmla="*/ 20161130 w 53"/>
              <a:gd name="T11" fmla="*/ 68045388 h 57"/>
              <a:gd name="T12" fmla="*/ 12599913 w 53"/>
              <a:gd name="T13" fmla="*/ 143650494 h 57"/>
              <a:gd name="T14" fmla="*/ 88204151 w 53"/>
              <a:gd name="T15" fmla="*/ 136089189 h 57"/>
              <a:gd name="T16" fmla="*/ 103324998 w 53"/>
              <a:gd name="T17" fmla="*/ 113408452 h 57"/>
              <a:gd name="T18" fmla="*/ 88204151 w 53"/>
              <a:gd name="T19" fmla="*/ 120968168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57">
                <a:moveTo>
                  <a:pt x="35" y="48"/>
                </a:moveTo>
                <a:cubicBezTo>
                  <a:pt x="49" y="38"/>
                  <a:pt x="43" y="45"/>
                  <a:pt x="50" y="24"/>
                </a:cubicBezTo>
                <a:cubicBezTo>
                  <a:pt x="51" y="21"/>
                  <a:pt x="53" y="15"/>
                  <a:pt x="53" y="15"/>
                </a:cubicBezTo>
                <a:cubicBezTo>
                  <a:pt x="52" y="12"/>
                  <a:pt x="53" y="8"/>
                  <a:pt x="50" y="6"/>
                </a:cubicBezTo>
                <a:cubicBezTo>
                  <a:pt x="45" y="2"/>
                  <a:pt x="32" y="0"/>
                  <a:pt x="32" y="0"/>
                </a:cubicBezTo>
                <a:cubicBezTo>
                  <a:pt x="17" y="5"/>
                  <a:pt x="21" y="18"/>
                  <a:pt x="8" y="27"/>
                </a:cubicBezTo>
                <a:cubicBezTo>
                  <a:pt x="1" y="49"/>
                  <a:pt x="0" y="39"/>
                  <a:pt x="5" y="57"/>
                </a:cubicBezTo>
                <a:cubicBezTo>
                  <a:pt x="15" y="56"/>
                  <a:pt x="25" y="57"/>
                  <a:pt x="35" y="54"/>
                </a:cubicBezTo>
                <a:cubicBezTo>
                  <a:pt x="38" y="53"/>
                  <a:pt x="41" y="49"/>
                  <a:pt x="41" y="45"/>
                </a:cubicBezTo>
                <a:cubicBezTo>
                  <a:pt x="41" y="43"/>
                  <a:pt x="37" y="47"/>
                  <a:pt x="35" y="4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6" name="Freeform 22" descr="Stationery"/>
          <p:cNvSpPr>
            <a:spLocks/>
          </p:cNvSpPr>
          <p:nvPr/>
        </p:nvSpPr>
        <p:spPr bwMode="auto">
          <a:xfrm>
            <a:off x="4572002" y="2478506"/>
            <a:ext cx="76200" cy="87313"/>
          </a:xfrm>
          <a:custGeom>
            <a:avLst/>
            <a:gdLst>
              <a:gd name="T0" fmla="*/ 26788035 w 51"/>
              <a:gd name="T1" fmla="*/ 108368133 h 55"/>
              <a:gd name="T2" fmla="*/ 46879435 w 51"/>
              <a:gd name="T3" fmla="*/ 32763013 h 55"/>
              <a:gd name="T4" fmla="*/ 113851765 w 51"/>
              <a:gd name="T5" fmla="*/ 10080683 h 55"/>
              <a:gd name="T6" fmla="*/ 60274200 w 51"/>
              <a:gd name="T7" fmla="*/ 138610181 h 55"/>
              <a:gd name="T8" fmla="*/ 26788035 w 51"/>
              <a:gd name="T9" fmla="*/ 108368133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55">
                <a:moveTo>
                  <a:pt x="12" y="43"/>
                </a:moveTo>
                <a:cubicBezTo>
                  <a:pt x="6" y="25"/>
                  <a:pt x="0" y="18"/>
                  <a:pt x="21" y="13"/>
                </a:cubicBezTo>
                <a:cubicBezTo>
                  <a:pt x="33" y="1"/>
                  <a:pt x="35" y="0"/>
                  <a:pt x="51" y="4"/>
                </a:cubicBezTo>
                <a:cubicBezTo>
                  <a:pt x="49" y="25"/>
                  <a:pt x="49" y="48"/>
                  <a:pt x="27" y="55"/>
                </a:cubicBezTo>
                <a:cubicBezTo>
                  <a:pt x="16" y="47"/>
                  <a:pt x="21" y="52"/>
                  <a:pt x="12" y="4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7" name="Freeform 23" descr="Stationery"/>
          <p:cNvSpPr>
            <a:spLocks/>
          </p:cNvSpPr>
          <p:nvPr/>
        </p:nvSpPr>
        <p:spPr bwMode="auto">
          <a:xfrm>
            <a:off x="4910140" y="1810169"/>
            <a:ext cx="200025" cy="192087"/>
          </a:xfrm>
          <a:custGeom>
            <a:avLst/>
            <a:gdLst>
              <a:gd name="T0" fmla="*/ 68045013 w 126"/>
              <a:gd name="T1" fmla="*/ 204131331 h 121"/>
              <a:gd name="T2" fmla="*/ 181451250 w 126"/>
              <a:gd name="T3" fmla="*/ 279735822 h 121"/>
              <a:gd name="T4" fmla="*/ 257055938 w 126"/>
              <a:gd name="T5" fmla="*/ 294856720 h 121"/>
              <a:gd name="T6" fmla="*/ 302418750 w 126"/>
              <a:gd name="T7" fmla="*/ 226813472 h 121"/>
              <a:gd name="T8" fmla="*/ 234375325 w 126"/>
              <a:gd name="T9" fmla="*/ 75604491 h 121"/>
              <a:gd name="T10" fmla="*/ 204133450 w 126"/>
              <a:gd name="T11" fmla="*/ 0 h 121"/>
              <a:gd name="T12" fmla="*/ 52924075 w 126"/>
              <a:gd name="T13" fmla="*/ 45362694 h 121"/>
              <a:gd name="T14" fmla="*/ 0 w 126"/>
              <a:gd name="T15" fmla="*/ 75604491 h 121"/>
              <a:gd name="T16" fmla="*/ 75604688 w 126"/>
              <a:gd name="T17" fmla="*/ 128526840 h 121"/>
              <a:gd name="T18" fmla="*/ 143649700 w 126"/>
              <a:gd name="T19" fmla="*/ 113405942 h 121"/>
              <a:gd name="T20" fmla="*/ 98286888 w 126"/>
              <a:gd name="T21" fmla="*/ 189010433 h 121"/>
              <a:gd name="T22" fmla="*/ 68045013 w 126"/>
              <a:gd name="T23" fmla="*/ 204131331 h 1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6" h="121">
                <a:moveTo>
                  <a:pt x="27" y="81"/>
                </a:moveTo>
                <a:cubicBezTo>
                  <a:pt x="32" y="102"/>
                  <a:pt x="51" y="108"/>
                  <a:pt x="72" y="111"/>
                </a:cubicBezTo>
                <a:cubicBezTo>
                  <a:pt x="83" y="118"/>
                  <a:pt x="89" y="121"/>
                  <a:pt x="102" y="117"/>
                </a:cubicBezTo>
                <a:cubicBezTo>
                  <a:pt x="107" y="101"/>
                  <a:pt x="102" y="94"/>
                  <a:pt x="120" y="90"/>
                </a:cubicBezTo>
                <a:cubicBezTo>
                  <a:pt x="126" y="73"/>
                  <a:pt x="107" y="40"/>
                  <a:pt x="93" y="30"/>
                </a:cubicBezTo>
                <a:cubicBezTo>
                  <a:pt x="89" y="19"/>
                  <a:pt x="88" y="10"/>
                  <a:pt x="81" y="0"/>
                </a:cubicBezTo>
                <a:cubicBezTo>
                  <a:pt x="60" y="3"/>
                  <a:pt x="42" y="13"/>
                  <a:pt x="21" y="18"/>
                </a:cubicBezTo>
                <a:cubicBezTo>
                  <a:pt x="4" y="29"/>
                  <a:pt x="6" y="13"/>
                  <a:pt x="0" y="30"/>
                </a:cubicBezTo>
                <a:cubicBezTo>
                  <a:pt x="5" y="54"/>
                  <a:pt x="4" y="55"/>
                  <a:pt x="30" y="51"/>
                </a:cubicBezTo>
                <a:cubicBezTo>
                  <a:pt x="41" y="44"/>
                  <a:pt x="45" y="41"/>
                  <a:pt x="57" y="45"/>
                </a:cubicBezTo>
                <a:cubicBezTo>
                  <a:pt x="71" y="66"/>
                  <a:pt x="63" y="71"/>
                  <a:pt x="39" y="75"/>
                </a:cubicBezTo>
                <a:cubicBezTo>
                  <a:pt x="25" y="96"/>
                  <a:pt x="27" y="100"/>
                  <a:pt x="27" y="8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8" name="Freeform 24" descr="Stationery"/>
          <p:cNvSpPr>
            <a:spLocks/>
          </p:cNvSpPr>
          <p:nvPr/>
        </p:nvSpPr>
        <p:spPr bwMode="auto">
          <a:xfrm>
            <a:off x="4895852" y="1595856"/>
            <a:ext cx="82550" cy="109538"/>
          </a:xfrm>
          <a:custGeom>
            <a:avLst/>
            <a:gdLst>
              <a:gd name="T0" fmla="*/ 45362813 w 52"/>
              <a:gd name="T1" fmla="*/ 143650356 h 69"/>
              <a:gd name="T2" fmla="*/ 37803138 w 52"/>
              <a:gd name="T3" fmla="*/ 120968052 h 69"/>
              <a:gd name="T4" fmla="*/ 15120938 w 52"/>
              <a:gd name="T5" fmla="*/ 113408343 h 69"/>
              <a:gd name="T6" fmla="*/ 0 w 52"/>
              <a:gd name="T7" fmla="*/ 68045323 h 69"/>
              <a:gd name="T8" fmla="*/ 68045013 w 52"/>
              <a:gd name="T9" fmla="*/ 0 h 69"/>
              <a:gd name="T10" fmla="*/ 113407825 w 52"/>
              <a:gd name="T11" fmla="*/ 75605033 h 69"/>
              <a:gd name="T12" fmla="*/ 128528763 w 52"/>
              <a:gd name="T13" fmla="*/ 120968052 h 69"/>
              <a:gd name="T14" fmla="*/ 120967500 w 52"/>
              <a:gd name="T15" fmla="*/ 158771362 h 69"/>
              <a:gd name="T16" fmla="*/ 75604688 w 52"/>
              <a:gd name="T17" fmla="*/ 173892369 h 69"/>
              <a:gd name="T18" fmla="*/ 45362813 w 52"/>
              <a:gd name="T19" fmla="*/ 14365035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 h="69">
                <a:moveTo>
                  <a:pt x="18" y="57"/>
                </a:moveTo>
                <a:cubicBezTo>
                  <a:pt x="17" y="54"/>
                  <a:pt x="17" y="50"/>
                  <a:pt x="15" y="48"/>
                </a:cubicBezTo>
                <a:cubicBezTo>
                  <a:pt x="13" y="46"/>
                  <a:pt x="8" y="48"/>
                  <a:pt x="6" y="45"/>
                </a:cubicBezTo>
                <a:cubicBezTo>
                  <a:pt x="2" y="40"/>
                  <a:pt x="0" y="27"/>
                  <a:pt x="0" y="27"/>
                </a:cubicBezTo>
                <a:cubicBezTo>
                  <a:pt x="4" y="16"/>
                  <a:pt x="17" y="7"/>
                  <a:pt x="27" y="0"/>
                </a:cubicBezTo>
                <a:cubicBezTo>
                  <a:pt x="41" y="9"/>
                  <a:pt x="41" y="14"/>
                  <a:pt x="45" y="30"/>
                </a:cubicBezTo>
                <a:cubicBezTo>
                  <a:pt x="47" y="36"/>
                  <a:pt x="51" y="48"/>
                  <a:pt x="51" y="48"/>
                </a:cubicBezTo>
                <a:cubicBezTo>
                  <a:pt x="50" y="53"/>
                  <a:pt x="52" y="59"/>
                  <a:pt x="48" y="63"/>
                </a:cubicBezTo>
                <a:cubicBezTo>
                  <a:pt x="44" y="67"/>
                  <a:pt x="30" y="69"/>
                  <a:pt x="30" y="69"/>
                </a:cubicBezTo>
                <a:cubicBezTo>
                  <a:pt x="19" y="62"/>
                  <a:pt x="23" y="66"/>
                  <a:pt x="18"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9" name="Freeform 25" descr="Stationery"/>
          <p:cNvSpPr>
            <a:spLocks/>
          </p:cNvSpPr>
          <p:nvPr/>
        </p:nvSpPr>
        <p:spPr bwMode="auto">
          <a:xfrm>
            <a:off x="4953002" y="1259306"/>
            <a:ext cx="88900" cy="93663"/>
          </a:xfrm>
          <a:custGeom>
            <a:avLst/>
            <a:gdLst>
              <a:gd name="T0" fmla="*/ 15120938 w 56"/>
              <a:gd name="T1" fmla="*/ 90726109 h 59"/>
              <a:gd name="T2" fmla="*/ 90725625 w 56"/>
              <a:gd name="T3" fmla="*/ 113408430 h 59"/>
              <a:gd name="T4" fmla="*/ 105846563 w 56"/>
              <a:gd name="T5" fmla="*/ 30242036 h 59"/>
              <a:gd name="T6" fmla="*/ 37803138 w 56"/>
              <a:gd name="T7" fmla="*/ 0 h 59"/>
              <a:gd name="T8" fmla="*/ 0 w 56"/>
              <a:gd name="T9" fmla="*/ 68045376 h 59"/>
              <a:gd name="T10" fmla="*/ 15120938 w 56"/>
              <a:gd name="T11" fmla="*/ 9072610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9">
                <a:moveTo>
                  <a:pt x="6" y="36"/>
                </a:moveTo>
                <a:cubicBezTo>
                  <a:pt x="16" y="39"/>
                  <a:pt x="36" y="45"/>
                  <a:pt x="36" y="45"/>
                </a:cubicBezTo>
                <a:cubicBezTo>
                  <a:pt x="54" y="41"/>
                  <a:pt x="56" y="26"/>
                  <a:pt x="42" y="12"/>
                </a:cubicBezTo>
                <a:cubicBezTo>
                  <a:pt x="35" y="5"/>
                  <a:pt x="15" y="0"/>
                  <a:pt x="15" y="0"/>
                </a:cubicBezTo>
                <a:cubicBezTo>
                  <a:pt x="1" y="21"/>
                  <a:pt x="5" y="11"/>
                  <a:pt x="0" y="27"/>
                </a:cubicBezTo>
                <a:cubicBezTo>
                  <a:pt x="1" y="31"/>
                  <a:pt x="14" y="59"/>
                  <a:pt x="6" y="36"/>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0" name="Freeform 26" descr="Stationery"/>
          <p:cNvSpPr>
            <a:spLocks/>
          </p:cNvSpPr>
          <p:nvPr/>
        </p:nvSpPr>
        <p:spPr bwMode="auto">
          <a:xfrm>
            <a:off x="4768852" y="1365669"/>
            <a:ext cx="153988" cy="128587"/>
          </a:xfrm>
          <a:custGeom>
            <a:avLst/>
            <a:gdLst>
              <a:gd name="T0" fmla="*/ 173892140 w 97"/>
              <a:gd name="T1" fmla="*/ 181450544 h 81"/>
              <a:gd name="T2" fmla="*/ 166330853 w 97"/>
              <a:gd name="T3" fmla="*/ 113405797 h 81"/>
              <a:gd name="T4" fmla="*/ 120967893 w 97"/>
              <a:gd name="T5" fmla="*/ 7559646 h 81"/>
              <a:gd name="T6" fmla="*/ 22682274 w 97"/>
              <a:gd name="T7" fmla="*/ 22680524 h 81"/>
              <a:gd name="T8" fmla="*/ 15120987 w 97"/>
              <a:gd name="T9" fmla="*/ 68043160 h 81"/>
              <a:gd name="T10" fmla="*/ 0 w 97"/>
              <a:gd name="T11" fmla="*/ 113405797 h 81"/>
              <a:gd name="T12" fmla="*/ 52924247 w 97"/>
              <a:gd name="T13" fmla="*/ 166329666 h 81"/>
              <a:gd name="T14" fmla="*/ 75604933 w 97"/>
              <a:gd name="T15" fmla="*/ 181450544 h 81"/>
              <a:gd name="T16" fmla="*/ 83166220 w 97"/>
              <a:gd name="T17" fmla="*/ 204131069 h 81"/>
              <a:gd name="T18" fmla="*/ 98287207 w 97"/>
              <a:gd name="T19" fmla="*/ 181450544 h 81"/>
              <a:gd name="T20" fmla="*/ 120967893 w 97"/>
              <a:gd name="T21" fmla="*/ 173889311 h 81"/>
              <a:gd name="T22" fmla="*/ 173892140 w 97"/>
              <a:gd name="T23" fmla="*/ 181450544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81">
                <a:moveTo>
                  <a:pt x="69" y="72"/>
                </a:moveTo>
                <a:cubicBezTo>
                  <a:pt x="97" y="66"/>
                  <a:pt x="94" y="50"/>
                  <a:pt x="66" y="45"/>
                </a:cubicBezTo>
                <a:cubicBezTo>
                  <a:pt x="63" y="21"/>
                  <a:pt x="66" y="15"/>
                  <a:pt x="48" y="3"/>
                </a:cubicBezTo>
                <a:cubicBezTo>
                  <a:pt x="35" y="5"/>
                  <a:pt x="19" y="0"/>
                  <a:pt x="9" y="9"/>
                </a:cubicBezTo>
                <a:cubicBezTo>
                  <a:pt x="4" y="13"/>
                  <a:pt x="7" y="21"/>
                  <a:pt x="6" y="27"/>
                </a:cubicBezTo>
                <a:cubicBezTo>
                  <a:pt x="4" y="33"/>
                  <a:pt x="0" y="45"/>
                  <a:pt x="0" y="45"/>
                </a:cubicBezTo>
                <a:cubicBezTo>
                  <a:pt x="3" y="66"/>
                  <a:pt x="1" y="79"/>
                  <a:pt x="21" y="66"/>
                </a:cubicBezTo>
                <a:cubicBezTo>
                  <a:pt x="24" y="68"/>
                  <a:pt x="28" y="69"/>
                  <a:pt x="30" y="72"/>
                </a:cubicBezTo>
                <a:cubicBezTo>
                  <a:pt x="32" y="74"/>
                  <a:pt x="30" y="81"/>
                  <a:pt x="33" y="81"/>
                </a:cubicBezTo>
                <a:cubicBezTo>
                  <a:pt x="37" y="81"/>
                  <a:pt x="36" y="74"/>
                  <a:pt x="39" y="72"/>
                </a:cubicBezTo>
                <a:cubicBezTo>
                  <a:pt x="41" y="70"/>
                  <a:pt x="45" y="70"/>
                  <a:pt x="48" y="69"/>
                </a:cubicBezTo>
                <a:cubicBezTo>
                  <a:pt x="61" y="73"/>
                  <a:pt x="54" y="72"/>
                  <a:pt x="69" y="7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1" name="Freeform 27" descr="Stationery"/>
          <p:cNvSpPr>
            <a:spLocks/>
          </p:cNvSpPr>
          <p:nvPr/>
        </p:nvSpPr>
        <p:spPr bwMode="auto">
          <a:xfrm>
            <a:off x="4876802" y="1106906"/>
            <a:ext cx="95250" cy="85725"/>
          </a:xfrm>
          <a:custGeom>
            <a:avLst/>
            <a:gdLst>
              <a:gd name="T0" fmla="*/ 37803138 w 60"/>
              <a:gd name="T1" fmla="*/ 136088438 h 54"/>
              <a:gd name="T2" fmla="*/ 15120938 w 60"/>
              <a:gd name="T3" fmla="*/ 128528763 h 54"/>
              <a:gd name="T4" fmla="*/ 0 w 60"/>
              <a:gd name="T5" fmla="*/ 83165950 h 54"/>
              <a:gd name="T6" fmla="*/ 37803138 w 60"/>
              <a:gd name="T7" fmla="*/ 0 h 54"/>
              <a:gd name="T8" fmla="*/ 128528763 w 60"/>
              <a:gd name="T9" fmla="*/ 52924075 h 54"/>
              <a:gd name="T10" fmla="*/ 98286888 w 60"/>
              <a:gd name="T11" fmla="*/ 128528763 h 54"/>
              <a:gd name="T12" fmla="*/ 37803138 w 60"/>
              <a:gd name="T13" fmla="*/ 136088438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 h="54">
                <a:moveTo>
                  <a:pt x="15" y="54"/>
                </a:moveTo>
                <a:cubicBezTo>
                  <a:pt x="12" y="53"/>
                  <a:pt x="8" y="54"/>
                  <a:pt x="6" y="51"/>
                </a:cubicBezTo>
                <a:cubicBezTo>
                  <a:pt x="2" y="46"/>
                  <a:pt x="0" y="33"/>
                  <a:pt x="0" y="33"/>
                </a:cubicBezTo>
                <a:cubicBezTo>
                  <a:pt x="3" y="18"/>
                  <a:pt x="2" y="9"/>
                  <a:pt x="15" y="0"/>
                </a:cubicBezTo>
                <a:cubicBezTo>
                  <a:pt x="29" y="5"/>
                  <a:pt x="37" y="16"/>
                  <a:pt x="51" y="21"/>
                </a:cubicBezTo>
                <a:cubicBezTo>
                  <a:pt x="57" y="40"/>
                  <a:pt x="60" y="44"/>
                  <a:pt x="39" y="51"/>
                </a:cubicBezTo>
                <a:cubicBezTo>
                  <a:pt x="10" y="48"/>
                  <a:pt x="8" y="40"/>
                  <a:pt x="15"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2" name="Freeform 28" descr="Stationery"/>
          <p:cNvSpPr>
            <a:spLocks/>
          </p:cNvSpPr>
          <p:nvPr/>
        </p:nvSpPr>
        <p:spPr bwMode="auto">
          <a:xfrm>
            <a:off x="4648202" y="1030706"/>
            <a:ext cx="100013" cy="112713"/>
          </a:xfrm>
          <a:custGeom>
            <a:avLst/>
            <a:gdLst>
              <a:gd name="T0" fmla="*/ 60484052 w 63"/>
              <a:gd name="T1" fmla="*/ 153731007 h 71"/>
              <a:gd name="T2" fmla="*/ 158771431 w 63"/>
              <a:gd name="T3" fmla="*/ 115927702 h 71"/>
              <a:gd name="T4" fmla="*/ 120968105 w 63"/>
              <a:gd name="T5" fmla="*/ 2520961 h 71"/>
              <a:gd name="T6" fmla="*/ 30242026 w 63"/>
              <a:gd name="T7" fmla="*/ 25201674 h 71"/>
              <a:gd name="T8" fmla="*/ 7561300 w 63"/>
              <a:gd name="T9" fmla="*/ 93246989 h 71"/>
              <a:gd name="T10" fmla="*/ 0 w 63"/>
              <a:gd name="T11" fmla="*/ 115927702 h 71"/>
              <a:gd name="T12" fmla="*/ 60484052 w 63"/>
              <a:gd name="T13" fmla="*/ 176411720 h 71"/>
              <a:gd name="T14" fmla="*/ 90726079 w 63"/>
              <a:gd name="T15" fmla="*/ 168852012 h 71"/>
              <a:gd name="T16" fmla="*/ 98287379 w 63"/>
              <a:gd name="T17" fmla="*/ 146169711 h 71"/>
              <a:gd name="T18" fmla="*/ 60484052 w 63"/>
              <a:gd name="T19" fmla="*/ 153731007 h 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 h="71">
                <a:moveTo>
                  <a:pt x="24" y="61"/>
                </a:moveTo>
                <a:cubicBezTo>
                  <a:pt x="54" y="64"/>
                  <a:pt x="55" y="70"/>
                  <a:pt x="63" y="46"/>
                </a:cubicBezTo>
                <a:cubicBezTo>
                  <a:pt x="48" y="2"/>
                  <a:pt x="54" y="71"/>
                  <a:pt x="48" y="1"/>
                </a:cubicBezTo>
                <a:cubicBezTo>
                  <a:pt x="43" y="2"/>
                  <a:pt x="18" y="0"/>
                  <a:pt x="12" y="10"/>
                </a:cubicBezTo>
                <a:cubicBezTo>
                  <a:pt x="12" y="10"/>
                  <a:pt x="4" y="33"/>
                  <a:pt x="3" y="37"/>
                </a:cubicBezTo>
                <a:cubicBezTo>
                  <a:pt x="2" y="40"/>
                  <a:pt x="0" y="46"/>
                  <a:pt x="0" y="46"/>
                </a:cubicBezTo>
                <a:cubicBezTo>
                  <a:pt x="4" y="62"/>
                  <a:pt x="8" y="66"/>
                  <a:pt x="24" y="70"/>
                </a:cubicBezTo>
                <a:cubicBezTo>
                  <a:pt x="28" y="69"/>
                  <a:pt x="33" y="70"/>
                  <a:pt x="36" y="67"/>
                </a:cubicBezTo>
                <a:cubicBezTo>
                  <a:pt x="38" y="65"/>
                  <a:pt x="42" y="59"/>
                  <a:pt x="39" y="58"/>
                </a:cubicBezTo>
                <a:cubicBezTo>
                  <a:pt x="34" y="56"/>
                  <a:pt x="29" y="60"/>
                  <a:pt x="24" y="6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3" name="Freeform 29" descr="Stationery"/>
          <p:cNvSpPr>
            <a:spLocks/>
          </p:cNvSpPr>
          <p:nvPr/>
        </p:nvSpPr>
        <p:spPr bwMode="auto">
          <a:xfrm>
            <a:off x="4194177" y="1792706"/>
            <a:ext cx="515938" cy="409575"/>
          </a:xfrm>
          <a:custGeom>
            <a:avLst/>
            <a:gdLst>
              <a:gd name="T0" fmla="*/ 32762857 w 325"/>
              <a:gd name="T1" fmla="*/ 90725625 h 258"/>
              <a:gd name="T2" fmla="*/ 146169204 w 325"/>
              <a:gd name="T3" fmla="*/ 181451250 h 258"/>
              <a:gd name="T4" fmla="*/ 236894917 w 325"/>
              <a:gd name="T5" fmla="*/ 211693125 h 258"/>
              <a:gd name="T6" fmla="*/ 304939996 w 325"/>
              <a:gd name="T7" fmla="*/ 264617200 h 258"/>
              <a:gd name="T8" fmla="*/ 403225391 w 325"/>
              <a:gd name="T9" fmla="*/ 362902500 h 258"/>
              <a:gd name="T10" fmla="*/ 418346343 w 325"/>
              <a:gd name="T11" fmla="*/ 385584700 h 258"/>
              <a:gd name="T12" fmla="*/ 441028565 w 325"/>
              <a:gd name="T13" fmla="*/ 400705638 h 258"/>
              <a:gd name="T14" fmla="*/ 531754278 w 325"/>
              <a:gd name="T15" fmla="*/ 498990938 h 258"/>
              <a:gd name="T16" fmla="*/ 599797769 w 325"/>
              <a:gd name="T17" fmla="*/ 544353750 h 258"/>
              <a:gd name="T18" fmla="*/ 781249195 w 325"/>
              <a:gd name="T19" fmla="*/ 650200313 h 258"/>
              <a:gd name="T20" fmla="*/ 803931417 w 325"/>
              <a:gd name="T21" fmla="*/ 642640638 h 258"/>
              <a:gd name="T22" fmla="*/ 819052369 w 325"/>
              <a:gd name="T23" fmla="*/ 597277825 h 258"/>
              <a:gd name="T24" fmla="*/ 713205704 w 325"/>
              <a:gd name="T25" fmla="*/ 529232813 h 258"/>
              <a:gd name="T26" fmla="*/ 637600943 w 325"/>
              <a:gd name="T27" fmla="*/ 498990938 h 258"/>
              <a:gd name="T28" fmla="*/ 592238086 w 325"/>
              <a:gd name="T29" fmla="*/ 362902500 h 258"/>
              <a:gd name="T30" fmla="*/ 569555864 w 325"/>
              <a:gd name="T31" fmla="*/ 234375325 h 258"/>
              <a:gd name="T32" fmla="*/ 335181900 w 325"/>
              <a:gd name="T33" fmla="*/ 158770638 h 258"/>
              <a:gd name="T34" fmla="*/ 267136821 w 325"/>
              <a:gd name="T35" fmla="*/ 120967500 h 258"/>
              <a:gd name="T36" fmla="*/ 183972378 w 325"/>
              <a:gd name="T37" fmla="*/ 0 h 258"/>
              <a:gd name="T38" fmla="*/ 17641905 w 325"/>
              <a:gd name="T39" fmla="*/ 75604688 h 258"/>
              <a:gd name="T40" fmla="*/ 30241904 w 325"/>
              <a:gd name="T41" fmla="*/ 98286888 h 2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25" h="258">
                <a:moveTo>
                  <a:pt x="13" y="36"/>
                </a:moveTo>
                <a:cubicBezTo>
                  <a:pt x="17" y="58"/>
                  <a:pt x="36" y="68"/>
                  <a:pt x="58" y="72"/>
                </a:cubicBezTo>
                <a:cubicBezTo>
                  <a:pt x="71" y="80"/>
                  <a:pt x="78" y="81"/>
                  <a:pt x="94" y="84"/>
                </a:cubicBezTo>
                <a:cubicBezTo>
                  <a:pt x="104" y="90"/>
                  <a:pt x="111" y="99"/>
                  <a:pt x="121" y="105"/>
                </a:cubicBezTo>
                <a:cubicBezTo>
                  <a:pt x="129" y="118"/>
                  <a:pt x="145" y="139"/>
                  <a:pt x="160" y="144"/>
                </a:cubicBezTo>
                <a:cubicBezTo>
                  <a:pt x="162" y="147"/>
                  <a:pt x="163" y="150"/>
                  <a:pt x="166" y="153"/>
                </a:cubicBezTo>
                <a:cubicBezTo>
                  <a:pt x="169" y="156"/>
                  <a:pt x="173" y="156"/>
                  <a:pt x="175" y="159"/>
                </a:cubicBezTo>
                <a:cubicBezTo>
                  <a:pt x="187" y="174"/>
                  <a:pt x="189" y="193"/>
                  <a:pt x="211" y="198"/>
                </a:cubicBezTo>
                <a:cubicBezTo>
                  <a:pt x="220" y="207"/>
                  <a:pt x="226" y="212"/>
                  <a:pt x="238" y="216"/>
                </a:cubicBezTo>
                <a:cubicBezTo>
                  <a:pt x="257" y="235"/>
                  <a:pt x="285" y="250"/>
                  <a:pt x="310" y="258"/>
                </a:cubicBezTo>
                <a:cubicBezTo>
                  <a:pt x="313" y="257"/>
                  <a:pt x="317" y="258"/>
                  <a:pt x="319" y="255"/>
                </a:cubicBezTo>
                <a:cubicBezTo>
                  <a:pt x="323" y="250"/>
                  <a:pt x="325" y="237"/>
                  <a:pt x="325" y="237"/>
                </a:cubicBezTo>
                <a:cubicBezTo>
                  <a:pt x="319" y="218"/>
                  <a:pt x="300" y="214"/>
                  <a:pt x="283" y="210"/>
                </a:cubicBezTo>
                <a:cubicBezTo>
                  <a:pt x="273" y="203"/>
                  <a:pt x="264" y="202"/>
                  <a:pt x="253" y="198"/>
                </a:cubicBezTo>
                <a:cubicBezTo>
                  <a:pt x="250" y="178"/>
                  <a:pt x="252" y="156"/>
                  <a:pt x="235" y="144"/>
                </a:cubicBezTo>
                <a:cubicBezTo>
                  <a:pt x="230" y="129"/>
                  <a:pt x="237" y="104"/>
                  <a:pt x="226" y="93"/>
                </a:cubicBezTo>
                <a:cubicBezTo>
                  <a:pt x="204" y="71"/>
                  <a:pt x="162" y="67"/>
                  <a:pt x="133" y="63"/>
                </a:cubicBezTo>
                <a:cubicBezTo>
                  <a:pt x="128" y="49"/>
                  <a:pt x="120" y="51"/>
                  <a:pt x="106" y="48"/>
                </a:cubicBezTo>
                <a:cubicBezTo>
                  <a:pt x="101" y="34"/>
                  <a:pt x="88" y="5"/>
                  <a:pt x="73" y="0"/>
                </a:cubicBezTo>
                <a:cubicBezTo>
                  <a:pt x="30" y="6"/>
                  <a:pt x="55" y="24"/>
                  <a:pt x="7" y="30"/>
                </a:cubicBezTo>
                <a:cubicBezTo>
                  <a:pt x="0" y="41"/>
                  <a:pt x="12" y="25"/>
                  <a:pt x="12" y="39"/>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4" name="Freeform 30" descr="Stationery"/>
          <p:cNvSpPr>
            <a:spLocks/>
          </p:cNvSpPr>
          <p:nvPr/>
        </p:nvSpPr>
        <p:spPr bwMode="auto">
          <a:xfrm>
            <a:off x="3467102" y="1853031"/>
            <a:ext cx="88900" cy="141288"/>
          </a:xfrm>
          <a:custGeom>
            <a:avLst/>
            <a:gdLst>
              <a:gd name="T0" fmla="*/ 17641888 w 56"/>
              <a:gd name="T1" fmla="*/ 95766276 h 89"/>
              <a:gd name="T2" fmla="*/ 63004700 w 56"/>
              <a:gd name="T3" fmla="*/ 42843602 h 89"/>
              <a:gd name="T4" fmla="*/ 115927188 w 56"/>
              <a:gd name="T5" fmla="*/ 27722611 h 89"/>
              <a:gd name="T6" fmla="*/ 138609388 w 56"/>
              <a:gd name="T7" fmla="*/ 118448557 h 89"/>
              <a:gd name="T8" fmla="*/ 131048125 w 56"/>
              <a:gd name="T9" fmla="*/ 194053512 h 89"/>
              <a:gd name="T10" fmla="*/ 85685313 w 56"/>
              <a:gd name="T11" fmla="*/ 224295494 h 89"/>
              <a:gd name="T12" fmla="*/ 40322500 w 56"/>
              <a:gd name="T13" fmla="*/ 201613213 h 89"/>
              <a:gd name="T14" fmla="*/ 10080625 w 56"/>
              <a:gd name="T15" fmla="*/ 126008258 h 89"/>
              <a:gd name="T16" fmla="*/ 2520950 w 56"/>
              <a:gd name="T17" fmla="*/ 103327566 h 89"/>
              <a:gd name="T18" fmla="*/ 17641888 w 56"/>
              <a:gd name="T19" fmla="*/ 95766276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89">
                <a:moveTo>
                  <a:pt x="7" y="38"/>
                </a:moveTo>
                <a:cubicBezTo>
                  <a:pt x="11" y="26"/>
                  <a:pt x="13" y="21"/>
                  <a:pt x="25" y="17"/>
                </a:cubicBezTo>
                <a:cubicBezTo>
                  <a:pt x="29" y="6"/>
                  <a:pt x="27" y="0"/>
                  <a:pt x="46" y="11"/>
                </a:cubicBezTo>
                <a:cubicBezTo>
                  <a:pt x="51" y="14"/>
                  <a:pt x="54" y="42"/>
                  <a:pt x="55" y="47"/>
                </a:cubicBezTo>
                <a:cubicBezTo>
                  <a:pt x="54" y="57"/>
                  <a:pt x="56" y="68"/>
                  <a:pt x="52" y="77"/>
                </a:cubicBezTo>
                <a:cubicBezTo>
                  <a:pt x="49" y="83"/>
                  <a:pt x="34" y="89"/>
                  <a:pt x="34" y="89"/>
                </a:cubicBezTo>
                <a:cubicBezTo>
                  <a:pt x="29" y="87"/>
                  <a:pt x="19" y="85"/>
                  <a:pt x="16" y="80"/>
                </a:cubicBezTo>
                <a:cubicBezTo>
                  <a:pt x="12" y="73"/>
                  <a:pt x="8" y="58"/>
                  <a:pt x="4" y="50"/>
                </a:cubicBezTo>
                <a:cubicBezTo>
                  <a:pt x="3" y="47"/>
                  <a:pt x="0" y="44"/>
                  <a:pt x="1" y="41"/>
                </a:cubicBezTo>
                <a:cubicBezTo>
                  <a:pt x="2" y="39"/>
                  <a:pt x="5" y="39"/>
                  <a:pt x="7" y="3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5" name="Freeform 31" descr="Stationery"/>
          <p:cNvSpPr>
            <a:spLocks/>
          </p:cNvSpPr>
          <p:nvPr/>
        </p:nvSpPr>
        <p:spPr bwMode="auto">
          <a:xfrm>
            <a:off x="3384552" y="2046706"/>
            <a:ext cx="215900" cy="155575"/>
          </a:xfrm>
          <a:custGeom>
            <a:avLst/>
            <a:gdLst>
              <a:gd name="T0" fmla="*/ 103327200 w 136"/>
              <a:gd name="T1" fmla="*/ 181451250 h 98"/>
              <a:gd name="T2" fmla="*/ 171370625 w 136"/>
              <a:gd name="T3" fmla="*/ 143649700 h 98"/>
              <a:gd name="T4" fmla="*/ 292338125 w 136"/>
              <a:gd name="T5" fmla="*/ 196572188 h 98"/>
              <a:gd name="T6" fmla="*/ 299899388 w 136"/>
              <a:gd name="T7" fmla="*/ 166330313 h 98"/>
              <a:gd name="T8" fmla="*/ 239415638 w 136"/>
              <a:gd name="T9" fmla="*/ 52924075 h 98"/>
              <a:gd name="T10" fmla="*/ 201612500 w 136"/>
              <a:gd name="T11" fmla="*/ 15120938 h 98"/>
              <a:gd name="T12" fmla="*/ 156249688 w 136"/>
              <a:gd name="T13" fmla="*/ 0 h 98"/>
              <a:gd name="T14" fmla="*/ 103327200 w 136"/>
              <a:gd name="T15" fmla="*/ 60483750 h 98"/>
              <a:gd name="T16" fmla="*/ 35282188 w 136"/>
              <a:gd name="T17" fmla="*/ 90725625 h 98"/>
              <a:gd name="T18" fmla="*/ 65524063 w 136"/>
              <a:gd name="T19" fmla="*/ 219254388 h 98"/>
              <a:gd name="T20" fmla="*/ 148690013 w 136"/>
              <a:gd name="T21" fmla="*/ 196572188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98">
                <a:moveTo>
                  <a:pt x="41" y="72"/>
                </a:moveTo>
                <a:cubicBezTo>
                  <a:pt x="51" y="69"/>
                  <a:pt x="68" y="57"/>
                  <a:pt x="68" y="57"/>
                </a:cubicBezTo>
                <a:cubicBezTo>
                  <a:pt x="88" y="70"/>
                  <a:pt x="91" y="74"/>
                  <a:pt x="116" y="78"/>
                </a:cubicBezTo>
                <a:cubicBezTo>
                  <a:pt x="136" y="98"/>
                  <a:pt x="136" y="72"/>
                  <a:pt x="119" y="66"/>
                </a:cubicBezTo>
                <a:cubicBezTo>
                  <a:pt x="116" y="23"/>
                  <a:pt x="125" y="28"/>
                  <a:pt x="95" y="21"/>
                </a:cubicBezTo>
                <a:cubicBezTo>
                  <a:pt x="89" y="17"/>
                  <a:pt x="86" y="10"/>
                  <a:pt x="80" y="6"/>
                </a:cubicBezTo>
                <a:cubicBezTo>
                  <a:pt x="75" y="3"/>
                  <a:pt x="62" y="0"/>
                  <a:pt x="62" y="0"/>
                </a:cubicBezTo>
                <a:cubicBezTo>
                  <a:pt x="47" y="10"/>
                  <a:pt x="55" y="3"/>
                  <a:pt x="41" y="24"/>
                </a:cubicBezTo>
                <a:cubicBezTo>
                  <a:pt x="36" y="32"/>
                  <a:pt x="22" y="31"/>
                  <a:pt x="14" y="36"/>
                </a:cubicBezTo>
                <a:cubicBezTo>
                  <a:pt x="0" y="56"/>
                  <a:pt x="0" y="78"/>
                  <a:pt x="26" y="87"/>
                </a:cubicBezTo>
                <a:cubicBezTo>
                  <a:pt x="38" y="83"/>
                  <a:pt x="47" y="72"/>
                  <a:pt x="59" y="7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6" name="Freeform 32" descr="Stationery"/>
          <p:cNvSpPr>
            <a:spLocks/>
          </p:cNvSpPr>
          <p:nvPr/>
        </p:nvSpPr>
        <p:spPr bwMode="auto">
          <a:xfrm>
            <a:off x="3513140" y="2227681"/>
            <a:ext cx="107950" cy="115888"/>
          </a:xfrm>
          <a:custGeom>
            <a:avLst/>
            <a:gdLst>
              <a:gd name="T0" fmla="*/ 118448138 w 68"/>
              <a:gd name="T1" fmla="*/ 136089025 h 73"/>
              <a:gd name="T2" fmla="*/ 171370625 w 68"/>
              <a:gd name="T3" fmla="*/ 98287312 h 73"/>
              <a:gd name="T4" fmla="*/ 156249688 w 68"/>
              <a:gd name="T5" fmla="*/ 75605014 h 73"/>
              <a:gd name="T6" fmla="*/ 133569075 w 68"/>
              <a:gd name="T7" fmla="*/ 68045306 h 73"/>
              <a:gd name="T8" fmla="*/ 80645000 w 68"/>
              <a:gd name="T9" fmla="*/ 0 h 73"/>
              <a:gd name="T10" fmla="*/ 12601575 w 68"/>
              <a:gd name="T11" fmla="*/ 30242005 h 73"/>
              <a:gd name="T12" fmla="*/ 42843450 w 68"/>
              <a:gd name="T13" fmla="*/ 128529317 h 73"/>
              <a:gd name="T14" fmla="*/ 80645000 w 68"/>
              <a:gd name="T15" fmla="*/ 158771323 h 73"/>
              <a:gd name="T16" fmla="*/ 95765938 w 68"/>
              <a:gd name="T17" fmla="*/ 136089025 h 73"/>
              <a:gd name="T18" fmla="*/ 118448138 w 68"/>
              <a:gd name="T19" fmla="*/ 136089025 h 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73">
                <a:moveTo>
                  <a:pt x="47" y="54"/>
                </a:moveTo>
                <a:cubicBezTo>
                  <a:pt x="68" y="47"/>
                  <a:pt x="63" y="54"/>
                  <a:pt x="68" y="39"/>
                </a:cubicBezTo>
                <a:cubicBezTo>
                  <a:pt x="66" y="36"/>
                  <a:pt x="65" y="32"/>
                  <a:pt x="62" y="30"/>
                </a:cubicBezTo>
                <a:cubicBezTo>
                  <a:pt x="60" y="28"/>
                  <a:pt x="55" y="29"/>
                  <a:pt x="53" y="27"/>
                </a:cubicBezTo>
                <a:cubicBezTo>
                  <a:pt x="39" y="13"/>
                  <a:pt x="65" y="7"/>
                  <a:pt x="32" y="0"/>
                </a:cubicBezTo>
                <a:cubicBezTo>
                  <a:pt x="11" y="7"/>
                  <a:pt x="19" y="2"/>
                  <a:pt x="5" y="12"/>
                </a:cubicBezTo>
                <a:cubicBezTo>
                  <a:pt x="0" y="27"/>
                  <a:pt x="1" y="46"/>
                  <a:pt x="17" y="51"/>
                </a:cubicBezTo>
                <a:cubicBezTo>
                  <a:pt x="24" y="72"/>
                  <a:pt x="18" y="73"/>
                  <a:pt x="32" y="63"/>
                </a:cubicBezTo>
                <a:cubicBezTo>
                  <a:pt x="34" y="60"/>
                  <a:pt x="34" y="54"/>
                  <a:pt x="38" y="54"/>
                </a:cubicBezTo>
                <a:cubicBezTo>
                  <a:pt x="47" y="53"/>
                  <a:pt x="68" y="68"/>
                  <a:pt x="47" y="54"/>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7" name="Freeform 33" descr="Stationery"/>
          <p:cNvSpPr>
            <a:spLocks/>
          </p:cNvSpPr>
          <p:nvPr/>
        </p:nvSpPr>
        <p:spPr bwMode="auto">
          <a:xfrm>
            <a:off x="4967290" y="1419644"/>
            <a:ext cx="63500" cy="95250"/>
          </a:xfrm>
          <a:custGeom>
            <a:avLst/>
            <a:gdLst>
              <a:gd name="T0" fmla="*/ 0 w 40"/>
              <a:gd name="T1" fmla="*/ 30241875 h 60"/>
              <a:gd name="T2" fmla="*/ 20161250 w 40"/>
              <a:gd name="T3" fmla="*/ 78125638 h 60"/>
              <a:gd name="T4" fmla="*/ 35282188 w 40"/>
              <a:gd name="T5" fmla="*/ 131048125 h 60"/>
              <a:gd name="T6" fmla="*/ 65524063 w 40"/>
              <a:gd name="T7" fmla="*/ 143649700 h 60"/>
              <a:gd name="T8" fmla="*/ 80645000 w 40"/>
              <a:gd name="T9" fmla="*/ 108367513 h 60"/>
              <a:gd name="T10" fmla="*/ 60483750 w 40"/>
              <a:gd name="T11" fmla="*/ 22682200 h 60"/>
              <a:gd name="T12" fmla="*/ 35282188 w 40"/>
              <a:gd name="T13" fmla="*/ 0 h 60"/>
              <a:gd name="T14" fmla="*/ 5040313 w 40"/>
              <a:gd name="T15" fmla="*/ 10080625 h 60"/>
              <a:gd name="T16" fmla="*/ 0 w 40"/>
              <a:gd name="T17" fmla="*/ 30241875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0">
                <a:moveTo>
                  <a:pt x="0" y="12"/>
                </a:moveTo>
                <a:cubicBezTo>
                  <a:pt x="3" y="18"/>
                  <a:pt x="5" y="25"/>
                  <a:pt x="8" y="31"/>
                </a:cubicBezTo>
                <a:cubicBezTo>
                  <a:pt x="9" y="38"/>
                  <a:pt x="11" y="46"/>
                  <a:pt x="14" y="52"/>
                </a:cubicBezTo>
                <a:cubicBezTo>
                  <a:pt x="16" y="60"/>
                  <a:pt x="19" y="58"/>
                  <a:pt x="26" y="57"/>
                </a:cubicBezTo>
                <a:cubicBezTo>
                  <a:pt x="27" y="51"/>
                  <a:pt x="30" y="48"/>
                  <a:pt x="32" y="43"/>
                </a:cubicBezTo>
                <a:cubicBezTo>
                  <a:pt x="34" y="31"/>
                  <a:pt x="40" y="12"/>
                  <a:pt x="24" y="9"/>
                </a:cubicBezTo>
                <a:cubicBezTo>
                  <a:pt x="23" y="2"/>
                  <a:pt x="20" y="4"/>
                  <a:pt x="14" y="0"/>
                </a:cubicBezTo>
                <a:cubicBezTo>
                  <a:pt x="13" y="0"/>
                  <a:pt x="3" y="0"/>
                  <a:pt x="2" y="4"/>
                </a:cubicBezTo>
                <a:cubicBezTo>
                  <a:pt x="0" y="14"/>
                  <a:pt x="7" y="25"/>
                  <a:pt x="0"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8" name="Freeform 34" descr="Stationery"/>
          <p:cNvSpPr>
            <a:spLocks/>
          </p:cNvSpPr>
          <p:nvPr/>
        </p:nvSpPr>
        <p:spPr bwMode="auto">
          <a:xfrm>
            <a:off x="4646615" y="2241969"/>
            <a:ext cx="74612" cy="74612"/>
          </a:xfrm>
          <a:custGeom>
            <a:avLst/>
            <a:gdLst>
              <a:gd name="T0" fmla="*/ 0 w 46"/>
              <a:gd name="T1" fmla="*/ 53649581 h 42"/>
              <a:gd name="T2" fmla="*/ 57879448 w 46"/>
              <a:gd name="T3" fmla="*/ 129391420 h 42"/>
              <a:gd name="T4" fmla="*/ 110497128 w 46"/>
              <a:gd name="T5" fmla="*/ 104144140 h 42"/>
              <a:gd name="T6" fmla="*/ 121020664 w 46"/>
              <a:gd name="T7" fmla="*/ 66273221 h 42"/>
              <a:gd name="T8" fmla="*/ 84188288 w 46"/>
              <a:gd name="T9" fmla="*/ 3155022 h 42"/>
              <a:gd name="T10" fmla="*/ 5261768 w 46"/>
              <a:gd name="T11" fmla="*/ 34714121 h 42"/>
              <a:gd name="T12" fmla="*/ 0 w 46"/>
              <a:gd name="T13" fmla="*/ 5364958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 h="42">
                <a:moveTo>
                  <a:pt x="0" y="17"/>
                </a:moveTo>
                <a:cubicBezTo>
                  <a:pt x="3" y="26"/>
                  <a:pt x="12" y="38"/>
                  <a:pt x="22" y="41"/>
                </a:cubicBezTo>
                <a:cubicBezTo>
                  <a:pt x="31" y="40"/>
                  <a:pt x="37" y="42"/>
                  <a:pt x="42" y="33"/>
                </a:cubicBezTo>
                <a:cubicBezTo>
                  <a:pt x="44" y="29"/>
                  <a:pt x="46" y="21"/>
                  <a:pt x="46" y="21"/>
                </a:cubicBezTo>
                <a:cubicBezTo>
                  <a:pt x="40" y="12"/>
                  <a:pt x="42" y="4"/>
                  <a:pt x="32" y="1"/>
                </a:cubicBezTo>
                <a:cubicBezTo>
                  <a:pt x="21" y="2"/>
                  <a:pt x="6" y="0"/>
                  <a:pt x="2" y="11"/>
                </a:cubicBezTo>
                <a:cubicBezTo>
                  <a:pt x="4" y="28"/>
                  <a:pt x="6" y="29"/>
                  <a:pt x="0" y="1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9" name="Freeform 35" descr="Stationery"/>
          <p:cNvSpPr>
            <a:spLocks/>
          </p:cNvSpPr>
          <p:nvPr/>
        </p:nvSpPr>
        <p:spPr bwMode="auto">
          <a:xfrm>
            <a:off x="1125540" y="1813344"/>
            <a:ext cx="936625" cy="693737"/>
          </a:xfrm>
          <a:custGeom>
            <a:avLst/>
            <a:gdLst>
              <a:gd name="T0" fmla="*/ 1000502825 w 590"/>
              <a:gd name="T1" fmla="*/ 143648009 h 437"/>
              <a:gd name="T2" fmla="*/ 1028223750 w 590"/>
              <a:gd name="T3" fmla="*/ 113406156 h 437"/>
              <a:gd name="T4" fmla="*/ 1181954075 w 590"/>
              <a:gd name="T5" fmla="*/ 103325538 h 437"/>
              <a:gd name="T6" fmla="*/ 1219755625 w 590"/>
              <a:gd name="T7" fmla="*/ 136088339 h 437"/>
              <a:gd name="T8" fmla="*/ 1280239375 w 590"/>
              <a:gd name="T9" fmla="*/ 148688318 h 437"/>
              <a:gd name="T10" fmla="*/ 1323082825 w 590"/>
              <a:gd name="T11" fmla="*/ 65524015 h 437"/>
              <a:gd name="T12" fmla="*/ 1376005313 w 590"/>
              <a:gd name="T13" fmla="*/ 73083685 h 437"/>
              <a:gd name="T14" fmla="*/ 1459171263 w 590"/>
              <a:gd name="T15" fmla="*/ 75604633 h 437"/>
              <a:gd name="T16" fmla="*/ 1439010013 w 590"/>
              <a:gd name="T17" fmla="*/ 178930171 h 437"/>
              <a:gd name="T18" fmla="*/ 1376005313 w 590"/>
              <a:gd name="T19" fmla="*/ 254534804 h 437"/>
              <a:gd name="T20" fmla="*/ 1323082825 w 590"/>
              <a:gd name="T21" fmla="*/ 284776657 h 437"/>
              <a:gd name="T22" fmla="*/ 1302921575 w 590"/>
              <a:gd name="T23" fmla="*/ 375502217 h 437"/>
              <a:gd name="T24" fmla="*/ 1257558763 w 590"/>
              <a:gd name="T25" fmla="*/ 529232431 h 437"/>
              <a:gd name="T26" fmla="*/ 1227316888 w 590"/>
              <a:gd name="T27" fmla="*/ 582154880 h 437"/>
              <a:gd name="T28" fmla="*/ 1232357200 w 590"/>
              <a:gd name="T29" fmla="*/ 657759513 h 437"/>
              <a:gd name="T30" fmla="*/ 1270158750 w 590"/>
              <a:gd name="T31" fmla="*/ 761086639 h 437"/>
              <a:gd name="T32" fmla="*/ 1272679700 w 590"/>
              <a:gd name="T33" fmla="*/ 859371868 h 437"/>
              <a:gd name="T34" fmla="*/ 1242437825 w 590"/>
              <a:gd name="T35" fmla="*/ 927416832 h 437"/>
              <a:gd name="T36" fmla="*/ 1227316888 w 590"/>
              <a:gd name="T37" fmla="*/ 967739303 h 437"/>
              <a:gd name="T38" fmla="*/ 1197075013 w 590"/>
              <a:gd name="T39" fmla="*/ 1003021465 h 437"/>
              <a:gd name="T40" fmla="*/ 1174392813 w 590"/>
              <a:gd name="T41" fmla="*/ 1040822987 h 437"/>
              <a:gd name="T42" fmla="*/ 1136591263 w 590"/>
              <a:gd name="T43" fmla="*/ 1101306694 h 437"/>
              <a:gd name="T44" fmla="*/ 1053425313 w 590"/>
              <a:gd name="T45" fmla="*/ 1050903605 h 437"/>
              <a:gd name="T46" fmla="*/ 990422200 w 590"/>
              <a:gd name="T47" fmla="*/ 980339281 h 437"/>
              <a:gd name="T48" fmla="*/ 902215938 w 590"/>
              <a:gd name="T49" fmla="*/ 859371868 h 437"/>
              <a:gd name="T50" fmla="*/ 831651563 w 590"/>
              <a:gd name="T51" fmla="*/ 791328492 h 437"/>
              <a:gd name="T52" fmla="*/ 743446888 w 590"/>
              <a:gd name="T53" fmla="*/ 733364146 h 437"/>
              <a:gd name="T54" fmla="*/ 667842200 w 590"/>
              <a:gd name="T55" fmla="*/ 745965712 h 437"/>
              <a:gd name="T56" fmla="*/ 584676250 w 590"/>
              <a:gd name="T57" fmla="*/ 710683550 h 437"/>
              <a:gd name="T58" fmla="*/ 546874700 w 590"/>
              <a:gd name="T59" fmla="*/ 662799822 h 437"/>
              <a:gd name="T60" fmla="*/ 471270013 w 590"/>
              <a:gd name="T61" fmla="*/ 640119226 h 437"/>
              <a:gd name="T62" fmla="*/ 423386250 w 590"/>
              <a:gd name="T63" fmla="*/ 627517660 h 437"/>
              <a:gd name="T64" fmla="*/ 380544388 w 590"/>
              <a:gd name="T65" fmla="*/ 572074263 h 437"/>
              <a:gd name="T66" fmla="*/ 302418750 w 590"/>
              <a:gd name="T67" fmla="*/ 511590556 h 437"/>
              <a:gd name="T68" fmla="*/ 264617200 w 590"/>
              <a:gd name="T69" fmla="*/ 488909960 h 437"/>
              <a:gd name="T70" fmla="*/ 146169063 w 590"/>
              <a:gd name="T71" fmla="*/ 390623143 h 437"/>
              <a:gd name="T72" fmla="*/ 32762825 w 590"/>
              <a:gd name="T73" fmla="*/ 299897584 h 437"/>
              <a:gd name="T74" fmla="*/ 10080625 w 590"/>
              <a:gd name="T75" fmla="*/ 264615422 h 437"/>
              <a:gd name="T76" fmla="*/ 30241875 w 590"/>
              <a:gd name="T77" fmla="*/ 186491428 h 437"/>
              <a:gd name="T78" fmla="*/ 60483750 w 590"/>
              <a:gd name="T79" fmla="*/ 148688318 h 437"/>
              <a:gd name="T80" fmla="*/ 108367513 w 590"/>
              <a:gd name="T81" fmla="*/ 98285229 h 437"/>
              <a:gd name="T82" fmla="*/ 189012513 w 590"/>
              <a:gd name="T83" fmla="*/ 118446465 h 437"/>
              <a:gd name="T84" fmla="*/ 226814063 w 590"/>
              <a:gd name="T85" fmla="*/ 158768936 h 437"/>
              <a:gd name="T86" fmla="*/ 272176875 w 590"/>
              <a:gd name="T87" fmla="*/ 171370501 h 437"/>
              <a:gd name="T88" fmla="*/ 320060638 w 590"/>
              <a:gd name="T89" fmla="*/ 126007722 h 437"/>
              <a:gd name="T90" fmla="*/ 370463763 w 590"/>
              <a:gd name="T91" fmla="*/ 35282162 h 437"/>
              <a:gd name="T92" fmla="*/ 491431263 w 590"/>
              <a:gd name="T93" fmla="*/ 75604633 h 437"/>
              <a:gd name="T94" fmla="*/ 536794075 w 590"/>
              <a:gd name="T95" fmla="*/ 110886795 h 437"/>
              <a:gd name="T96" fmla="*/ 559474688 w 590"/>
              <a:gd name="T97" fmla="*/ 128527082 h 437"/>
              <a:gd name="T98" fmla="*/ 622479388 w 590"/>
              <a:gd name="T99" fmla="*/ 166330193 h 437"/>
              <a:gd name="T100" fmla="*/ 725805000 w 590"/>
              <a:gd name="T101" fmla="*/ 211692972 h 437"/>
              <a:gd name="T102" fmla="*/ 763608138 w 590"/>
              <a:gd name="T103" fmla="*/ 231854208 h 437"/>
              <a:gd name="T104" fmla="*/ 786288750 w 590"/>
              <a:gd name="T105" fmla="*/ 201612355 h 437"/>
              <a:gd name="T106" fmla="*/ 766127500 w 590"/>
              <a:gd name="T107" fmla="*/ 163809244 h 437"/>
              <a:gd name="T108" fmla="*/ 902215938 w 590"/>
              <a:gd name="T109" fmla="*/ 151209266 h 437"/>
              <a:gd name="T110" fmla="*/ 955140013 w 590"/>
              <a:gd name="T111" fmla="*/ 173889862 h 437"/>
              <a:gd name="T112" fmla="*/ 1020664075 w 590"/>
              <a:gd name="T113" fmla="*/ 158768936 h 437"/>
              <a:gd name="T114" fmla="*/ 1000502825 w 590"/>
              <a:gd name="T115" fmla="*/ 143648009 h 4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0" h="437">
                <a:moveTo>
                  <a:pt x="397" y="57"/>
                </a:moveTo>
                <a:cubicBezTo>
                  <a:pt x="403" y="52"/>
                  <a:pt x="401" y="49"/>
                  <a:pt x="408" y="45"/>
                </a:cubicBezTo>
                <a:cubicBezTo>
                  <a:pt x="419" y="30"/>
                  <a:pt x="466" y="41"/>
                  <a:pt x="469" y="41"/>
                </a:cubicBezTo>
                <a:cubicBezTo>
                  <a:pt x="477" y="43"/>
                  <a:pt x="477" y="50"/>
                  <a:pt x="484" y="54"/>
                </a:cubicBezTo>
                <a:cubicBezTo>
                  <a:pt x="491" y="57"/>
                  <a:pt x="501" y="58"/>
                  <a:pt x="508" y="59"/>
                </a:cubicBezTo>
                <a:cubicBezTo>
                  <a:pt x="527" y="54"/>
                  <a:pt x="506" y="29"/>
                  <a:pt x="525" y="26"/>
                </a:cubicBezTo>
                <a:cubicBezTo>
                  <a:pt x="533" y="16"/>
                  <a:pt x="537" y="26"/>
                  <a:pt x="546" y="29"/>
                </a:cubicBezTo>
                <a:cubicBezTo>
                  <a:pt x="558" y="27"/>
                  <a:pt x="567" y="28"/>
                  <a:pt x="579" y="30"/>
                </a:cubicBezTo>
                <a:cubicBezTo>
                  <a:pt x="590" y="44"/>
                  <a:pt x="585" y="63"/>
                  <a:pt x="571" y="71"/>
                </a:cubicBezTo>
                <a:cubicBezTo>
                  <a:pt x="566" y="77"/>
                  <a:pt x="551" y="97"/>
                  <a:pt x="546" y="101"/>
                </a:cubicBezTo>
                <a:cubicBezTo>
                  <a:pt x="539" y="105"/>
                  <a:pt x="525" y="113"/>
                  <a:pt x="525" y="113"/>
                </a:cubicBezTo>
                <a:cubicBezTo>
                  <a:pt x="523" y="131"/>
                  <a:pt x="523" y="135"/>
                  <a:pt x="517" y="149"/>
                </a:cubicBezTo>
                <a:cubicBezTo>
                  <a:pt x="513" y="171"/>
                  <a:pt x="528" y="205"/>
                  <a:pt x="499" y="210"/>
                </a:cubicBezTo>
                <a:cubicBezTo>
                  <a:pt x="495" y="217"/>
                  <a:pt x="491" y="224"/>
                  <a:pt x="487" y="231"/>
                </a:cubicBezTo>
                <a:cubicBezTo>
                  <a:pt x="485" y="241"/>
                  <a:pt x="484" y="252"/>
                  <a:pt x="489" y="261"/>
                </a:cubicBezTo>
                <a:cubicBezTo>
                  <a:pt x="493" y="281"/>
                  <a:pt x="485" y="291"/>
                  <a:pt x="504" y="302"/>
                </a:cubicBezTo>
                <a:cubicBezTo>
                  <a:pt x="506" y="314"/>
                  <a:pt x="505" y="329"/>
                  <a:pt x="505" y="341"/>
                </a:cubicBezTo>
                <a:cubicBezTo>
                  <a:pt x="504" y="357"/>
                  <a:pt x="506" y="360"/>
                  <a:pt x="493" y="368"/>
                </a:cubicBezTo>
                <a:cubicBezTo>
                  <a:pt x="490" y="373"/>
                  <a:pt x="490" y="379"/>
                  <a:pt x="487" y="384"/>
                </a:cubicBezTo>
                <a:cubicBezTo>
                  <a:pt x="485" y="393"/>
                  <a:pt x="482" y="394"/>
                  <a:pt x="475" y="398"/>
                </a:cubicBezTo>
                <a:cubicBezTo>
                  <a:pt x="471" y="403"/>
                  <a:pt x="469" y="408"/>
                  <a:pt x="466" y="413"/>
                </a:cubicBezTo>
                <a:cubicBezTo>
                  <a:pt x="464" y="424"/>
                  <a:pt x="462" y="433"/>
                  <a:pt x="451" y="437"/>
                </a:cubicBezTo>
                <a:cubicBezTo>
                  <a:pt x="434" y="433"/>
                  <a:pt x="436" y="423"/>
                  <a:pt x="418" y="417"/>
                </a:cubicBezTo>
                <a:cubicBezTo>
                  <a:pt x="402" y="405"/>
                  <a:pt x="419" y="393"/>
                  <a:pt x="393" y="389"/>
                </a:cubicBezTo>
                <a:cubicBezTo>
                  <a:pt x="377" y="383"/>
                  <a:pt x="366" y="356"/>
                  <a:pt x="358" y="341"/>
                </a:cubicBezTo>
                <a:cubicBezTo>
                  <a:pt x="355" y="324"/>
                  <a:pt x="347" y="316"/>
                  <a:pt x="330" y="314"/>
                </a:cubicBezTo>
                <a:cubicBezTo>
                  <a:pt x="316" y="309"/>
                  <a:pt x="308" y="296"/>
                  <a:pt x="295" y="291"/>
                </a:cubicBezTo>
                <a:cubicBezTo>
                  <a:pt x="285" y="292"/>
                  <a:pt x="275" y="293"/>
                  <a:pt x="265" y="296"/>
                </a:cubicBezTo>
                <a:cubicBezTo>
                  <a:pt x="231" y="294"/>
                  <a:pt x="241" y="300"/>
                  <a:pt x="232" y="282"/>
                </a:cubicBezTo>
                <a:cubicBezTo>
                  <a:pt x="230" y="273"/>
                  <a:pt x="227" y="265"/>
                  <a:pt x="217" y="263"/>
                </a:cubicBezTo>
                <a:cubicBezTo>
                  <a:pt x="206" y="257"/>
                  <a:pt x="199" y="256"/>
                  <a:pt x="187" y="254"/>
                </a:cubicBezTo>
                <a:cubicBezTo>
                  <a:pt x="181" y="251"/>
                  <a:pt x="168" y="249"/>
                  <a:pt x="168" y="249"/>
                </a:cubicBezTo>
                <a:cubicBezTo>
                  <a:pt x="162" y="241"/>
                  <a:pt x="158" y="233"/>
                  <a:pt x="151" y="227"/>
                </a:cubicBezTo>
                <a:cubicBezTo>
                  <a:pt x="147" y="206"/>
                  <a:pt x="143" y="204"/>
                  <a:pt x="120" y="203"/>
                </a:cubicBezTo>
                <a:cubicBezTo>
                  <a:pt x="114" y="197"/>
                  <a:pt x="113" y="195"/>
                  <a:pt x="105" y="194"/>
                </a:cubicBezTo>
                <a:cubicBezTo>
                  <a:pt x="86" y="182"/>
                  <a:pt x="83" y="159"/>
                  <a:pt x="58" y="155"/>
                </a:cubicBezTo>
                <a:cubicBezTo>
                  <a:pt x="40" y="146"/>
                  <a:pt x="26" y="134"/>
                  <a:pt x="13" y="119"/>
                </a:cubicBezTo>
                <a:cubicBezTo>
                  <a:pt x="12" y="112"/>
                  <a:pt x="9" y="110"/>
                  <a:pt x="4" y="105"/>
                </a:cubicBezTo>
                <a:cubicBezTo>
                  <a:pt x="2" y="92"/>
                  <a:pt x="0" y="81"/>
                  <a:pt x="12" y="74"/>
                </a:cubicBezTo>
                <a:cubicBezTo>
                  <a:pt x="13" y="65"/>
                  <a:pt x="15" y="61"/>
                  <a:pt x="24" y="59"/>
                </a:cubicBezTo>
                <a:cubicBezTo>
                  <a:pt x="30" y="49"/>
                  <a:pt x="35" y="45"/>
                  <a:pt x="43" y="39"/>
                </a:cubicBezTo>
                <a:cubicBezTo>
                  <a:pt x="54" y="41"/>
                  <a:pt x="65" y="41"/>
                  <a:pt x="75" y="47"/>
                </a:cubicBezTo>
                <a:cubicBezTo>
                  <a:pt x="79" y="55"/>
                  <a:pt x="81" y="61"/>
                  <a:pt x="90" y="63"/>
                </a:cubicBezTo>
                <a:cubicBezTo>
                  <a:pt x="96" y="66"/>
                  <a:pt x="102" y="66"/>
                  <a:pt x="108" y="68"/>
                </a:cubicBezTo>
                <a:cubicBezTo>
                  <a:pt x="121" y="65"/>
                  <a:pt x="120" y="59"/>
                  <a:pt x="127" y="50"/>
                </a:cubicBezTo>
                <a:cubicBezTo>
                  <a:pt x="124" y="30"/>
                  <a:pt x="124" y="17"/>
                  <a:pt x="147" y="14"/>
                </a:cubicBezTo>
                <a:cubicBezTo>
                  <a:pt x="166" y="0"/>
                  <a:pt x="180" y="21"/>
                  <a:pt x="195" y="30"/>
                </a:cubicBezTo>
                <a:cubicBezTo>
                  <a:pt x="200" y="36"/>
                  <a:pt x="206" y="39"/>
                  <a:pt x="213" y="44"/>
                </a:cubicBezTo>
                <a:cubicBezTo>
                  <a:pt x="216" y="46"/>
                  <a:pt x="222" y="51"/>
                  <a:pt x="222" y="51"/>
                </a:cubicBezTo>
                <a:cubicBezTo>
                  <a:pt x="225" y="64"/>
                  <a:pt x="235" y="65"/>
                  <a:pt x="247" y="66"/>
                </a:cubicBezTo>
                <a:cubicBezTo>
                  <a:pt x="256" y="88"/>
                  <a:pt x="266" y="82"/>
                  <a:pt x="288" y="84"/>
                </a:cubicBezTo>
                <a:cubicBezTo>
                  <a:pt x="300" y="90"/>
                  <a:pt x="295" y="87"/>
                  <a:pt x="303" y="92"/>
                </a:cubicBezTo>
                <a:cubicBezTo>
                  <a:pt x="311" y="89"/>
                  <a:pt x="308" y="87"/>
                  <a:pt x="312" y="80"/>
                </a:cubicBezTo>
                <a:cubicBezTo>
                  <a:pt x="310" y="74"/>
                  <a:pt x="308" y="70"/>
                  <a:pt x="304" y="65"/>
                </a:cubicBezTo>
                <a:cubicBezTo>
                  <a:pt x="310" y="50"/>
                  <a:pt x="357" y="60"/>
                  <a:pt x="358" y="60"/>
                </a:cubicBezTo>
                <a:cubicBezTo>
                  <a:pt x="366" y="63"/>
                  <a:pt x="370" y="68"/>
                  <a:pt x="379" y="69"/>
                </a:cubicBezTo>
                <a:cubicBezTo>
                  <a:pt x="388" y="68"/>
                  <a:pt x="397" y="66"/>
                  <a:pt x="405" y="63"/>
                </a:cubicBezTo>
                <a:cubicBezTo>
                  <a:pt x="403" y="52"/>
                  <a:pt x="406" y="53"/>
                  <a:pt x="397"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0" name="Freeform 36" descr="Stationery"/>
          <p:cNvSpPr>
            <a:spLocks/>
          </p:cNvSpPr>
          <p:nvPr/>
        </p:nvSpPr>
        <p:spPr bwMode="auto">
          <a:xfrm>
            <a:off x="1130302" y="1775244"/>
            <a:ext cx="68263" cy="57150"/>
          </a:xfrm>
          <a:custGeom>
            <a:avLst/>
            <a:gdLst>
              <a:gd name="T0" fmla="*/ 90726290 w 43"/>
              <a:gd name="T1" fmla="*/ 68045013 h 36"/>
              <a:gd name="T2" fmla="*/ 78126210 w 43"/>
              <a:gd name="T3" fmla="*/ 20161250 h 36"/>
              <a:gd name="T4" fmla="*/ 52924463 w 43"/>
              <a:gd name="T5" fmla="*/ 0 h 36"/>
              <a:gd name="T6" fmla="*/ 2520968 w 43"/>
              <a:gd name="T7" fmla="*/ 27722513 h 36"/>
              <a:gd name="T8" fmla="*/ 37803414 w 43"/>
              <a:gd name="T9" fmla="*/ 90725625 h 36"/>
              <a:gd name="T10" fmla="*/ 90726290 w 43"/>
              <a:gd name="T11" fmla="*/ 68045013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36">
                <a:moveTo>
                  <a:pt x="36" y="27"/>
                </a:moveTo>
                <a:cubicBezTo>
                  <a:pt x="37" y="18"/>
                  <a:pt x="43" y="10"/>
                  <a:pt x="31" y="8"/>
                </a:cubicBezTo>
                <a:cubicBezTo>
                  <a:pt x="26" y="6"/>
                  <a:pt x="26" y="2"/>
                  <a:pt x="21" y="0"/>
                </a:cubicBezTo>
                <a:cubicBezTo>
                  <a:pt x="6" y="2"/>
                  <a:pt x="7" y="0"/>
                  <a:pt x="1" y="11"/>
                </a:cubicBezTo>
                <a:cubicBezTo>
                  <a:pt x="3" y="26"/>
                  <a:pt x="0" y="34"/>
                  <a:pt x="15" y="36"/>
                </a:cubicBezTo>
                <a:cubicBezTo>
                  <a:pt x="20" y="35"/>
                  <a:pt x="36" y="34"/>
                  <a:pt x="36"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1" name="Freeform 37" descr="Stationery"/>
          <p:cNvSpPr>
            <a:spLocks/>
          </p:cNvSpPr>
          <p:nvPr/>
        </p:nvSpPr>
        <p:spPr bwMode="auto">
          <a:xfrm>
            <a:off x="990602" y="2253081"/>
            <a:ext cx="88900" cy="107950"/>
          </a:xfrm>
          <a:custGeom>
            <a:avLst/>
            <a:gdLst>
              <a:gd name="T0" fmla="*/ 115927188 w 56"/>
              <a:gd name="T1" fmla="*/ 73085325 h 68"/>
              <a:gd name="T2" fmla="*/ 85685313 w 56"/>
              <a:gd name="T3" fmla="*/ 27722513 h 68"/>
              <a:gd name="T4" fmla="*/ 57964388 w 56"/>
              <a:gd name="T5" fmla="*/ 5040313 h 68"/>
              <a:gd name="T6" fmla="*/ 15120938 w 56"/>
              <a:gd name="T7" fmla="*/ 25201563 h 68"/>
              <a:gd name="T8" fmla="*/ 0 w 56"/>
              <a:gd name="T9" fmla="*/ 57964388 h 68"/>
              <a:gd name="T10" fmla="*/ 32762825 w 56"/>
              <a:gd name="T11" fmla="*/ 110886875 h 68"/>
              <a:gd name="T12" fmla="*/ 108367513 w 56"/>
              <a:gd name="T13" fmla="*/ 171370625 h 68"/>
              <a:gd name="T14" fmla="*/ 138609388 w 56"/>
              <a:gd name="T15" fmla="*/ 141128750 h 68"/>
              <a:gd name="T16" fmla="*/ 133569075 w 56"/>
              <a:gd name="T17" fmla="*/ 100806250 h 68"/>
              <a:gd name="T18" fmla="*/ 115927188 w 56"/>
              <a:gd name="T19" fmla="*/ 73085325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68">
                <a:moveTo>
                  <a:pt x="46" y="29"/>
                </a:moveTo>
                <a:cubicBezTo>
                  <a:pt x="43" y="23"/>
                  <a:pt x="38" y="17"/>
                  <a:pt x="34" y="11"/>
                </a:cubicBezTo>
                <a:cubicBezTo>
                  <a:pt x="32" y="3"/>
                  <a:pt x="31" y="0"/>
                  <a:pt x="23" y="2"/>
                </a:cubicBezTo>
                <a:cubicBezTo>
                  <a:pt x="19" y="9"/>
                  <a:pt x="14" y="8"/>
                  <a:pt x="6" y="10"/>
                </a:cubicBezTo>
                <a:cubicBezTo>
                  <a:pt x="3" y="14"/>
                  <a:pt x="2" y="18"/>
                  <a:pt x="0" y="23"/>
                </a:cubicBezTo>
                <a:cubicBezTo>
                  <a:pt x="2" y="33"/>
                  <a:pt x="4" y="39"/>
                  <a:pt x="13" y="44"/>
                </a:cubicBezTo>
                <a:cubicBezTo>
                  <a:pt x="17" y="62"/>
                  <a:pt x="25" y="65"/>
                  <a:pt x="43" y="68"/>
                </a:cubicBezTo>
                <a:cubicBezTo>
                  <a:pt x="51" y="67"/>
                  <a:pt x="51" y="63"/>
                  <a:pt x="55" y="56"/>
                </a:cubicBezTo>
                <a:cubicBezTo>
                  <a:pt x="56" y="50"/>
                  <a:pt x="56" y="46"/>
                  <a:pt x="53" y="40"/>
                </a:cubicBezTo>
                <a:cubicBezTo>
                  <a:pt x="52" y="34"/>
                  <a:pt x="52" y="32"/>
                  <a:pt x="46" y="2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2" name="Freeform 38" descr="Stationery"/>
          <p:cNvSpPr>
            <a:spLocks/>
          </p:cNvSpPr>
          <p:nvPr/>
        </p:nvSpPr>
        <p:spPr bwMode="auto">
          <a:xfrm>
            <a:off x="1684340" y="1684756"/>
            <a:ext cx="60325" cy="61913"/>
          </a:xfrm>
          <a:custGeom>
            <a:avLst/>
            <a:gdLst>
              <a:gd name="T0" fmla="*/ 88206263 w 38"/>
              <a:gd name="T1" fmla="*/ 50403532 h 39"/>
              <a:gd name="T2" fmla="*/ 75604688 w 38"/>
              <a:gd name="T3" fmla="*/ 0 h 39"/>
              <a:gd name="T4" fmla="*/ 15120938 w 38"/>
              <a:gd name="T5" fmla="*/ 27722736 h 39"/>
              <a:gd name="T6" fmla="*/ 0 w 38"/>
              <a:gd name="T7" fmla="*/ 60484238 h 39"/>
              <a:gd name="T8" fmla="*/ 22682200 w 38"/>
              <a:gd name="T9" fmla="*/ 90726358 h 39"/>
              <a:gd name="T10" fmla="*/ 73085325 w 38"/>
              <a:gd name="T11" fmla="*/ 80645651 h 39"/>
              <a:gd name="T12" fmla="*/ 88206263 w 38"/>
              <a:gd name="T13" fmla="*/ 50403532 h 3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9">
                <a:moveTo>
                  <a:pt x="35" y="20"/>
                </a:moveTo>
                <a:cubicBezTo>
                  <a:pt x="37" y="11"/>
                  <a:pt x="38" y="5"/>
                  <a:pt x="30" y="0"/>
                </a:cubicBezTo>
                <a:cubicBezTo>
                  <a:pt x="19" y="2"/>
                  <a:pt x="15" y="6"/>
                  <a:pt x="6" y="11"/>
                </a:cubicBezTo>
                <a:cubicBezTo>
                  <a:pt x="3" y="15"/>
                  <a:pt x="2" y="19"/>
                  <a:pt x="0" y="24"/>
                </a:cubicBezTo>
                <a:cubicBezTo>
                  <a:pt x="3" y="32"/>
                  <a:pt x="0" y="35"/>
                  <a:pt x="9" y="36"/>
                </a:cubicBezTo>
                <a:cubicBezTo>
                  <a:pt x="17" y="39"/>
                  <a:pt x="22" y="37"/>
                  <a:pt x="29" y="32"/>
                </a:cubicBezTo>
                <a:cubicBezTo>
                  <a:pt x="30" y="28"/>
                  <a:pt x="31" y="16"/>
                  <a:pt x="35"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3" name="Freeform 39" descr="Stationery"/>
          <p:cNvSpPr>
            <a:spLocks/>
          </p:cNvSpPr>
          <p:nvPr/>
        </p:nvSpPr>
        <p:spPr bwMode="auto">
          <a:xfrm>
            <a:off x="1909765" y="1540294"/>
            <a:ext cx="77787" cy="76200"/>
          </a:xfrm>
          <a:custGeom>
            <a:avLst/>
            <a:gdLst>
              <a:gd name="T0" fmla="*/ 115926442 w 49"/>
              <a:gd name="T1" fmla="*/ 105846563 h 48"/>
              <a:gd name="T2" fmla="*/ 65523641 w 49"/>
              <a:gd name="T3" fmla="*/ 17641888 h 48"/>
              <a:gd name="T4" fmla="*/ 17640187 w 49"/>
              <a:gd name="T5" fmla="*/ 17641888 h 48"/>
              <a:gd name="T6" fmla="*/ 40322241 w 49"/>
              <a:gd name="T7" fmla="*/ 85685313 h 48"/>
              <a:gd name="T8" fmla="*/ 85684762 w 49"/>
              <a:gd name="T9" fmla="*/ 93246575 h 48"/>
              <a:gd name="T10" fmla="*/ 115926442 w 49"/>
              <a:gd name="T11" fmla="*/ 10584656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46" y="42"/>
                </a:moveTo>
                <a:cubicBezTo>
                  <a:pt x="38" y="23"/>
                  <a:pt x="45" y="19"/>
                  <a:pt x="26" y="7"/>
                </a:cubicBezTo>
                <a:cubicBezTo>
                  <a:pt x="21" y="0"/>
                  <a:pt x="14" y="2"/>
                  <a:pt x="7" y="7"/>
                </a:cubicBezTo>
                <a:cubicBezTo>
                  <a:pt x="2" y="18"/>
                  <a:pt x="0" y="31"/>
                  <a:pt x="16" y="34"/>
                </a:cubicBezTo>
                <a:cubicBezTo>
                  <a:pt x="21" y="38"/>
                  <a:pt x="27" y="36"/>
                  <a:pt x="34" y="37"/>
                </a:cubicBezTo>
                <a:cubicBezTo>
                  <a:pt x="49" y="48"/>
                  <a:pt x="42" y="31"/>
                  <a:pt x="46" y="4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4" name="Freeform 40" descr="Stationery"/>
          <p:cNvSpPr>
            <a:spLocks/>
          </p:cNvSpPr>
          <p:nvPr/>
        </p:nvSpPr>
        <p:spPr bwMode="auto">
          <a:xfrm>
            <a:off x="1920877" y="1654594"/>
            <a:ext cx="69850" cy="80962"/>
          </a:xfrm>
          <a:custGeom>
            <a:avLst/>
            <a:gdLst>
              <a:gd name="T0" fmla="*/ 68045013 w 44"/>
              <a:gd name="T1" fmla="*/ 98284693 h 51"/>
              <a:gd name="T2" fmla="*/ 85685313 w 44"/>
              <a:gd name="T3" fmla="*/ 75604221 h 51"/>
              <a:gd name="T4" fmla="*/ 83165950 w 44"/>
              <a:gd name="T5" fmla="*/ 40322251 h 51"/>
              <a:gd name="T6" fmla="*/ 52924075 w 44"/>
              <a:gd name="T7" fmla="*/ 7559628 h 51"/>
              <a:gd name="T8" fmla="*/ 0 w 44"/>
              <a:gd name="T9" fmla="*/ 37801317 h 51"/>
              <a:gd name="T10" fmla="*/ 22682200 w 44"/>
              <a:gd name="T11" fmla="*/ 85684783 h 51"/>
              <a:gd name="T12" fmla="*/ 68045013 w 44"/>
              <a:gd name="T13" fmla="*/ 98284693 h 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51">
                <a:moveTo>
                  <a:pt x="27" y="39"/>
                </a:moveTo>
                <a:cubicBezTo>
                  <a:pt x="34" y="37"/>
                  <a:pt x="44" y="36"/>
                  <a:pt x="34" y="30"/>
                </a:cubicBezTo>
                <a:cubicBezTo>
                  <a:pt x="33" y="23"/>
                  <a:pt x="30" y="22"/>
                  <a:pt x="33" y="16"/>
                </a:cubicBezTo>
                <a:cubicBezTo>
                  <a:pt x="35" y="6"/>
                  <a:pt x="30" y="4"/>
                  <a:pt x="21" y="3"/>
                </a:cubicBezTo>
                <a:cubicBezTo>
                  <a:pt x="2" y="4"/>
                  <a:pt x="2" y="0"/>
                  <a:pt x="0" y="15"/>
                </a:cubicBezTo>
                <a:cubicBezTo>
                  <a:pt x="1" y="22"/>
                  <a:pt x="6" y="27"/>
                  <a:pt x="9" y="34"/>
                </a:cubicBezTo>
                <a:cubicBezTo>
                  <a:pt x="11" y="51"/>
                  <a:pt x="42" y="39"/>
                  <a:pt x="27" y="3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5" name="Freeform 41" descr="Stationery"/>
          <p:cNvSpPr>
            <a:spLocks/>
          </p:cNvSpPr>
          <p:nvPr/>
        </p:nvSpPr>
        <p:spPr bwMode="auto">
          <a:xfrm>
            <a:off x="1879602" y="1778419"/>
            <a:ext cx="60325" cy="60325"/>
          </a:xfrm>
          <a:custGeom>
            <a:avLst/>
            <a:gdLst>
              <a:gd name="T0" fmla="*/ 60483750 w 38"/>
              <a:gd name="T1" fmla="*/ 68045013 h 38"/>
              <a:gd name="T2" fmla="*/ 95765938 w 38"/>
              <a:gd name="T3" fmla="*/ 37803138 h 38"/>
              <a:gd name="T4" fmla="*/ 75604688 w 38"/>
              <a:gd name="T5" fmla="*/ 0 h 38"/>
              <a:gd name="T6" fmla="*/ 30241875 w 38"/>
              <a:gd name="T7" fmla="*/ 10080625 h 38"/>
              <a:gd name="T8" fmla="*/ 0 w 38"/>
              <a:gd name="T9" fmla="*/ 25201563 h 38"/>
              <a:gd name="T10" fmla="*/ 37803138 w 38"/>
              <a:gd name="T11" fmla="*/ 55443438 h 38"/>
              <a:gd name="T12" fmla="*/ 60483750 w 38"/>
              <a:gd name="T13" fmla="*/ 68045013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8">
                <a:moveTo>
                  <a:pt x="24" y="27"/>
                </a:moveTo>
                <a:cubicBezTo>
                  <a:pt x="34" y="24"/>
                  <a:pt x="33" y="24"/>
                  <a:pt x="38" y="15"/>
                </a:cubicBezTo>
                <a:cubicBezTo>
                  <a:pt x="36" y="9"/>
                  <a:pt x="34" y="5"/>
                  <a:pt x="30" y="0"/>
                </a:cubicBezTo>
                <a:cubicBezTo>
                  <a:pt x="24" y="1"/>
                  <a:pt x="18" y="3"/>
                  <a:pt x="12" y="4"/>
                </a:cubicBezTo>
                <a:cubicBezTo>
                  <a:pt x="5" y="3"/>
                  <a:pt x="3" y="3"/>
                  <a:pt x="0" y="10"/>
                </a:cubicBezTo>
                <a:cubicBezTo>
                  <a:pt x="2" y="23"/>
                  <a:pt x="2" y="25"/>
                  <a:pt x="15" y="22"/>
                </a:cubicBezTo>
                <a:cubicBezTo>
                  <a:pt x="31" y="26"/>
                  <a:pt x="28" y="38"/>
                  <a:pt x="24"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6" name="Freeform 42" descr="Stationery"/>
          <p:cNvSpPr>
            <a:spLocks/>
          </p:cNvSpPr>
          <p:nvPr/>
        </p:nvSpPr>
        <p:spPr bwMode="auto">
          <a:xfrm>
            <a:off x="1035052" y="1735556"/>
            <a:ext cx="50800" cy="60325"/>
          </a:xfrm>
          <a:custGeom>
            <a:avLst/>
            <a:gdLst>
              <a:gd name="T0" fmla="*/ 78125638 w 32"/>
              <a:gd name="T1" fmla="*/ 70564375 h 38"/>
              <a:gd name="T2" fmla="*/ 17641888 w 32"/>
              <a:gd name="T3" fmla="*/ 0 h 38"/>
              <a:gd name="T4" fmla="*/ 0 w 32"/>
              <a:gd name="T5" fmla="*/ 30241875 h 38"/>
              <a:gd name="T6" fmla="*/ 47883763 w 32"/>
              <a:gd name="T7" fmla="*/ 83165950 h 38"/>
              <a:gd name="T8" fmla="*/ 52924075 w 32"/>
              <a:gd name="T9" fmla="*/ 93246575 h 38"/>
              <a:gd name="T10" fmla="*/ 75604688 w 32"/>
              <a:gd name="T11" fmla="*/ 60483750 h 38"/>
              <a:gd name="T12" fmla="*/ 78125638 w 32"/>
              <a:gd name="T13" fmla="*/ 70564375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8">
                <a:moveTo>
                  <a:pt x="31" y="28"/>
                </a:moveTo>
                <a:cubicBezTo>
                  <a:pt x="29" y="16"/>
                  <a:pt x="20" y="2"/>
                  <a:pt x="7" y="0"/>
                </a:cubicBezTo>
                <a:cubicBezTo>
                  <a:pt x="2" y="4"/>
                  <a:pt x="1" y="6"/>
                  <a:pt x="0" y="12"/>
                </a:cubicBezTo>
                <a:cubicBezTo>
                  <a:pt x="2" y="26"/>
                  <a:pt x="9" y="26"/>
                  <a:pt x="19" y="33"/>
                </a:cubicBezTo>
                <a:cubicBezTo>
                  <a:pt x="20" y="34"/>
                  <a:pt x="20" y="37"/>
                  <a:pt x="21" y="37"/>
                </a:cubicBezTo>
                <a:cubicBezTo>
                  <a:pt x="32" y="38"/>
                  <a:pt x="25" y="24"/>
                  <a:pt x="30" y="24"/>
                </a:cubicBezTo>
                <a:cubicBezTo>
                  <a:pt x="31" y="24"/>
                  <a:pt x="31" y="27"/>
                  <a:pt x="31" y="2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7" name="Freeform 43" descr="Stationery"/>
          <p:cNvSpPr>
            <a:spLocks/>
          </p:cNvSpPr>
          <p:nvPr/>
        </p:nvSpPr>
        <p:spPr bwMode="auto">
          <a:xfrm>
            <a:off x="1179515" y="2583281"/>
            <a:ext cx="66675" cy="52388"/>
          </a:xfrm>
          <a:custGeom>
            <a:avLst/>
            <a:gdLst>
              <a:gd name="T0" fmla="*/ 103327200 w 42"/>
              <a:gd name="T1" fmla="*/ 30242164 h 33"/>
              <a:gd name="T2" fmla="*/ 68045013 w 42"/>
              <a:gd name="T3" fmla="*/ 0 h 33"/>
              <a:gd name="T4" fmla="*/ 50403125 w 42"/>
              <a:gd name="T5" fmla="*/ 63005301 h 33"/>
              <a:gd name="T6" fmla="*/ 88206263 w 42"/>
              <a:gd name="T7" fmla="*/ 83166744 h 33"/>
              <a:gd name="T8" fmla="*/ 103327200 w 42"/>
              <a:gd name="T9" fmla="*/ 30242164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33">
                <a:moveTo>
                  <a:pt x="41" y="12"/>
                </a:moveTo>
                <a:cubicBezTo>
                  <a:pt x="39" y="8"/>
                  <a:pt x="31" y="1"/>
                  <a:pt x="27" y="0"/>
                </a:cubicBezTo>
                <a:cubicBezTo>
                  <a:pt x="0" y="2"/>
                  <a:pt x="13" y="10"/>
                  <a:pt x="20" y="25"/>
                </a:cubicBezTo>
                <a:cubicBezTo>
                  <a:pt x="22" y="33"/>
                  <a:pt x="27" y="31"/>
                  <a:pt x="35" y="33"/>
                </a:cubicBezTo>
                <a:cubicBezTo>
                  <a:pt x="42" y="28"/>
                  <a:pt x="41" y="0"/>
                  <a:pt x="41"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8" name="Freeform 44" descr="Stationery"/>
          <p:cNvSpPr>
            <a:spLocks/>
          </p:cNvSpPr>
          <p:nvPr/>
        </p:nvSpPr>
        <p:spPr bwMode="auto">
          <a:xfrm>
            <a:off x="1544640" y="2646781"/>
            <a:ext cx="57150" cy="60325"/>
          </a:xfrm>
          <a:custGeom>
            <a:avLst/>
            <a:gdLst>
              <a:gd name="T0" fmla="*/ 2520950 w 36"/>
              <a:gd name="T1" fmla="*/ 50403125 h 38"/>
              <a:gd name="T2" fmla="*/ 45362813 w 36"/>
              <a:gd name="T3" fmla="*/ 20161250 h 38"/>
              <a:gd name="T4" fmla="*/ 90725625 w 36"/>
              <a:gd name="T5" fmla="*/ 22682200 h 38"/>
              <a:gd name="T6" fmla="*/ 32762825 w 36"/>
              <a:gd name="T7" fmla="*/ 95765938 h 38"/>
              <a:gd name="T8" fmla="*/ 0 w 36"/>
              <a:gd name="T9" fmla="*/ 68045013 h 38"/>
              <a:gd name="T10" fmla="*/ 2520950 w 36"/>
              <a:gd name="T11" fmla="*/ 50403125 h 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8">
                <a:moveTo>
                  <a:pt x="1" y="20"/>
                </a:moveTo>
                <a:cubicBezTo>
                  <a:pt x="8" y="18"/>
                  <a:pt x="11" y="12"/>
                  <a:pt x="18" y="8"/>
                </a:cubicBezTo>
                <a:cubicBezTo>
                  <a:pt x="23" y="0"/>
                  <a:pt x="32" y="0"/>
                  <a:pt x="36" y="9"/>
                </a:cubicBezTo>
                <a:cubicBezTo>
                  <a:pt x="34" y="37"/>
                  <a:pt x="36" y="34"/>
                  <a:pt x="13" y="38"/>
                </a:cubicBezTo>
                <a:cubicBezTo>
                  <a:pt x="4" y="36"/>
                  <a:pt x="2" y="36"/>
                  <a:pt x="0" y="27"/>
                </a:cubicBezTo>
                <a:cubicBezTo>
                  <a:pt x="1" y="21"/>
                  <a:pt x="1" y="23"/>
                  <a:pt x="1"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9" name="Freeform 45" descr="Stationery"/>
          <p:cNvSpPr>
            <a:spLocks/>
          </p:cNvSpPr>
          <p:nvPr/>
        </p:nvSpPr>
        <p:spPr bwMode="auto">
          <a:xfrm>
            <a:off x="1598615" y="2669006"/>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51" name="Text Box 47"/>
          <p:cNvSpPr txBox="1">
            <a:spLocks noChangeArrowheads="1"/>
          </p:cNvSpPr>
          <p:nvPr/>
        </p:nvSpPr>
        <p:spPr bwMode="auto">
          <a:xfrm rot="21397910">
            <a:off x="5486402" y="1487906"/>
            <a:ext cx="2133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Turkey</a:t>
            </a:r>
          </a:p>
          <a:p>
            <a:pPr algn="ctr">
              <a:spcBef>
                <a:spcPct val="50000"/>
              </a:spcBef>
              <a:buClrTx/>
              <a:buFontTx/>
              <a:buNone/>
            </a:pPr>
            <a:r>
              <a:rPr lang="en-US" altLang="en-US" sz="2000" b="1" i="1" dirty="0">
                <a:latin typeface="Arial" panose="020B0604020202020204" pitchFamily="34" charset="0"/>
              </a:rPr>
              <a:t>Asia Minor</a:t>
            </a:r>
            <a:endParaRPr lang="en-US" altLang="en-US" sz="2000" b="1" dirty="0">
              <a:latin typeface="Arial" panose="020B0604020202020204" pitchFamily="34" charset="0"/>
            </a:endParaRPr>
          </a:p>
        </p:txBody>
      </p:sp>
      <p:sp>
        <p:nvSpPr>
          <p:cNvPr id="52" name="Text Box 48"/>
          <p:cNvSpPr txBox="1">
            <a:spLocks noChangeArrowheads="1"/>
          </p:cNvSpPr>
          <p:nvPr/>
        </p:nvSpPr>
        <p:spPr bwMode="auto">
          <a:xfrm rot="610536">
            <a:off x="3733802" y="52058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Egypt</a:t>
            </a:r>
          </a:p>
        </p:txBody>
      </p:sp>
      <p:sp>
        <p:nvSpPr>
          <p:cNvPr id="53" name="Text Box 49"/>
          <p:cNvSpPr txBox="1">
            <a:spLocks noChangeArrowheads="1"/>
          </p:cNvSpPr>
          <p:nvPr/>
        </p:nvSpPr>
        <p:spPr bwMode="auto">
          <a:xfrm rot="19742158">
            <a:off x="2819402" y="9386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Greece</a:t>
            </a:r>
          </a:p>
        </p:txBody>
      </p:sp>
      <p:sp>
        <p:nvSpPr>
          <p:cNvPr id="54" name="Text Box 50"/>
          <p:cNvSpPr txBox="1">
            <a:spLocks noChangeArrowheads="1"/>
          </p:cNvSpPr>
          <p:nvPr/>
        </p:nvSpPr>
        <p:spPr bwMode="auto">
          <a:xfrm rot="2528383">
            <a:off x="1042736" y="746123"/>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Italy</a:t>
            </a:r>
          </a:p>
        </p:txBody>
      </p:sp>
      <p:sp>
        <p:nvSpPr>
          <p:cNvPr id="55" name="Text Box 51"/>
          <p:cNvSpPr txBox="1">
            <a:spLocks noChangeArrowheads="1"/>
          </p:cNvSpPr>
          <p:nvPr/>
        </p:nvSpPr>
        <p:spPr bwMode="auto">
          <a:xfrm>
            <a:off x="4131226" y="3264350"/>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Crete</a:t>
            </a:r>
            <a:endParaRPr lang="en-US" altLang="en-US" sz="1600" b="1" dirty="0">
              <a:latin typeface="Arial" panose="020B0604020202020204" pitchFamily="34" charset="0"/>
            </a:endParaRPr>
          </a:p>
        </p:txBody>
      </p:sp>
      <p:sp>
        <p:nvSpPr>
          <p:cNvPr id="56" name="Line 52"/>
          <p:cNvSpPr>
            <a:spLocks noChangeShapeType="1"/>
          </p:cNvSpPr>
          <p:nvPr/>
        </p:nvSpPr>
        <p:spPr bwMode="auto">
          <a:xfrm>
            <a:off x="1490162" y="3077595"/>
            <a:ext cx="400862" cy="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 name="Rectangle 53"/>
          <p:cNvSpPr>
            <a:spLocks noChangeArrowheads="1"/>
          </p:cNvSpPr>
          <p:nvPr/>
        </p:nvSpPr>
        <p:spPr bwMode="auto">
          <a:xfrm>
            <a:off x="-76198" y="40106"/>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58" name="Text Box 51"/>
          <p:cNvSpPr txBox="1">
            <a:spLocks noChangeArrowheads="1"/>
          </p:cNvSpPr>
          <p:nvPr/>
        </p:nvSpPr>
        <p:spPr bwMode="auto">
          <a:xfrm>
            <a:off x="6608542" y="3231923"/>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Cyprus</a:t>
            </a:r>
            <a:endParaRPr lang="en-US" altLang="en-US" sz="1600" b="1" dirty="0">
              <a:latin typeface="Arial" panose="020B0604020202020204" pitchFamily="34" charset="0"/>
            </a:endParaRPr>
          </a:p>
        </p:txBody>
      </p:sp>
      <p:sp>
        <p:nvSpPr>
          <p:cNvPr id="59" name="Freeform 45" descr="Stationery"/>
          <p:cNvSpPr>
            <a:spLocks/>
          </p:cNvSpPr>
          <p:nvPr/>
        </p:nvSpPr>
        <p:spPr bwMode="auto">
          <a:xfrm>
            <a:off x="1964753" y="3024575"/>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60" name="Text Box 51"/>
          <p:cNvSpPr txBox="1">
            <a:spLocks noChangeArrowheads="1"/>
          </p:cNvSpPr>
          <p:nvPr/>
        </p:nvSpPr>
        <p:spPr bwMode="auto">
          <a:xfrm>
            <a:off x="503472" y="2893444"/>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err="1" smtClean="0">
                <a:latin typeface="Arial" panose="020B0604020202020204" pitchFamily="34" charset="0"/>
              </a:rPr>
              <a:t>Malita</a:t>
            </a:r>
            <a:endParaRPr lang="en-US" altLang="en-US" sz="1600" b="1" dirty="0">
              <a:latin typeface="Arial" panose="020B0604020202020204" pitchFamily="34" charset="0"/>
            </a:endParaRPr>
          </a:p>
        </p:txBody>
      </p:sp>
      <p:sp>
        <p:nvSpPr>
          <p:cNvPr id="62" name="Freeform 61"/>
          <p:cNvSpPr/>
          <p:nvPr/>
        </p:nvSpPr>
        <p:spPr>
          <a:xfrm>
            <a:off x="4809912" y="3014000"/>
            <a:ext cx="1264945" cy="661481"/>
          </a:xfrm>
          <a:custGeom>
            <a:avLst/>
            <a:gdLst>
              <a:gd name="connsiteX0" fmla="*/ 1264945 w 1264945"/>
              <a:gd name="connsiteY0" fmla="*/ 0 h 661481"/>
              <a:gd name="connsiteX1" fmla="*/ 1021753 w 1264945"/>
              <a:gd name="connsiteY1" fmla="*/ 214008 h 661481"/>
              <a:gd name="connsiteX2" fmla="*/ 973115 w 1264945"/>
              <a:gd name="connsiteY2" fmla="*/ 262647 h 661481"/>
              <a:gd name="connsiteX3" fmla="*/ 953660 w 1264945"/>
              <a:gd name="connsiteY3" fmla="*/ 291829 h 661481"/>
              <a:gd name="connsiteX4" fmla="*/ 924477 w 1264945"/>
              <a:gd name="connsiteY4" fmla="*/ 301557 h 661481"/>
              <a:gd name="connsiteX5" fmla="*/ 895294 w 1264945"/>
              <a:gd name="connsiteY5" fmla="*/ 321012 h 661481"/>
              <a:gd name="connsiteX6" fmla="*/ 875838 w 1264945"/>
              <a:gd name="connsiteY6" fmla="*/ 340468 h 661481"/>
              <a:gd name="connsiteX7" fmla="*/ 846655 w 1264945"/>
              <a:gd name="connsiteY7" fmla="*/ 359923 h 661481"/>
              <a:gd name="connsiteX8" fmla="*/ 817472 w 1264945"/>
              <a:gd name="connsiteY8" fmla="*/ 389106 h 661481"/>
              <a:gd name="connsiteX9" fmla="*/ 788289 w 1264945"/>
              <a:gd name="connsiteY9" fmla="*/ 408561 h 661481"/>
              <a:gd name="connsiteX10" fmla="*/ 739651 w 1264945"/>
              <a:gd name="connsiteY10" fmla="*/ 437744 h 661481"/>
              <a:gd name="connsiteX11" fmla="*/ 691013 w 1264945"/>
              <a:gd name="connsiteY11" fmla="*/ 476655 h 661481"/>
              <a:gd name="connsiteX12" fmla="*/ 632647 w 1264945"/>
              <a:gd name="connsiteY12" fmla="*/ 496110 h 661481"/>
              <a:gd name="connsiteX13" fmla="*/ 603464 w 1264945"/>
              <a:gd name="connsiteY13" fmla="*/ 505838 h 661481"/>
              <a:gd name="connsiteX14" fmla="*/ 545098 w 1264945"/>
              <a:gd name="connsiteY14" fmla="*/ 544749 h 661481"/>
              <a:gd name="connsiteX15" fmla="*/ 486732 w 1264945"/>
              <a:gd name="connsiteY15" fmla="*/ 564204 h 661481"/>
              <a:gd name="connsiteX16" fmla="*/ 457549 w 1264945"/>
              <a:gd name="connsiteY16" fmla="*/ 583659 h 661481"/>
              <a:gd name="connsiteX17" fmla="*/ 438094 w 1264945"/>
              <a:gd name="connsiteY17" fmla="*/ 603115 h 661481"/>
              <a:gd name="connsiteX18" fmla="*/ 379728 w 1264945"/>
              <a:gd name="connsiteY18" fmla="*/ 622570 h 661481"/>
              <a:gd name="connsiteX19" fmla="*/ 253268 w 1264945"/>
              <a:gd name="connsiteY19" fmla="*/ 642025 h 661481"/>
              <a:gd name="connsiteX20" fmla="*/ 126809 w 1264945"/>
              <a:gd name="connsiteY20" fmla="*/ 661481 h 661481"/>
              <a:gd name="connsiteX21" fmla="*/ 48987 w 1264945"/>
              <a:gd name="connsiteY21" fmla="*/ 651753 h 661481"/>
              <a:gd name="connsiteX22" fmla="*/ 349 w 1264945"/>
              <a:gd name="connsiteY22" fmla="*/ 564204 h 661481"/>
              <a:gd name="connsiteX23" fmla="*/ 349 w 1264945"/>
              <a:gd name="connsiteY23" fmla="*/ 554476 h 661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64945" h="661481">
                <a:moveTo>
                  <a:pt x="1264945" y="0"/>
                </a:moveTo>
                <a:lnTo>
                  <a:pt x="1021753" y="214008"/>
                </a:lnTo>
                <a:cubicBezTo>
                  <a:pt x="1004710" y="229346"/>
                  <a:pt x="985834" y="243570"/>
                  <a:pt x="973115" y="262647"/>
                </a:cubicBezTo>
                <a:cubicBezTo>
                  <a:pt x="966630" y="272374"/>
                  <a:pt x="962789" y="284526"/>
                  <a:pt x="953660" y="291829"/>
                </a:cubicBezTo>
                <a:cubicBezTo>
                  <a:pt x="945653" y="298235"/>
                  <a:pt x="933648" y="296971"/>
                  <a:pt x="924477" y="301557"/>
                </a:cubicBezTo>
                <a:cubicBezTo>
                  <a:pt x="914020" y="306785"/>
                  <a:pt x="904423" y="313709"/>
                  <a:pt x="895294" y="321012"/>
                </a:cubicBezTo>
                <a:cubicBezTo>
                  <a:pt x="888132" y="326741"/>
                  <a:pt x="883000" y="334739"/>
                  <a:pt x="875838" y="340468"/>
                </a:cubicBezTo>
                <a:cubicBezTo>
                  <a:pt x="866709" y="347771"/>
                  <a:pt x="855636" y="352439"/>
                  <a:pt x="846655" y="359923"/>
                </a:cubicBezTo>
                <a:cubicBezTo>
                  <a:pt x="836087" y="368730"/>
                  <a:pt x="828040" y="380299"/>
                  <a:pt x="817472" y="389106"/>
                </a:cubicBezTo>
                <a:cubicBezTo>
                  <a:pt x="808491" y="396590"/>
                  <a:pt x="797418" y="401258"/>
                  <a:pt x="788289" y="408561"/>
                </a:cubicBezTo>
                <a:cubicBezTo>
                  <a:pt x="750137" y="439083"/>
                  <a:pt x="790332" y="420851"/>
                  <a:pt x="739651" y="437744"/>
                </a:cubicBezTo>
                <a:cubicBezTo>
                  <a:pt x="723480" y="453916"/>
                  <a:pt x="713103" y="466837"/>
                  <a:pt x="691013" y="476655"/>
                </a:cubicBezTo>
                <a:cubicBezTo>
                  <a:pt x="672273" y="484984"/>
                  <a:pt x="652102" y="489625"/>
                  <a:pt x="632647" y="496110"/>
                </a:cubicBezTo>
                <a:cubicBezTo>
                  <a:pt x="622919" y="499353"/>
                  <a:pt x="611996" y="500150"/>
                  <a:pt x="603464" y="505838"/>
                </a:cubicBezTo>
                <a:cubicBezTo>
                  <a:pt x="584009" y="518808"/>
                  <a:pt x="567281" y="537355"/>
                  <a:pt x="545098" y="544749"/>
                </a:cubicBezTo>
                <a:cubicBezTo>
                  <a:pt x="525643" y="551234"/>
                  <a:pt x="503796" y="552829"/>
                  <a:pt x="486732" y="564204"/>
                </a:cubicBezTo>
                <a:cubicBezTo>
                  <a:pt x="477004" y="570689"/>
                  <a:pt x="466678" y="576356"/>
                  <a:pt x="457549" y="583659"/>
                </a:cubicBezTo>
                <a:cubicBezTo>
                  <a:pt x="450387" y="589388"/>
                  <a:pt x="446297" y="599013"/>
                  <a:pt x="438094" y="603115"/>
                </a:cubicBezTo>
                <a:cubicBezTo>
                  <a:pt x="419751" y="612286"/>
                  <a:pt x="399183" y="616085"/>
                  <a:pt x="379728" y="622570"/>
                </a:cubicBezTo>
                <a:cubicBezTo>
                  <a:pt x="319627" y="642604"/>
                  <a:pt x="360757" y="631277"/>
                  <a:pt x="253268" y="642025"/>
                </a:cubicBezTo>
                <a:cubicBezTo>
                  <a:pt x="206278" y="653773"/>
                  <a:pt x="182828" y="661481"/>
                  <a:pt x="126809" y="661481"/>
                </a:cubicBezTo>
                <a:cubicBezTo>
                  <a:pt x="100666" y="661481"/>
                  <a:pt x="74928" y="654996"/>
                  <a:pt x="48987" y="651753"/>
                </a:cubicBezTo>
                <a:cubicBezTo>
                  <a:pt x="20008" y="608284"/>
                  <a:pt x="10622" y="605295"/>
                  <a:pt x="349" y="564204"/>
                </a:cubicBezTo>
                <a:cubicBezTo>
                  <a:pt x="-437" y="561058"/>
                  <a:pt x="349" y="557719"/>
                  <a:pt x="349" y="554476"/>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605595" y="5951619"/>
            <a:ext cx="7657968" cy="707886"/>
          </a:xfrm>
          <a:prstGeom prst="rect">
            <a:avLst/>
          </a:prstGeom>
          <a:noFill/>
        </p:spPr>
        <p:txBody>
          <a:bodyPr wrap="square" rtlCol="0">
            <a:spAutoFit/>
          </a:bodyPr>
          <a:lstStyle/>
          <a:p>
            <a:pPr algn="ctr"/>
            <a:r>
              <a:rPr lang="en-US" sz="4000" b="1" dirty="0" smtClean="0"/>
              <a:t>Paul’s Voyage to Rome</a:t>
            </a:r>
            <a:endParaRPr lang="en-US" sz="4000" b="1" dirty="0"/>
          </a:p>
        </p:txBody>
      </p:sp>
      <p:sp>
        <p:nvSpPr>
          <p:cNvPr id="65" name="Text Box 51"/>
          <p:cNvSpPr txBox="1">
            <a:spLocks noChangeArrowheads="1"/>
          </p:cNvSpPr>
          <p:nvPr/>
        </p:nvSpPr>
        <p:spPr bwMode="auto">
          <a:xfrm>
            <a:off x="1016831" y="321647"/>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Rome</a:t>
            </a:r>
            <a:endParaRPr lang="en-US" altLang="en-US" sz="1600" b="1" i="1" dirty="0">
              <a:latin typeface="Arial" panose="020B0604020202020204" pitchFamily="34" charset="0"/>
            </a:endParaRPr>
          </a:p>
        </p:txBody>
      </p:sp>
      <p:sp>
        <p:nvSpPr>
          <p:cNvPr id="69" name="Freeform 68"/>
          <p:cNvSpPr/>
          <p:nvPr/>
        </p:nvSpPr>
        <p:spPr>
          <a:xfrm>
            <a:off x="6190534" y="2999874"/>
            <a:ext cx="1782394" cy="1395664"/>
          </a:xfrm>
          <a:custGeom>
            <a:avLst/>
            <a:gdLst>
              <a:gd name="connsiteX0" fmla="*/ 1638015 w 1782394"/>
              <a:gd name="connsiteY0" fmla="*/ 1395664 h 1395664"/>
              <a:gd name="connsiteX1" fmla="*/ 1557805 w 1782394"/>
              <a:gd name="connsiteY1" fmla="*/ 1379621 h 1395664"/>
              <a:gd name="connsiteX2" fmla="*/ 1509679 w 1782394"/>
              <a:gd name="connsiteY2" fmla="*/ 1363579 h 1395664"/>
              <a:gd name="connsiteX3" fmla="*/ 1493636 w 1782394"/>
              <a:gd name="connsiteY3" fmla="*/ 1315453 h 1395664"/>
              <a:gd name="connsiteX4" fmla="*/ 1461552 w 1782394"/>
              <a:gd name="connsiteY4" fmla="*/ 1267327 h 1395664"/>
              <a:gd name="connsiteX5" fmla="*/ 1477594 w 1782394"/>
              <a:gd name="connsiteY5" fmla="*/ 882316 h 1395664"/>
              <a:gd name="connsiteX6" fmla="*/ 1509679 w 1782394"/>
              <a:gd name="connsiteY6" fmla="*/ 850232 h 1395664"/>
              <a:gd name="connsiteX7" fmla="*/ 1541763 w 1782394"/>
              <a:gd name="connsiteY7" fmla="*/ 721895 h 1395664"/>
              <a:gd name="connsiteX8" fmla="*/ 1557805 w 1782394"/>
              <a:gd name="connsiteY8" fmla="*/ 673769 h 1395664"/>
              <a:gd name="connsiteX9" fmla="*/ 1589889 w 1782394"/>
              <a:gd name="connsiteY9" fmla="*/ 625643 h 1395664"/>
              <a:gd name="connsiteX10" fmla="*/ 1638015 w 1782394"/>
              <a:gd name="connsiteY10" fmla="*/ 529390 h 1395664"/>
              <a:gd name="connsiteX11" fmla="*/ 1702184 w 1782394"/>
              <a:gd name="connsiteY11" fmla="*/ 465221 h 1395664"/>
              <a:gd name="connsiteX12" fmla="*/ 1782394 w 1782394"/>
              <a:gd name="connsiteY12" fmla="*/ 385011 h 1395664"/>
              <a:gd name="connsiteX13" fmla="*/ 1734268 w 1782394"/>
              <a:gd name="connsiteY13" fmla="*/ 352927 h 1395664"/>
              <a:gd name="connsiteX14" fmla="*/ 1638015 w 1782394"/>
              <a:gd name="connsiteY14" fmla="*/ 385011 h 1395664"/>
              <a:gd name="connsiteX15" fmla="*/ 1573847 w 1782394"/>
              <a:gd name="connsiteY15" fmla="*/ 368969 h 1395664"/>
              <a:gd name="connsiteX16" fmla="*/ 1525721 w 1782394"/>
              <a:gd name="connsiteY16" fmla="*/ 176464 h 1395664"/>
              <a:gd name="connsiteX17" fmla="*/ 1429468 w 1782394"/>
              <a:gd name="connsiteY17" fmla="*/ 192506 h 1395664"/>
              <a:gd name="connsiteX18" fmla="*/ 1365300 w 1782394"/>
              <a:gd name="connsiteY18" fmla="*/ 224590 h 1395664"/>
              <a:gd name="connsiteX19" fmla="*/ 1317173 w 1782394"/>
              <a:gd name="connsiteY19" fmla="*/ 144379 h 1395664"/>
              <a:gd name="connsiteX20" fmla="*/ 1269047 w 1782394"/>
              <a:gd name="connsiteY20" fmla="*/ 96253 h 1395664"/>
              <a:gd name="connsiteX21" fmla="*/ 418815 w 1782394"/>
              <a:gd name="connsiteY21" fmla="*/ 80211 h 1395664"/>
              <a:gd name="connsiteX22" fmla="*/ 322563 w 1782394"/>
              <a:gd name="connsiteY22" fmla="*/ 48127 h 1395664"/>
              <a:gd name="connsiteX23" fmla="*/ 274436 w 1782394"/>
              <a:gd name="connsiteY23" fmla="*/ 32085 h 1395664"/>
              <a:gd name="connsiteX24" fmla="*/ 258394 w 1782394"/>
              <a:gd name="connsiteY24" fmla="*/ 80211 h 1395664"/>
              <a:gd name="connsiteX25" fmla="*/ 194226 w 1782394"/>
              <a:gd name="connsiteY25" fmla="*/ 96253 h 1395664"/>
              <a:gd name="connsiteX26" fmla="*/ 97973 w 1782394"/>
              <a:gd name="connsiteY26" fmla="*/ 128337 h 1395664"/>
              <a:gd name="connsiteX27" fmla="*/ 49847 w 1782394"/>
              <a:gd name="connsiteY27" fmla="*/ 144379 h 1395664"/>
              <a:gd name="connsiteX28" fmla="*/ 17763 w 1782394"/>
              <a:gd name="connsiteY28" fmla="*/ 176464 h 1395664"/>
              <a:gd name="connsiteX29" fmla="*/ 1721 w 1782394"/>
              <a:gd name="connsiteY29" fmla="*/ 128337 h 1395664"/>
              <a:gd name="connsiteX30" fmla="*/ 1721 w 1782394"/>
              <a:gd name="connsiteY30" fmla="*/ 0 h 1395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782394" h="1395664">
                <a:moveTo>
                  <a:pt x="1638015" y="1395664"/>
                </a:moveTo>
                <a:cubicBezTo>
                  <a:pt x="1611278" y="1390316"/>
                  <a:pt x="1584257" y="1386234"/>
                  <a:pt x="1557805" y="1379621"/>
                </a:cubicBezTo>
                <a:cubicBezTo>
                  <a:pt x="1541400" y="1375520"/>
                  <a:pt x="1521636" y="1375536"/>
                  <a:pt x="1509679" y="1363579"/>
                </a:cubicBezTo>
                <a:cubicBezTo>
                  <a:pt x="1497722" y="1351622"/>
                  <a:pt x="1501198" y="1330578"/>
                  <a:pt x="1493636" y="1315453"/>
                </a:cubicBezTo>
                <a:cubicBezTo>
                  <a:pt x="1485014" y="1298208"/>
                  <a:pt x="1472247" y="1283369"/>
                  <a:pt x="1461552" y="1267327"/>
                </a:cubicBezTo>
                <a:cubicBezTo>
                  <a:pt x="1466899" y="1138990"/>
                  <a:pt x="1462871" y="1009918"/>
                  <a:pt x="1477594" y="882316"/>
                </a:cubicBezTo>
                <a:cubicBezTo>
                  <a:pt x="1479328" y="867291"/>
                  <a:pt x="1504062" y="864275"/>
                  <a:pt x="1509679" y="850232"/>
                </a:cubicBezTo>
                <a:cubicBezTo>
                  <a:pt x="1526056" y="809290"/>
                  <a:pt x="1527819" y="763728"/>
                  <a:pt x="1541763" y="721895"/>
                </a:cubicBezTo>
                <a:cubicBezTo>
                  <a:pt x="1547110" y="705853"/>
                  <a:pt x="1550243" y="688894"/>
                  <a:pt x="1557805" y="673769"/>
                </a:cubicBezTo>
                <a:cubicBezTo>
                  <a:pt x="1566427" y="656524"/>
                  <a:pt x="1579194" y="641685"/>
                  <a:pt x="1589889" y="625643"/>
                </a:cubicBezTo>
                <a:cubicBezTo>
                  <a:pt x="1605416" y="579062"/>
                  <a:pt x="1604090" y="568969"/>
                  <a:pt x="1638015" y="529390"/>
                </a:cubicBezTo>
                <a:cubicBezTo>
                  <a:pt x="1657701" y="506423"/>
                  <a:pt x="1685405" y="490390"/>
                  <a:pt x="1702184" y="465221"/>
                </a:cubicBezTo>
                <a:cubicBezTo>
                  <a:pt x="1744963" y="401053"/>
                  <a:pt x="1718226" y="427790"/>
                  <a:pt x="1782394" y="385011"/>
                </a:cubicBezTo>
                <a:cubicBezTo>
                  <a:pt x="1766352" y="374316"/>
                  <a:pt x="1753548" y="352927"/>
                  <a:pt x="1734268" y="352927"/>
                </a:cubicBezTo>
                <a:cubicBezTo>
                  <a:pt x="1700448" y="352927"/>
                  <a:pt x="1638015" y="385011"/>
                  <a:pt x="1638015" y="385011"/>
                </a:cubicBezTo>
                <a:cubicBezTo>
                  <a:pt x="1616626" y="379664"/>
                  <a:pt x="1592192" y="381199"/>
                  <a:pt x="1573847" y="368969"/>
                </a:cubicBezTo>
                <a:cubicBezTo>
                  <a:pt x="1520797" y="333603"/>
                  <a:pt x="1529088" y="206770"/>
                  <a:pt x="1525721" y="176464"/>
                </a:cubicBezTo>
                <a:cubicBezTo>
                  <a:pt x="1493637" y="181811"/>
                  <a:pt x="1457709" y="176368"/>
                  <a:pt x="1429468" y="192506"/>
                </a:cubicBezTo>
                <a:cubicBezTo>
                  <a:pt x="1350665" y="237536"/>
                  <a:pt x="1486882" y="265117"/>
                  <a:pt x="1365300" y="224590"/>
                </a:cubicBezTo>
                <a:cubicBezTo>
                  <a:pt x="1265382" y="124676"/>
                  <a:pt x="1400468" y="269323"/>
                  <a:pt x="1317173" y="144379"/>
                </a:cubicBezTo>
                <a:cubicBezTo>
                  <a:pt x="1304589" y="125502"/>
                  <a:pt x="1291676" y="97869"/>
                  <a:pt x="1269047" y="96253"/>
                </a:cubicBezTo>
                <a:cubicBezTo>
                  <a:pt x="986306" y="76057"/>
                  <a:pt x="702226" y="85558"/>
                  <a:pt x="418815" y="80211"/>
                </a:cubicBezTo>
                <a:lnTo>
                  <a:pt x="322563" y="48127"/>
                </a:lnTo>
                <a:lnTo>
                  <a:pt x="274436" y="32085"/>
                </a:lnTo>
                <a:cubicBezTo>
                  <a:pt x="269089" y="48127"/>
                  <a:pt x="271598" y="69648"/>
                  <a:pt x="258394" y="80211"/>
                </a:cubicBezTo>
                <a:cubicBezTo>
                  <a:pt x="241178" y="93984"/>
                  <a:pt x="215344" y="89918"/>
                  <a:pt x="194226" y="96253"/>
                </a:cubicBezTo>
                <a:cubicBezTo>
                  <a:pt x="161832" y="105971"/>
                  <a:pt x="130057" y="117642"/>
                  <a:pt x="97973" y="128337"/>
                </a:cubicBezTo>
                <a:lnTo>
                  <a:pt x="49847" y="144379"/>
                </a:lnTo>
                <a:cubicBezTo>
                  <a:pt x="39152" y="155074"/>
                  <a:pt x="32112" y="181247"/>
                  <a:pt x="17763" y="176464"/>
                </a:cubicBezTo>
                <a:cubicBezTo>
                  <a:pt x="1721" y="171117"/>
                  <a:pt x="3252" y="145178"/>
                  <a:pt x="1721" y="128337"/>
                </a:cubicBezTo>
                <a:cubicBezTo>
                  <a:pt x="-2152" y="85734"/>
                  <a:pt x="1721" y="42779"/>
                  <a:pt x="1721"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 Box 51"/>
          <p:cNvSpPr txBox="1">
            <a:spLocks noChangeArrowheads="1"/>
          </p:cNvSpPr>
          <p:nvPr/>
        </p:nvSpPr>
        <p:spPr bwMode="auto">
          <a:xfrm>
            <a:off x="6450516" y="4309279"/>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Caesarea</a:t>
            </a:r>
            <a:endParaRPr lang="en-US" altLang="en-US" sz="1600" b="1" i="1" dirty="0">
              <a:latin typeface="Arial" panose="020B0604020202020204" pitchFamily="34" charset="0"/>
            </a:endParaRPr>
          </a:p>
        </p:txBody>
      </p:sp>
      <p:sp>
        <p:nvSpPr>
          <p:cNvPr id="66" name="Line 52"/>
          <p:cNvSpPr>
            <a:spLocks noChangeShapeType="1"/>
          </p:cNvSpPr>
          <p:nvPr/>
        </p:nvSpPr>
        <p:spPr bwMode="auto">
          <a:xfrm flipV="1">
            <a:off x="7553327" y="4479808"/>
            <a:ext cx="242744" cy="198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7" name="Text Box 51"/>
          <p:cNvSpPr txBox="1">
            <a:spLocks noChangeArrowheads="1"/>
          </p:cNvSpPr>
          <p:nvPr/>
        </p:nvSpPr>
        <p:spPr bwMode="auto">
          <a:xfrm rot="17871495">
            <a:off x="7509738" y="4380558"/>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Palestine</a:t>
            </a:r>
            <a:endParaRPr lang="en-US" altLang="en-US" sz="1600" b="1" i="1" dirty="0">
              <a:latin typeface="Arial" panose="020B0604020202020204" pitchFamily="34" charset="0"/>
            </a:endParaRPr>
          </a:p>
        </p:txBody>
      </p:sp>
    </p:spTree>
    <p:extLst>
      <p:ext uri="{BB962C8B-B14F-4D97-AF65-F5344CB8AC3E}">
        <p14:creationId xmlns:p14="http://schemas.microsoft.com/office/powerpoint/2010/main" val="157258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18160"/>
            <a:ext cx="8122920" cy="4431983"/>
          </a:xfrm>
          <a:prstGeom prst="rect">
            <a:avLst/>
          </a:prstGeom>
          <a:noFill/>
        </p:spPr>
        <p:txBody>
          <a:bodyPr wrap="square" rtlCol="0">
            <a:spAutoFit/>
          </a:bodyPr>
          <a:lstStyle/>
          <a:p>
            <a:pPr algn="ctr"/>
            <a:r>
              <a:rPr lang="en-US" sz="4400" b="1" dirty="0" smtClean="0">
                <a:solidFill>
                  <a:srgbClr val="FFFF00"/>
                </a:solidFill>
              </a:rPr>
              <a:t>Paul’s Journey Toward Rome</a:t>
            </a:r>
            <a:endParaRPr lang="en-US" sz="3400" b="1" dirty="0" smtClean="0">
              <a:solidFill>
                <a:schemeClr val="bg1"/>
              </a:solidFill>
            </a:endParaRPr>
          </a:p>
          <a:p>
            <a:pPr marL="457200" indent="-457200" algn="just">
              <a:buFont typeface="Arial" panose="020B0604020202020204" pitchFamily="34" charset="0"/>
              <a:buChar char="•"/>
            </a:pPr>
            <a:r>
              <a:rPr lang="en-US" sz="3400" b="1" dirty="0" smtClean="0">
                <a:solidFill>
                  <a:schemeClr val="bg1"/>
                </a:solidFill>
              </a:rPr>
              <a:t>Two years in prison in Caesarea</a:t>
            </a:r>
          </a:p>
          <a:p>
            <a:pPr marL="457200" indent="-457200" algn="just">
              <a:buFont typeface="Arial" panose="020B0604020202020204" pitchFamily="34" charset="0"/>
              <a:buChar char="•"/>
            </a:pPr>
            <a:r>
              <a:rPr lang="en-US" sz="3400" b="1" dirty="0" smtClean="0">
                <a:solidFill>
                  <a:schemeClr val="bg1"/>
                </a:solidFill>
              </a:rPr>
              <a:t>Taken by Roman centurion to Rome</a:t>
            </a:r>
          </a:p>
          <a:p>
            <a:pPr marL="457200" indent="-457200" algn="just">
              <a:buFont typeface="Arial" panose="020B0604020202020204" pitchFamily="34" charset="0"/>
              <a:buChar char="•"/>
            </a:pPr>
            <a:r>
              <a:rPr lang="en-US" sz="3400" b="1" dirty="0" smtClean="0">
                <a:solidFill>
                  <a:schemeClr val="bg1"/>
                </a:solidFill>
              </a:rPr>
              <a:t>At Myra, transferred to grain ship</a:t>
            </a:r>
          </a:p>
          <a:p>
            <a:pPr marL="457200" indent="-457200" algn="just">
              <a:buFont typeface="Arial" panose="020B0604020202020204" pitchFamily="34" charset="0"/>
              <a:buChar char="•"/>
            </a:pPr>
            <a:r>
              <a:rPr lang="en-US" sz="3400" b="1" dirty="0" smtClean="0">
                <a:solidFill>
                  <a:schemeClr val="bg1"/>
                </a:solidFill>
              </a:rPr>
              <a:t>Arrival in Crete—Paul’s advice ignored</a:t>
            </a:r>
          </a:p>
          <a:p>
            <a:pPr marL="457200" indent="-457200" algn="just">
              <a:buFont typeface="Arial" panose="020B0604020202020204" pitchFamily="34" charset="0"/>
              <a:buChar char="•"/>
            </a:pPr>
            <a:r>
              <a:rPr lang="en-US" sz="3400" b="1" dirty="0" smtClean="0">
                <a:solidFill>
                  <a:schemeClr val="bg1"/>
                </a:solidFill>
              </a:rPr>
              <a:t>Driven by the wind--All hope was lost</a:t>
            </a:r>
          </a:p>
          <a:p>
            <a:pPr marL="457200" indent="-457200" algn="just">
              <a:buFont typeface="Arial" panose="020B0604020202020204" pitchFamily="34" charset="0"/>
              <a:buChar char="•"/>
            </a:pPr>
            <a:r>
              <a:rPr lang="en-US" sz="3400" b="1" dirty="0" smtClean="0">
                <a:solidFill>
                  <a:schemeClr val="bg1"/>
                </a:solidFill>
              </a:rPr>
              <a:t>Ship undergirded, ship lightened</a:t>
            </a:r>
          </a:p>
          <a:p>
            <a:pPr marL="457200" indent="-457200" algn="just">
              <a:buFont typeface="Arial" panose="020B0604020202020204" pitchFamily="34" charset="0"/>
              <a:buChar char="•"/>
            </a:pPr>
            <a:r>
              <a:rPr lang="en-US" sz="3400" b="1" dirty="0" smtClean="0">
                <a:solidFill>
                  <a:schemeClr val="bg1"/>
                </a:solidFill>
              </a:rPr>
              <a:t>Fearful of perishing on </a:t>
            </a:r>
            <a:r>
              <a:rPr lang="en-US" sz="3400" b="1" dirty="0" err="1" smtClean="0">
                <a:solidFill>
                  <a:schemeClr val="bg1"/>
                </a:solidFill>
              </a:rPr>
              <a:t>Syrtis</a:t>
            </a:r>
            <a:r>
              <a:rPr lang="en-US" sz="3400" b="1" dirty="0" smtClean="0">
                <a:solidFill>
                  <a:schemeClr val="bg1"/>
                </a:solidFill>
              </a:rPr>
              <a:t> Sands</a:t>
            </a:r>
            <a:endParaRPr lang="en-US" sz="2000" b="1" i="1" dirty="0">
              <a:solidFill>
                <a:srgbClr val="FFFF00"/>
              </a:solidFill>
            </a:endParaRPr>
          </a:p>
        </p:txBody>
      </p:sp>
    </p:spTree>
    <p:extLst>
      <p:ext uri="{BB962C8B-B14F-4D97-AF65-F5344CB8AC3E}">
        <p14:creationId xmlns:p14="http://schemas.microsoft.com/office/powerpoint/2010/main" val="4020445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3"/>
          <p:cNvSpPr>
            <a:spLocks noChangeArrowheads="1"/>
          </p:cNvSpPr>
          <p:nvPr/>
        </p:nvSpPr>
        <p:spPr bwMode="auto">
          <a:xfrm>
            <a:off x="-228598" y="-112294"/>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6" name="Rectangle 2"/>
          <p:cNvSpPr>
            <a:spLocks noChangeArrowheads="1"/>
          </p:cNvSpPr>
          <p:nvPr/>
        </p:nvSpPr>
        <p:spPr bwMode="auto">
          <a:xfrm>
            <a:off x="-3594" y="59386"/>
            <a:ext cx="8970662" cy="533400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r>
              <a:rPr lang="en-US" altLang="en-US" sz="2400" b="1" dirty="0" smtClean="0">
                <a:latin typeface="Arial" panose="020B0604020202020204" pitchFamily="34" charset="0"/>
              </a:rPr>
              <a:t>``1</a:t>
            </a:r>
            <a:endParaRPr lang="en-US" altLang="en-US" sz="2400" b="1" dirty="0">
              <a:latin typeface="Arial" panose="020B0604020202020204" pitchFamily="34" charset="0"/>
            </a:endParaRPr>
          </a:p>
        </p:txBody>
      </p:sp>
      <p:sp>
        <p:nvSpPr>
          <p:cNvPr id="7" name="Freeform 3" descr="Stationery"/>
          <p:cNvSpPr>
            <a:spLocks/>
          </p:cNvSpPr>
          <p:nvPr/>
        </p:nvSpPr>
        <p:spPr bwMode="auto">
          <a:xfrm>
            <a:off x="2590802" y="21056"/>
            <a:ext cx="3429000" cy="2990850"/>
          </a:xfrm>
          <a:custGeom>
            <a:avLst/>
            <a:gdLst>
              <a:gd name="T0" fmla="*/ 2147483646 w 2160"/>
              <a:gd name="T1" fmla="*/ 536794075 h 1884"/>
              <a:gd name="T2" fmla="*/ 2147483646 w 2160"/>
              <a:gd name="T3" fmla="*/ 831651563 h 1884"/>
              <a:gd name="T4" fmla="*/ 2147483646 w 2160"/>
              <a:gd name="T5" fmla="*/ 1141631575 h 1884"/>
              <a:gd name="T6" fmla="*/ 2147483646 w 2160"/>
              <a:gd name="T7" fmla="*/ 1499493763 h 1884"/>
              <a:gd name="T8" fmla="*/ 2147483646 w 2160"/>
              <a:gd name="T9" fmla="*/ 1529735638 h 1884"/>
              <a:gd name="T10" fmla="*/ 2147483646 w 2160"/>
              <a:gd name="T11" fmla="*/ 1769149688 h 1884"/>
              <a:gd name="T12" fmla="*/ 2147483646 w 2160"/>
              <a:gd name="T13" fmla="*/ 2033766888 h 1884"/>
              <a:gd name="T14" fmla="*/ 2147483646 w 2160"/>
              <a:gd name="T15" fmla="*/ 1794351250 h 1884"/>
              <a:gd name="T16" fmla="*/ 2147483646 w 2160"/>
              <a:gd name="T17" fmla="*/ 1670864388 h 1884"/>
              <a:gd name="T18" fmla="*/ 2147483646 w 2160"/>
              <a:gd name="T19" fmla="*/ 1547375938 h 1884"/>
              <a:gd name="T20" fmla="*/ 2147483646 w 2160"/>
              <a:gd name="T21" fmla="*/ 1499493763 h 1884"/>
              <a:gd name="T22" fmla="*/ 2147483646 w 2160"/>
              <a:gd name="T23" fmla="*/ 1794351250 h 1884"/>
              <a:gd name="T24" fmla="*/ 2147483646 w 2160"/>
              <a:gd name="T25" fmla="*/ 2089210325 h 1884"/>
              <a:gd name="T26" fmla="*/ 2147483646 w 2160"/>
              <a:gd name="T27" fmla="*/ 2028726575 h 1884"/>
              <a:gd name="T28" fmla="*/ 2147483646 w 2160"/>
              <a:gd name="T29" fmla="*/ 2147483646 h 1884"/>
              <a:gd name="T30" fmla="*/ 2147483646 w 2160"/>
              <a:gd name="T31" fmla="*/ 2058968450 h 1884"/>
              <a:gd name="T32" fmla="*/ 2147483646 w 2160"/>
              <a:gd name="T33" fmla="*/ 1902718763 h 1884"/>
              <a:gd name="T34" fmla="*/ 2147483646 w 2160"/>
              <a:gd name="T35" fmla="*/ 1842235013 h 1884"/>
              <a:gd name="T36" fmla="*/ 2147483646 w 2160"/>
              <a:gd name="T37" fmla="*/ 2147483646 h 1884"/>
              <a:gd name="T38" fmla="*/ 2147483646 w 2160"/>
              <a:gd name="T39" fmla="*/ 2147483646 h 1884"/>
              <a:gd name="T40" fmla="*/ 2147483646 w 2160"/>
              <a:gd name="T41" fmla="*/ 2147483646 h 1884"/>
              <a:gd name="T42" fmla="*/ 2147483646 w 2160"/>
              <a:gd name="T43" fmla="*/ 2147483646 h 1884"/>
              <a:gd name="T44" fmla="*/ 2147483646 w 2160"/>
              <a:gd name="T45" fmla="*/ 2147483646 h 1884"/>
              <a:gd name="T46" fmla="*/ 2147483646 w 2160"/>
              <a:gd name="T47" fmla="*/ 2147483646 h 1884"/>
              <a:gd name="T48" fmla="*/ 2147483646 w 2160"/>
              <a:gd name="T49" fmla="*/ 2147483646 h 1884"/>
              <a:gd name="T50" fmla="*/ 2147483646 w 2160"/>
              <a:gd name="T51" fmla="*/ 2147483646 h 1884"/>
              <a:gd name="T52" fmla="*/ 2147483646 w 2160"/>
              <a:gd name="T53" fmla="*/ 2147483646 h 1884"/>
              <a:gd name="T54" fmla="*/ 2147483646 w 2160"/>
              <a:gd name="T55" fmla="*/ 2147483646 h 1884"/>
              <a:gd name="T56" fmla="*/ 2147483646 w 2160"/>
              <a:gd name="T57" fmla="*/ 2147483646 h 1884"/>
              <a:gd name="T58" fmla="*/ 2147483646 w 2160"/>
              <a:gd name="T59" fmla="*/ 2147483646 h 1884"/>
              <a:gd name="T60" fmla="*/ 2147483646 w 2160"/>
              <a:gd name="T61" fmla="*/ 2147483646 h 1884"/>
              <a:gd name="T62" fmla="*/ 2018645950 w 2160"/>
              <a:gd name="T63" fmla="*/ 2147483646 h 1884"/>
              <a:gd name="T64" fmla="*/ 1880036563 w 2160"/>
              <a:gd name="T65" fmla="*/ 2147483646 h 1884"/>
              <a:gd name="T66" fmla="*/ 1940520313 w 2160"/>
              <a:gd name="T67" fmla="*/ 2147483646 h 1884"/>
              <a:gd name="T68" fmla="*/ 1849794688 w 2160"/>
              <a:gd name="T69" fmla="*/ 2147483646 h 1884"/>
              <a:gd name="T70" fmla="*/ 1832154388 w 2160"/>
              <a:gd name="T71" fmla="*/ 2147483646 h 1884"/>
              <a:gd name="T72" fmla="*/ 2147483646 w 2160"/>
              <a:gd name="T73" fmla="*/ 2147483646 h 1884"/>
              <a:gd name="T74" fmla="*/ 2147483646 w 2160"/>
              <a:gd name="T75" fmla="*/ 2147483646 h 1884"/>
              <a:gd name="T76" fmla="*/ 2147483646 w 2160"/>
              <a:gd name="T77" fmla="*/ 2147483646 h 1884"/>
              <a:gd name="T78" fmla="*/ 2147483646 w 2160"/>
              <a:gd name="T79" fmla="*/ 2147483646 h 1884"/>
              <a:gd name="T80" fmla="*/ 1786791575 w 2160"/>
              <a:gd name="T81" fmla="*/ 2147483646 h 1884"/>
              <a:gd name="T82" fmla="*/ 1602819375 w 2160"/>
              <a:gd name="T83" fmla="*/ 2147483646 h 1884"/>
              <a:gd name="T84" fmla="*/ 1416327813 w 2160"/>
              <a:gd name="T85" fmla="*/ 2147483646 h 1884"/>
              <a:gd name="T86" fmla="*/ 1139110625 w 2160"/>
              <a:gd name="T87" fmla="*/ 2147483646 h 1884"/>
              <a:gd name="T88" fmla="*/ 1048385000 w 2160"/>
              <a:gd name="T89" fmla="*/ 2028726575 h 1884"/>
              <a:gd name="T90" fmla="*/ 1093747813 w 2160"/>
              <a:gd name="T91" fmla="*/ 1779230313 h 1884"/>
              <a:gd name="T92" fmla="*/ 1033264063 w 2160"/>
              <a:gd name="T93" fmla="*/ 1234876563 h 1884"/>
              <a:gd name="T94" fmla="*/ 1108868750 w 2160"/>
              <a:gd name="T95" fmla="*/ 1048385000 h 1884"/>
              <a:gd name="T96" fmla="*/ 940019075 w 2160"/>
              <a:gd name="T97" fmla="*/ 955140013 h 1884"/>
              <a:gd name="T98" fmla="*/ 771167813 w 2160"/>
              <a:gd name="T99" fmla="*/ 723285638 h 1884"/>
              <a:gd name="T100" fmla="*/ 584676250 w 2160"/>
              <a:gd name="T101" fmla="*/ 614918125 h 1884"/>
              <a:gd name="T102" fmla="*/ 370463763 w 2160"/>
              <a:gd name="T103" fmla="*/ 335181575 h 1884"/>
              <a:gd name="T104" fmla="*/ 199093138 w 2160"/>
              <a:gd name="T105" fmla="*/ 163810950 h 1884"/>
              <a:gd name="T106" fmla="*/ 0 w 2160"/>
              <a:gd name="T107" fmla="*/ 7561263 h 18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160" h="1884">
                <a:moveTo>
                  <a:pt x="1926" y="15"/>
                </a:moveTo>
                <a:cubicBezTo>
                  <a:pt x="1915" y="45"/>
                  <a:pt x="1923" y="73"/>
                  <a:pt x="1932" y="102"/>
                </a:cubicBezTo>
                <a:cubicBezTo>
                  <a:pt x="1919" y="185"/>
                  <a:pt x="1893" y="189"/>
                  <a:pt x="1822" y="213"/>
                </a:cubicBezTo>
                <a:cubicBezTo>
                  <a:pt x="1787" y="265"/>
                  <a:pt x="1866" y="253"/>
                  <a:pt x="1901" y="256"/>
                </a:cubicBezTo>
                <a:cubicBezTo>
                  <a:pt x="1921" y="286"/>
                  <a:pt x="1911" y="267"/>
                  <a:pt x="1926" y="311"/>
                </a:cubicBezTo>
                <a:cubicBezTo>
                  <a:pt x="1929" y="320"/>
                  <a:pt x="1939" y="323"/>
                  <a:pt x="1944" y="330"/>
                </a:cubicBezTo>
                <a:cubicBezTo>
                  <a:pt x="1956" y="345"/>
                  <a:pt x="1966" y="368"/>
                  <a:pt x="1975" y="385"/>
                </a:cubicBezTo>
                <a:cubicBezTo>
                  <a:pt x="1985" y="405"/>
                  <a:pt x="1981" y="432"/>
                  <a:pt x="1999" y="447"/>
                </a:cubicBezTo>
                <a:cubicBezTo>
                  <a:pt x="2004" y="451"/>
                  <a:pt x="2011" y="450"/>
                  <a:pt x="2017" y="453"/>
                </a:cubicBezTo>
                <a:cubicBezTo>
                  <a:pt x="2052" y="473"/>
                  <a:pt x="2077" y="490"/>
                  <a:pt x="2115" y="503"/>
                </a:cubicBezTo>
                <a:cubicBezTo>
                  <a:pt x="2119" y="509"/>
                  <a:pt x="2124" y="515"/>
                  <a:pt x="2127" y="521"/>
                </a:cubicBezTo>
                <a:cubicBezTo>
                  <a:pt x="2160" y="588"/>
                  <a:pt x="2074" y="591"/>
                  <a:pt x="2036" y="595"/>
                </a:cubicBezTo>
                <a:cubicBezTo>
                  <a:pt x="2023" y="591"/>
                  <a:pt x="2011" y="587"/>
                  <a:pt x="1999" y="583"/>
                </a:cubicBezTo>
                <a:cubicBezTo>
                  <a:pt x="1993" y="581"/>
                  <a:pt x="1981" y="577"/>
                  <a:pt x="1981" y="577"/>
                </a:cubicBezTo>
                <a:cubicBezTo>
                  <a:pt x="1946" y="583"/>
                  <a:pt x="1918" y="588"/>
                  <a:pt x="1889" y="607"/>
                </a:cubicBezTo>
                <a:cubicBezTo>
                  <a:pt x="1844" y="592"/>
                  <a:pt x="1865" y="592"/>
                  <a:pt x="1828" y="601"/>
                </a:cubicBezTo>
                <a:cubicBezTo>
                  <a:pt x="1784" y="667"/>
                  <a:pt x="1852" y="567"/>
                  <a:pt x="1797" y="638"/>
                </a:cubicBezTo>
                <a:cubicBezTo>
                  <a:pt x="1778" y="664"/>
                  <a:pt x="1788" y="690"/>
                  <a:pt x="1761" y="702"/>
                </a:cubicBezTo>
                <a:cubicBezTo>
                  <a:pt x="1743" y="710"/>
                  <a:pt x="1717" y="727"/>
                  <a:pt x="1698" y="735"/>
                </a:cubicBezTo>
                <a:cubicBezTo>
                  <a:pt x="1686" y="740"/>
                  <a:pt x="1656" y="762"/>
                  <a:pt x="1656" y="762"/>
                </a:cubicBezTo>
                <a:cubicBezTo>
                  <a:pt x="1646" y="792"/>
                  <a:pt x="1627" y="789"/>
                  <a:pt x="1602" y="807"/>
                </a:cubicBezTo>
                <a:cubicBezTo>
                  <a:pt x="1590" y="773"/>
                  <a:pt x="1604" y="768"/>
                  <a:pt x="1626" y="750"/>
                </a:cubicBezTo>
                <a:cubicBezTo>
                  <a:pt x="1632" y="745"/>
                  <a:pt x="1620" y="729"/>
                  <a:pt x="1626" y="725"/>
                </a:cubicBezTo>
                <a:cubicBezTo>
                  <a:pt x="1637" y="717"/>
                  <a:pt x="1663" y="712"/>
                  <a:pt x="1663" y="712"/>
                </a:cubicBezTo>
                <a:cubicBezTo>
                  <a:pt x="1671" y="706"/>
                  <a:pt x="1690" y="698"/>
                  <a:pt x="1689" y="690"/>
                </a:cubicBezTo>
                <a:cubicBezTo>
                  <a:pt x="1688" y="682"/>
                  <a:pt x="1675" y="667"/>
                  <a:pt x="1657" y="663"/>
                </a:cubicBezTo>
                <a:cubicBezTo>
                  <a:pt x="1646" y="664"/>
                  <a:pt x="1600" y="676"/>
                  <a:pt x="1583" y="663"/>
                </a:cubicBezTo>
                <a:cubicBezTo>
                  <a:pt x="1572" y="654"/>
                  <a:pt x="1581" y="630"/>
                  <a:pt x="1571" y="620"/>
                </a:cubicBezTo>
                <a:cubicBezTo>
                  <a:pt x="1565" y="614"/>
                  <a:pt x="1555" y="616"/>
                  <a:pt x="1547" y="614"/>
                </a:cubicBezTo>
                <a:cubicBezTo>
                  <a:pt x="1527" y="619"/>
                  <a:pt x="1505" y="628"/>
                  <a:pt x="1486" y="614"/>
                </a:cubicBezTo>
                <a:cubicBezTo>
                  <a:pt x="1473" y="605"/>
                  <a:pt x="1473" y="585"/>
                  <a:pt x="1461" y="577"/>
                </a:cubicBezTo>
                <a:cubicBezTo>
                  <a:pt x="1455" y="572"/>
                  <a:pt x="1449" y="568"/>
                  <a:pt x="1443" y="564"/>
                </a:cubicBezTo>
                <a:cubicBezTo>
                  <a:pt x="1395" y="571"/>
                  <a:pt x="1350" y="586"/>
                  <a:pt x="1302" y="595"/>
                </a:cubicBezTo>
                <a:cubicBezTo>
                  <a:pt x="1283" y="624"/>
                  <a:pt x="1278" y="647"/>
                  <a:pt x="1247" y="657"/>
                </a:cubicBezTo>
                <a:cubicBezTo>
                  <a:pt x="1206" y="647"/>
                  <a:pt x="1202" y="644"/>
                  <a:pt x="1155" y="651"/>
                </a:cubicBezTo>
                <a:cubicBezTo>
                  <a:pt x="1144" y="684"/>
                  <a:pt x="1160" y="702"/>
                  <a:pt x="1192" y="712"/>
                </a:cubicBezTo>
                <a:cubicBezTo>
                  <a:pt x="1210" y="768"/>
                  <a:pt x="1190" y="739"/>
                  <a:pt x="1223" y="755"/>
                </a:cubicBezTo>
                <a:cubicBezTo>
                  <a:pt x="1271" y="779"/>
                  <a:pt x="1213" y="759"/>
                  <a:pt x="1259" y="774"/>
                </a:cubicBezTo>
                <a:cubicBezTo>
                  <a:pt x="1271" y="790"/>
                  <a:pt x="1284" y="829"/>
                  <a:pt x="1284" y="829"/>
                </a:cubicBezTo>
                <a:cubicBezTo>
                  <a:pt x="1282" y="840"/>
                  <a:pt x="1285" y="853"/>
                  <a:pt x="1278" y="860"/>
                </a:cubicBezTo>
                <a:cubicBezTo>
                  <a:pt x="1274" y="864"/>
                  <a:pt x="1263" y="858"/>
                  <a:pt x="1259" y="854"/>
                </a:cubicBezTo>
                <a:cubicBezTo>
                  <a:pt x="1247" y="842"/>
                  <a:pt x="1255" y="819"/>
                  <a:pt x="1247" y="805"/>
                </a:cubicBezTo>
                <a:cubicBezTo>
                  <a:pt x="1243" y="799"/>
                  <a:pt x="1235" y="797"/>
                  <a:pt x="1229" y="792"/>
                </a:cubicBezTo>
                <a:cubicBezTo>
                  <a:pt x="1223" y="795"/>
                  <a:pt x="1214" y="793"/>
                  <a:pt x="1210" y="799"/>
                </a:cubicBezTo>
                <a:cubicBezTo>
                  <a:pt x="1196" y="819"/>
                  <a:pt x="1200" y="860"/>
                  <a:pt x="1192" y="885"/>
                </a:cubicBezTo>
                <a:cubicBezTo>
                  <a:pt x="1149" y="871"/>
                  <a:pt x="1179" y="841"/>
                  <a:pt x="1155" y="817"/>
                </a:cubicBezTo>
                <a:cubicBezTo>
                  <a:pt x="1149" y="811"/>
                  <a:pt x="1139" y="809"/>
                  <a:pt x="1131" y="805"/>
                </a:cubicBezTo>
                <a:cubicBezTo>
                  <a:pt x="1125" y="809"/>
                  <a:pt x="1115" y="810"/>
                  <a:pt x="1113" y="817"/>
                </a:cubicBezTo>
                <a:cubicBezTo>
                  <a:pt x="1106" y="835"/>
                  <a:pt x="1119" y="858"/>
                  <a:pt x="1106" y="873"/>
                </a:cubicBezTo>
                <a:cubicBezTo>
                  <a:pt x="1098" y="882"/>
                  <a:pt x="1082" y="869"/>
                  <a:pt x="1070" y="866"/>
                </a:cubicBezTo>
                <a:cubicBezTo>
                  <a:pt x="1067" y="835"/>
                  <a:pt x="1065" y="785"/>
                  <a:pt x="1045" y="755"/>
                </a:cubicBezTo>
                <a:cubicBezTo>
                  <a:pt x="1041" y="749"/>
                  <a:pt x="1039" y="741"/>
                  <a:pt x="1033" y="737"/>
                </a:cubicBezTo>
                <a:cubicBezTo>
                  <a:pt x="1022" y="730"/>
                  <a:pt x="996" y="725"/>
                  <a:pt x="996" y="725"/>
                </a:cubicBezTo>
                <a:cubicBezTo>
                  <a:pt x="982" y="727"/>
                  <a:pt x="967" y="725"/>
                  <a:pt x="954" y="731"/>
                </a:cubicBezTo>
                <a:cubicBezTo>
                  <a:pt x="948" y="734"/>
                  <a:pt x="948" y="743"/>
                  <a:pt x="948" y="749"/>
                </a:cubicBezTo>
                <a:cubicBezTo>
                  <a:pt x="948" y="788"/>
                  <a:pt x="932" y="839"/>
                  <a:pt x="960" y="866"/>
                </a:cubicBezTo>
                <a:cubicBezTo>
                  <a:pt x="983" y="890"/>
                  <a:pt x="1016" y="904"/>
                  <a:pt x="1039" y="928"/>
                </a:cubicBezTo>
                <a:cubicBezTo>
                  <a:pt x="1068" y="957"/>
                  <a:pt x="1052" y="994"/>
                  <a:pt x="1094" y="1008"/>
                </a:cubicBezTo>
                <a:cubicBezTo>
                  <a:pt x="1103" y="1035"/>
                  <a:pt x="1105" y="1054"/>
                  <a:pt x="1076" y="1064"/>
                </a:cubicBezTo>
                <a:cubicBezTo>
                  <a:pt x="1074" y="1058"/>
                  <a:pt x="1075" y="1049"/>
                  <a:pt x="1070" y="1045"/>
                </a:cubicBezTo>
                <a:cubicBezTo>
                  <a:pt x="1060" y="1038"/>
                  <a:pt x="1033" y="1033"/>
                  <a:pt x="1033" y="1033"/>
                </a:cubicBezTo>
                <a:cubicBezTo>
                  <a:pt x="1012" y="1065"/>
                  <a:pt x="1020" y="1108"/>
                  <a:pt x="1009" y="1125"/>
                </a:cubicBezTo>
                <a:cubicBezTo>
                  <a:pt x="1002" y="1137"/>
                  <a:pt x="972" y="1138"/>
                  <a:pt x="972" y="1138"/>
                </a:cubicBezTo>
                <a:cubicBezTo>
                  <a:pt x="962" y="1170"/>
                  <a:pt x="975" y="1166"/>
                  <a:pt x="1003" y="1175"/>
                </a:cubicBezTo>
                <a:cubicBezTo>
                  <a:pt x="1036" y="1226"/>
                  <a:pt x="1067" y="1219"/>
                  <a:pt x="1119" y="1236"/>
                </a:cubicBezTo>
                <a:cubicBezTo>
                  <a:pt x="1141" y="1270"/>
                  <a:pt x="1144" y="1296"/>
                  <a:pt x="1186" y="1310"/>
                </a:cubicBezTo>
                <a:cubicBezTo>
                  <a:pt x="1195" y="1337"/>
                  <a:pt x="1208" y="1334"/>
                  <a:pt x="1235" y="1341"/>
                </a:cubicBezTo>
                <a:cubicBezTo>
                  <a:pt x="1249" y="1383"/>
                  <a:pt x="1263" y="1443"/>
                  <a:pt x="1223" y="1471"/>
                </a:cubicBezTo>
                <a:cubicBezTo>
                  <a:pt x="1214" y="1469"/>
                  <a:pt x="1204" y="1470"/>
                  <a:pt x="1198" y="1465"/>
                </a:cubicBezTo>
                <a:cubicBezTo>
                  <a:pt x="1187" y="1455"/>
                  <a:pt x="1179" y="1442"/>
                  <a:pt x="1174" y="1428"/>
                </a:cubicBezTo>
                <a:cubicBezTo>
                  <a:pt x="1172" y="1421"/>
                  <a:pt x="1172" y="1413"/>
                  <a:pt x="1168" y="1409"/>
                </a:cubicBezTo>
                <a:cubicBezTo>
                  <a:pt x="1149" y="1391"/>
                  <a:pt x="1120" y="1374"/>
                  <a:pt x="1094" y="1366"/>
                </a:cubicBezTo>
                <a:cubicBezTo>
                  <a:pt x="1037" y="1375"/>
                  <a:pt x="1049" y="1376"/>
                  <a:pt x="1058" y="1434"/>
                </a:cubicBezTo>
                <a:cubicBezTo>
                  <a:pt x="1041" y="1484"/>
                  <a:pt x="1080" y="1513"/>
                  <a:pt x="1094" y="1557"/>
                </a:cubicBezTo>
                <a:cubicBezTo>
                  <a:pt x="1088" y="1559"/>
                  <a:pt x="1082" y="1560"/>
                  <a:pt x="1076" y="1563"/>
                </a:cubicBezTo>
                <a:cubicBezTo>
                  <a:pt x="1070" y="1566"/>
                  <a:pt x="1065" y="1578"/>
                  <a:pt x="1058" y="1576"/>
                </a:cubicBezTo>
                <a:cubicBezTo>
                  <a:pt x="1051" y="1574"/>
                  <a:pt x="1055" y="1563"/>
                  <a:pt x="1051" y="1557"/>
                </a:cubicBezTo>
                <a:cubicBezTo>
                  <a:pt x="1048" y="1551"/>
                  <a:pt x="1044" y="1544"/>
                  <a:pt x="1039" y="1539"/>
                </a:cubicBezTo>
                <a:cubicBezTo>
                  <a:pt x="1027" y="1526"/>
                  <a:pt x="1018" y="1525"/>
                  <a:pt x="1003" y="1520"/>
                </a:cubicBezTo>
                <a:cubicBezTo>
                  <a:pt x="998" y="1526"/>
                  <a:pt x="991" y="1531"/>
                  <a:pt x="990" y="1539"/>
                </a:cubicBezTo>
                <a:cubicBezTo>
                  <a:pt x="986" y="1562"/>
                  <a:pt x="1021" y="1619"/>
                  <a:pt x="1039" y="1631"/>
                </a:cubicBezTo>
                <a:cubicBezTo>
                  <a:pt x="1054" y="1675"/>
                  <a:pt x="1044" y="1657"/>
                  <a:pt x="1064" y="1687"/>
                </a:cubicBezTo>
                <a:cubicBezTo>
                  <a:pt x="1066" y="1717"/>
                  <a:pt x="1070" y="1748"/>
                  <a:pt x="1070" y="1779"/>
                </a:cubicBezTo>
                <a:cubicBezTo>
                  <a:pt x="1070" y="1884"/>
                  <a:pt x="1031" y="1789"/>
                  <a:pt x="1009" y="1754"/>
                </a:cubicBezTo>
                <a:cubicBezTo>
                  <a:pt x="1005" y="1749"/>
                  <a:pt x="996" y="1750"/>
                  <a:pt x="990" y="1748"/>
                </a:cubicBezTo>
                <a:cubicBezTo>
                  <a:pt x="957" y="1760"/>
                  <a:pt x="965" y="1773"/>
                  <a:pt x="954" y="1804"/>
                </a:cubicBezTo>
                <a:cubicBezTo>
                  <a:pt x="951" y="1811"/>
                  <a:pt x="944" y="1816"/>
                  <a:pt x="941" y="1822"/>
                </a:cubicBezTo>
                <a:cubicBezTo>
                  <a:pt x="938" y="1828"/>
                  <a:pt x="937" y="1835"/>
                  <a:pt x="935" y="1841"/>
                </a:cubicBezTo>
                <a:cubicBezTo>
                  <a:pt x="929" y="1837"/>
                  <a:pt x="921" y="1835"/>
                  <a:pt x="917" y="1828"/>
                </a:cubicBezTo>
                <a:cubicBezTo>
                  <a:pt x="910" y="1817"/>
                  <a:pt x="905" y="1791"/>
                  <a:pt x="905" y="1791"/>
                </a:cubicBezTo>
                <a:cubicBezTo>
                  <a:pt x="903" y="1767"/>
                  <a:pt x="903" y="1742"/>
                  <a:pt x="899" y="1717"/>
                </a:cubicBezTo>
                <a:cubicBezTo>
                  <a:pt x="897" y="1705"/>
                  <a:pt x="886" y="1680"/>
                  <a:pt x="886" y="1680"/>
                </a:cubicBezTo>
                <a:cubicBezTo>
                  <a:pt x="893" y="1651"/>
                  <a:pt x="901" y="1630"/>
                  <a:pt x="868" y="1619"/>
                </a:cubicBezTo>
                <a:cubicBezTo>
                  <a:pt x="839" y="1626"/>
                  <a:pt x="834" y="1633"/>
                  <a:pt x="825" y="1662"/>
                </a:cubicBezTo>
                <a:cubicBezTo>
                  <a:pt x="833" y="1697"/>
                  <a:pt x="853" y="1713"/>
                  <a:pt x="819" y="1736"/>
                </a:cubicBezTo>
                <a:cubicBezTo>
                  <a:pt x="812" y="1725"/>
                  <a:pt x="810" y="1708"/>
                  <a:pt x="801" y="1699"/>
                </a:cubicBezTo>
                <a:cubicBezTo>
                  <a:pt x="792" y="1690"/>
                  <a:pt x="775" y="1688"/>
                  <a:pt x="764" y="1680"/>
                </a:cubicBezTo>
                <a:cubicBezTo>
                  <a:pt x="760" y="1668"/>
                  <a:pt x="756" y="1656"/>
                  <a:pt x="752" y="1643"/>
                </a:cubicBezTo>
                <a:cubicBezTo>
                  <a:pt x="750" y="1637"/>
                  <a:pt x="746" y="1625"/>
                  <a:pt x="746" y="1625"/>
                </a:cubicBezTo>
                <a:cubicBezTo>
                  <a:pt x="748" y="1606"/>
                  <a:pt x="746" y="1587"/>
                  <a:pt x="752" y="1569"/>
                </a:cubicBezTo>
                <a:cubicBezTo>
                  <a:pt x="757" y="1555"/>
                  <a:pt x="776" y="1532"/>
                  <a:pt x="776" y="1532"/>
                </a:cubicBezTo>
                <a:cubicBezTo>
                  <a:pt x="774" y="1526"/>
                  <a:pt x="774" y="1519"/>
                  <a:pt x="770" y="1514"/>
                </a:cubicBezTo>
                <a:cubicBezTo>
                  <a:pt x="765" y="1508"/>
                  <a:pt x="756" y="1508"/>
                  <a:pt x="752" y="1502"/>
                </a:cubicBezTo>
                <a:cubicBezTo>
                  <a:pt x="745" y="1490"/>
                  <a:pt x="744" y="1477"/>
                  <a:pt x="740" y="1465"/>
                </a:cubicBezTo>
                <a:cubicBezTo>
                  <a:pt x="738" y="1458"/>
                  <a:pt x="734" y="1446"/>
                  <a:pt x="734" y="1446"/>
                </a:cubicBezTo>
                <a:cubicBezTo>
                  <a:pt x="746" y="1409"/>
                  <a:pt x="742" y="1443"/>
                  <a:pt x="709" y="1421"/>
                </a:cubicBezTo>
                <a:cubicBezTo>
                  <a:pt x="704" y="1417"/>
                  <a:pt x="705" y="1409"/>
                  <a:pt x="703" y="1403"/>
                </a:cubicBezTo>
                <a:cubicBezTo>
                  <a:pt x="715" y="1352"/>
                  <a:pt x="697" y="1397"/>
                  <a:pt x="727" y="1372"/>
                </a:cubicBezTo>
                <a:cubicBezTo>
                  <a:pt x="753" y="1352"/>
                  <a:pt x="727" y="1341"/>
                  <a:pt x="764" y="1329"/>
                </a:cubicBezTo>
                <a:cubicBezTo>
                  <a:pt x="782" y="1357"/>
                  <a:pt x="808" y="1357"/>
                  <a:pt x="838" y="1366"/>
                </a:cubicBezTo>
                <a:cubicBezTo>
                  <a:pt x="850" y="1370"/>
                  <a:pt x="874" y="1378"/>
                  <a:pt x="874" y="1378"/>
                </a:cubicBezTo>
                <a:cubicBezTo>
                  <a:pt x="886" y="1374"/>
                  <a:pt x="899" y="1370"/>
                  <a:pt x="911" y="1366"/>
                </a:cubicBezTo>
                <a:cubicBezTo>
                  <a:pt x="917" y="1364"/>
                  <a:pt x="923" y="1370"/>
                  <a:pt x="929" y="1372"/>
                </a:cubicBezTo>
                <a:cubicBezTo>
                  <a:pt x="961" y="1380"/>
                  <a:pt x="987" y="1384"/>
                  <a:pt x="1015" y="1403"/>
                </a:cubicBezTo>
                <a:cubicBezTo>
                  <a:pt x="1043" y="1361"/>
                  <a:pt x="1034" y="1380"/>
                  <a:pt x="1045" y="1347"/>
                </a:cubicBezTo>
                <a:cubicBezTo>
                  <a:pt x="1043" y="1341"/>
                  <a:pt x="1044" y="1333"/>
                  <a:pt x="1039" y="1329"/>
                </a:cubicBezTo>
                <a:cubicBezTo>
                  <a:pt x="1029" y="1322"/>
                  <a:pt x="1003" y="1317"/>
                  <a:pt x="1003" y="1317"/>
                </a:cubicBezTo>
                <a:cubicBezTo>
                  <a:pt x="991" y="1300"/>
                  <a:pt x="991" y="1294"/>
                  <a:pt x="972" y="1286"/>
                </a:cubicBezTo>
                <a:cubicBezTo>
                  <a:pt x="960" y="1281"/>
                  <a:pt x="935" y="1273"/>
                  <a:pt x="935" y="1273"/>
                </a:cubicBezTo>
                <a:cubicBezTo>
                  <a:pt x="921" y="1278"/>
                  <a:pt x="908" y="1286"/>
                  <a:pt x="893" y="1286"/>
                </a:cubicBezTo>
                <a:cubicBezTo>
                  <a:pt x="858" y="1286"/>
                  <a:pt x="817" y="1267"/>
                  <a:pt x="782" y="1261"/>
                </a:cubicBezTo>
                <a:cubicBezTo>
                  <a:pt x="760" y="1263"/>
                  <a:pt x="737" y="1260"/>
                  <a:pt x="715" y="1267"/>
                </a:cubicBezTo>
                <a:cubicBezTo>
                  <a:pt x="709" y="1269"/>
                  <a:pt x="714" y="1289"/>
                  <a:pt x="709" y="1286"/>
                </a:cubicBezTo>
                <a:cubicBezTo>
                  <a:pt x="697" y="1279"/>
                  <a:pt x="699" y="1254"/>
                  <a:pt x="685" y="1249"/>
                </a:cubicBezTo>
                <a:cubicBezTo>
                  <a:pt x="679" y="1247"/>
                  <a:pt x="672" y="1245"/>
                  <a:pt x="666" y="1243"/>
                </a:cubicBezTo>
                <a:cubicBezTo>
                  <a:pt x="659" y="1222"/>
                  <a:pt x="636" y="1187"/>
                  <a:pt x="636" y="1187"/>
                </a:cubicBezTo>
                <a:cubicBezTo>
                  <a:pt x="646" y="1144"/>
                  <a:pt x="664" y="1159"/>
                  <a:pt x="697" y="1138"/>
                </a:cubicBezTo>
                <a:cubicBezTo>
                  <a:pt x="688" y="1101"/>
                  <a:pt x="684" y="1115"/>
                  <a:pt x="654" y="1095"/>
                </a:cubicBezTo>
                <a:cubicBezTo>
                  <a:pt x="618" y="1099"/>
                  <a:pt x="594" y="1115"/>
                  <a:pt x="562" y="1107"/>
                </a:cubicBezTo>
                <a:cubicBezTo>
                  <a:pt x="549" y="1068"/>
                  <a:pt x="539" y="1029"/>
                  <a:pt x="526" y="990"/>
                </a:cubicBezTo>
                <a:cubicBezTo>
                  <a:pt x="521" y="975"/>
                  <a:pt x="503" y="970"/>
                  <a:pt x="489" y="965"/>
                </a:cubicBezTo>
                <a:cubicBezTo>
                  <a:pt x="477" y="961"/>
                  <a:pt x="452" y="953"/>
                  <a:pt x="452" y="953"/>
                </a:cubicBezTo>
                <a:cubicBezTo>
                  <a:pt x="437" y="929"/>
                  <a:pt x="419" y="921"/>
                  <a:pt x="452" y="910"/>
                </a:cubicBezTo>
                <a:cubicBezTo>
                  <a:pt x="473" y="879"/>
                  <a:pt x="463" y="853"/>
                  <a:pt x="428" y="842"/>
                </a:cubicBezTo>
                <a:cubicBezTo>
                  <a:pt x="424" y="829"/>
                  <a:pt x="420" y="817"/>
                  <a:pt x="416" y="805"/>
                </a:cubicBezTo>
                <a:cubicBezTo>
                  <a:pt x="414" y="799"/>
                  <a:pt x="410" y="786"/>
                  <a:pt x="410" y="786"/>
                </a:cubicBezTo>
                <a:cubicBezTo>
                  <a:pt x="420" y="743"/>
                  <a:pt x="428" y="774"/>
                  <a:pt x="440" y="737"/>
                </a:cubicBezTo>
                <a:cubicBezTo>
                  <a:pt x="438" y="727"/>
                  <a:pt x="441" y="713"/>
                  <a:pt x="434" y="706"/>
                </a:cubicBezTo>
                <a:cubicBezTo>
                  <a:pt x="420" y="692"/>
                  <a:pt x="395" y="693"/>
                  <a:pt x="379" y="681"/>
                </a:cubicBezTo>
                <a:cubicBezTo>
                  <a:pt x="386" y="661"/>
                  <a:pt x="396" y="647"/>
                  <a:pt x="403" y="626"/>
                </a:cubicBezTo>
                <a:cubicBezTo>
                  <a:pt x="404" y="607"/>
                  <a:pt x="421" y="523"/>
                  <a:pt x="410" y="490"/>
                </a:cubicBezTo>
                <a:cubicBezTo>
                  <a:pt x="418" y="478"/>
                  <a:pt x="426" y="466"/>
                  <a:pt x="434" y="453"/>
                </a:cubicBezTo>
                <a:cubicBezTo>
                  <a:pt x="438" y="447"/>
                  <a:pt x="446" y="435"/>
                  <a:pt x="446" y="435"/>
                </a:cubicBezTo>
                <a:cubicBezTo>
                  <a:pt x="444" y="429"/>
                  <a:pt x="445" y="420"/>
                  <a:pt x="440" y="416"/>
                </a:cubicBezTo>
                <a:cubicBezTo>
                  <a:pt x="430" y="409"/>
                  <a:pt x="403" y="404"/>
                  <a:pt x="403" y="404"/>
                </a:cubicBezTo>
                <a:cubicBezTo>
                  <a:pt x="399" y="398"/>
                  <a:pt x="397" y="391"/>
                  <a:pt x="391" y="385"/>
                </a:cubicBezTo>
                <a:cubicBezTo>
                  <a:pt x="386" y="381"/>
                  <a:pt x="377" y="383"/>
                  <a:pt x="373" y="379"/>
                </a:cubicBezTo>
                <a:cubicBezTo>
                  <a:pt x="361" y="367"/>
                  <a:pt x="363" y="334"/>
                  <a:pt x="355" y="318"/>
                </a:cubicBezTo>
                <a:cubicBezTo>
                  <a:pt x="352" y="311"/>
                  <a:pt x="348" y="303"/>
                  <a:pt x="342" y="299"/>
                </a:cubicBezTo>
                <a:cubicBezTo>
                  <a:pt x="331" y="292"/>
                  <a:pt x="306" y="287"/>
                  <a:pt x="306" y="287"/>
                </a:cubicBezTo>
                <a:cubicBezTo>
                  <a:pt x="299" y="259"/>
                  <a:pt x="305" y="235"/>
                  <a:pt x="275" y="225"/>
                </a:cubicBezTo>
                <a:cubicBezTo>
                  <a:pt x="267" y="227"/>
                  <a:pt x="259" y="228"/>
                  <a:pt x="251" y="231"/>
                </a:cubicBezTo>
                <a:cubicBezTo>
                  <a:pt x="244" y="234"/>
                  <a:pt x="239" y="245"/>
                  <a:pt x="232" y="244"/>
                </a:cubicBezTo>
                <a:cubicBezTo>
                  <a:pt x="225" y="243"/>
                  <a:pt x="226" y="230"/>
                  <a:pt x="220" y="225"/>
                </a:cubicBezTo>
                <a:cubicBezTo>
                  <a:pt x="215" y="221"/>
                  <a:pt x="208" y="221"/>
                  <a:pt x="202" y="219"/>
                </a:cubicBezTo>
                <a:cubicBezTo>
                  <a:pt x="191" y="185"/>
                  <a:pt x="185" y="147"/>
                  <a:pt x="147" y="133"/>
                </a:cubicBezTo>
                <a:cubicBezTo>
                  <a:pt x="129" y="126"/>
                  <a:pt x="110" y="124"/>
                  <a:pt x="92" y="120"/>
                </a:cubicBezTo>
                <a:cubicBezTo>
                  <a:pt x="71" y="107"/>
                  <a:pt x="63" y="90"/>
                  <a:pt x="43" y="77"/>
                </a:cubicBezTo>
                <a:cubicBezTo>
                  <a:pt x="55" y="73"/>
                  <a:pt x="67" y="69"/>
                  <a:pt x="79" y="65"/>
                </a:cubicBezTo>
                <a:cubicBezTo>
                  <a:pt x="90" y="62"/>
                  <a:pt x="75" y="44"/>
                  <a:pt x="73" y="34"/>
                </a:cubicBezTo>
                <a:cubicBezTo>
                  <a:pt x="71" y="28"/>
                  <a:pt x="72" y="20"/>
                  <a:pt x="67" y="15"/>
                </a:cubicBezTo>
                <a:cubicBezTo>
                  <a:pt x="46" y="0"/>
                  <a:pt x="23" y="3"/>
                  <a:pt x="0" y="3"/>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8" name="Freeform 4" descr="Stationery"/>
          <p:cNvSpPr>
            <a:spLocks/>
          </p:cNvSpPr>
          <p:nvPr/>
        </p:nvSpPr>
        <p:spPr bwMode="auto">
          <a:xfrm>
            <a:off x="-158247" y="541811"/>
            <a:ext cx="9259888" cy="6438900"/>
          </a:xfrm>
          <a:custGeom>
            <a:avLst/>
            <a:gdLst>
              <a:gd name="T0" fmla="*/ 2147483646 w 5833"/>
              <a:gd name="T1" fmla="*/ 551915013 h 4056"/>
              <a:gd name="T2" fmla="*/ 2147483646 w 5833"/>
              <a:gd name="T3" fmla="*/ 514111875 h 4056"/>
              <a:gd name="T4" fmla="*/ 2147483646 w 5833"/>
              <a:gd name="T5" fmla="*/ 415826575 h 4056"/>
              <a:gd name="T6" fmla="*/ 2147483646 w 5833"/>
              <a:gd name="T7" fmla="*/ 131048125 h 4056"/>
              <a:gd name="T8" fmla="*/ 2147483646 w 5833"/>
              <a:gd name="T9" fmla="*/ 113407825 h 4056"/>
              <a:gd name="T10" fmla="*/ 2147483646 w 5833"/>
              <a:gd name="T11" fmla="*/ 509071563 h 4056"/>
              <a:gd name="T12" fmla="*/ 2147483646 w 5833"/>
              <a:gd name="T13" fmla="*/ 811490313 h 4056"/>
              <a:gd name="T14" fmla="*/ 2147483646 w 5833"/>
              <a:gd name="T15" fmla="*/ 922377188 h 4056"/>
              <a:gd name="T16" fmla="*/ 2147483646 w 5833"/>
              <a:gd name="T17" fmla="*/ 997981875 h 4056"/>
              <a:gd name="T18" fmla="*/ 2147483646 w 5833"/>
              <a:gd name="T19" fmla="*/ 1207155638 h 4056"/>
              <a:gd name="T20" fmla="*/ 2147483646 w 5833"/>
              <a:gd name="T21" fmla="*/ 1320561875 h 4056"/>
              <a:gd name="T22" fmla="*/ 2147483646 w 5833"/>
              <a:gd name="T23" fmla="*/ 1123989688 h 4056"/>
              <a:gd name="T24" fmla="*/ 2147483646 w 5833"/>
              <a:gd name="T25" fmla="*/ 1260078125 h 4056"/>
              <a:gd name="T26" fmla="*/ 2147483646 w 5833"/>
              <a:gd name="T27" fmla="*/ 1867436575 h 4056"/>
              <a:gd name="T28" fmla="*/ 2147483646 w 5833"/>
              <a:gd name="T29" fmla="*/ 2129532825 h 4056"/>
              <a:gd name="T30" fmla="*/ 2147483646 w 5833"/>
              <a:gd name="T31" fmla="*/ 2147483646 h 4056"/>
              <a:gd name="T32" fmla="*/ 2147483646 w 5833"/>
              <a:gd name="T33" fmla="*/ 2147483646 h 4056"/>
              <a:gd name="T34" fmla="*/ 2147483646 w 5833"/>
              <a:gd name="T35" fmla="*/ 2147483646 h 4056"/>
              <a:gd name="T36" fmla="*/ 2147483646 w 5833"/>
              <a:gd name="T37" fmla="*/ 2147483646 h 4056"/>
              <a:gd name="T38" fmla="*/ 2147483646 w 5833"/>
              <a:gd name="T39" fmla="*/ 2147483646 h 4056"/>
              <a:gd name="T40" fmla="*/ 2147483646 w 5833"/>
              <a:gd name="T41" fmla="*/ 2147483646 h 4056"/>
              <a:gd name="T42" fmla="*/ 2147483646 w 5833"/>
              <a:gd name="T43" fmla="*/ 2147483646 h 4056"/>
              <a:gd name="T44" fmla="*/ 2147483646 w 5833"/>
              <a:gd name="T45" fmla="*/ 2147483646 h 4056"/>
              <a:gd name="T46" fmla="*/ 2147483646 w 5833"/>
              <a:gd name="T47" fmla="*/ 2147483646 h 4056"/>
              <a:gd name="T48" fmla="*/ 2147483646 w 5833"/>
              <a:gd name="T49" fmla="*/ 2147483646 h 4056"/>
              <a:gd name="T50" fmla="*/ 2147483646 w 5833"/>
              <a:gd name="T51" fmla="*/ 2147483646 h 4056"/>
              <a:gd name="T52" fmla="*/ 2147483646 w 5833"/>
              <a:gd name="T53" fmla="*/ 2147483646 h 4056"/>
              <a:gd name="T54" fmla="*/ 2147483646 w 5833"/>
              <a:gd name="T55" fmla="*/ 2147483646 h 4056"/>
              <a:gd name="T56" fmla="*/ 2147483646 w 5833"/>
              <a:gd name="T57" fmla="*/ 2147483646 h 4056"/>
              <a:gd name="T58" fmla="*/ 2147483646 w 5833"/>
              <a:gd name="T59" fmla="*/ 2147483646 h 4056"/>
              <a:gd name="T60" fmla="*/ 2147483646 w 5833"/>
              <a:gd name="T61" fmla="*/ 2147483646 h 4056"/>
              <a:gd name="T62" fmla="*/ 2147483646 w 5833"/>
              <a:gd name="T63" fmla="*/ 2147483646 h 4056"/>
              <a:gd name="T64" fmla="*/ 2147483646 w 5833"/>
              <a:gd name="T65" fmla="*/ 2147483646 h 4056"/>
              <a:gd name="T66" fmla="*/ 2147483646 w 5833"/>
              <a:gd name="T67" fmla="*/ 2147483646 h 4056"/>
              <a:gd name="T68" fmla="*/ 2147483646 w 5833"/>
              <a:gd name="T69" fmla="*/ 2147483646 h 4056"/>
              <a:gd name="T70" fmla="*/ 2147483646 w 5833"/>
              <a:gd name="T71" fmla="*/ 2147483646 h 4056"/>
              <a:gd name="T72" fmla="*/ 2147483646 w 5833"/>
              <a:gd name="T73" fmla="*/ 2147483646 h 4056"/>
              <a:gd name="T74" fmla="*/ 2147483646 w 5833"/>
              <a:gd name="T75" fmla="*/ 2147483646 h 4056"/>
              <a:gd name="T76" fmla="*/ 2147483646 w 5833"/>
              <a:gd name="T77" fmla="*/ 2147483646 h 4056"/>
              <a:gd name="T78" fmla="*/ 2147483646 w 5833"/>
              <a:gd name="T79" fmla="*/ 2147483646 h 4056"/>
              <a:gd name="T80" fmla="*/ 2147483646 w 5833"/>
              <a:gd name="T81" fmla="*/ 2147483646 h 4056"/>
              <a:gd name="T82" fmla="*/ 2147483646 w 5833"/>
              <a:gd name="T83" fmla="*/ 2147483646 h 4056"/>
              <a:gd name="T84" fmla="*/ 2147483646 w 5833"/>
              <a:gd name="T85" fmla="*/ 2147483646 h 4056"/>
              <a:gd name="T86" fmla="*/ 2147483646 w 5833"/>
              <a:gd name="T87" fmla="*/ 2147483646 h 4056"/>
              <a:gd name="T88" fmla="*/ 2147483646 w 5833"/>
              <a:gd name="T89" fmla="*/ 2147483646 h 4056"/>
              <a:gd name="T90" fmla="*/ 2147483646 w 5833"/>
              <a:gd name="T91" fmla="*/ 2147483646 h 4056"/>
              <a:gd name="T92" fmla="*/ 2147483646 w 5833"/>
              <a:gd name="T93" fmla="*/ 2147483646 h 4056"/>
              <a:gd name="T94" fmla="*/ 2147483646 w 5833"/>
              <a:gd name="T95" fmla="*/ 2147483646 h 4056"/>
              <a:gd name="T96" fmla="*/ 1096268822 w 5833"/>
              <a:gd name="T97" fmla="*/ 2147483646 h 4056"/>
              <a:gd name="T98" fmla="*/ 796369418 w 5833"/>
              <a:gd name="T99" fmla="*/ 2147483646 h 4056"/>
              <a:gd name="T100" fmla="*/ 1378526337 w 5833"/>
              <a:gd name="T101" fmla="*/ 2147483646 h 4056"/>
              <a:gd name="T102" fmla="*/ 1096268822 w 5833"/>
              <a:gd name="T103" fmla="*/ 2147483646 h 4056"/>
              <a:gd name="T104" fmla="*/ 1436489140 w 5833"/>
              <a:gd name="T105" fmla="*/ 2147483646 h 4056"/>
              <a:gd name="T106" fmla="*/ 700603475 w 5833"/>
              <a:gd name="T107" fmla="*/ 2147483646 h 4056"/>
              <a:gd name="T108" fmla="*/ 20161251 w 5833"/>
              <a:gd name="T109" fmla="*/ 2147483646 h 4056"/>
              <a:gd name="T110" fmla="*/ 2147483646 w 5833"/>
              <a:gd name="T111" fmla="*/ 2147483646 h 40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33" h="4056">
                <a:moveTo>
                  <a:pt x="5817" y="3513"/>
                </a:moveTo>
                <a:cubicBezTo>
                  <a:pt x="5775" y="4056"/>
                  <a:pt x="5778" y="1954"/>
                  <a:pt x="5770" y="1407"/>
                </a:cubicBezTo>
                <a:cubicBezTo>
                  <a:pt x="5762" y="860"/>
                  <a:pt x="5771" y="429"/>
                  <a:pt x="5767" y="231"/>
                </a:cubicBezTo>
                <a:cubicBezTo>
                  <a:pt x="5763" y="33"/>
                  <a:pt x="5757" y="221"/>
                  <a:pt x="5746" y="219"/>
                </a:cubicBezTo>
                <a:cubicBezTo>
                  <a:pt x="5735" y="217"/>
                  <a:pt x="5712" y="223"/>
                  <a:pt x="5698" y="219"/>
                </a:cubicBezTo>
                <a:cubicBezTo>
                  <a:pt x="5684" y="215"/>
                  <a:pt x="5679" y="200"/>
                  <a:pt x="5662" y="195"/>
                </a:cubicBezTo>
                <a:cubicBezTo>
                  <a:pt x="5645" y="190"/>
                  <a:pt x="5623" y="186"/>
                  <a:pt x="5598" y="188"/>
                </a:cubicBezTo>
                <a:cubicBezTo>
                  <a:pt x="5573" y="190"/>
                  <a:pt x="5560" y="200"/>
                  <a:pt x="5514" y="204"/>
                </a:cubicBezTo>
                <a:cubicBezTo>
                  <a:pt x="5468" y="208"/>
                  <a:pt x="5365" y="209"/>
                  <a:pt x="5320" y="209"/>
                </a:cubicBezTo>
                <a:cubicBezTo>
                  <a:pt x="5295" y="207"/>
                  <a:pt x="5269" y="209"/>
                  <a:pt x="5245" y="202"/>
                </a:cubicBezTo>
                <a:cubicBezTo>
                  <a:pt x="5218" y="194"/>
                  <a:pt x="5222" y="161"/>
                  <a:pt x="5185" y="150"/>
                </a:cubicBezTo>
                <a:cubicBezTo>
                  <a:pt x="5121" y="170"/>
                  <a:pt x="5149" y="174"/>
                  <a:pt x="5066" y="165"/>
                </a:cubicBezTo>
                <a:cubicBezTo>
                  <a:pt x="5048" y="112"/>
                  <a:pt x="5066" y="125"/>
                  <a:pt x="5028" y="112"/>
                </a:cubicBezTo>
                <a:cubicBezTo>
                  <a:pt x="5013" y="115"/>
                  <a:pt x="4997" y="115"/>
                  <a:pt x="4983" y="120"/>
                </a:cubicBezTo>
                <a:cubicBezTo>
                  <a:pt x="4941" y="134"/>
                  <a:pt x="4981" y="142"/>
                  <a:pt x="4939" y="127"/>
                </a:cubicBezTo>
                <a:cubicBezTo>
                  <a:pt x="4915" y="91"/>
                  <a:pt x="4909" y="65"/>
                  <a:pt x="4871" y="52"/>
                </a:cubicBezTo>
                <a:cubicBezTo>
                  <a:pt x="4854" y="0"/>
                  <a:pt x="4871" y="12"/>
                  <a:pt x="4834" y="0"/>
                </a:cubicBezTo>
                <a:cubicBezTo>
                  <a:pt x="4785" y="8"/>
                  <a:pt x="4741" y="22"/>
                  <a:pt x="4692" y="30"/>
                </a:cubicBezTo>
                <a:cubicBezTo>
                  <a:pt x="4666" y="23"/>
                  <a:pt x="4642" y="16"/>
                  <a:pt x="4617" y="7"/>
                </a:cubicBezTo>
                <a:cubicBezTo>
                  <a:pt x="4553" y="49"/>
                  <a:pt x="4590" y="35"/>
                  <a:pt x="4505" y="45"/>
                </a:cubicBezTo>
                <a:cubicBezTo>
                  <a:pt x="4497" y="50"/>
                  <a:pt x="4489" y="54"/>
                  <a:pt x="4482" y="60"/>
                </a:cubicBezTo>
                <a:cubicBezTo>
                  <a:pt x="4476" y="66"/>
                  <a:pt x="4474" y="76"/>
                  <a:pt x="4467" y="82"/>
                </a:cubicBezTo>
                <a:cubicBezTo>
                  <a:pt x="4437" y="108"/>
                  <a:pt x="4413" y="116"/>
                  <a:pt x="4377" y="127"/>
                </a:cubicBezTo>
                <a:cubicBezTo>
                  <a:pt x="4351" y="170"/>
                  <a:pt x="4292" y="175"/>
                  <a:pt x="4250" y="202"/>
                </a:cubicBezTo>
                <a:cubicBezTo>
                  <a:pt x="4240" y="217"/>
                  <a:pt x="4225" y="230"/>
                  <a:pt x="4220" y="247"/>
                </a:cubicBezTo>
                <a:cubicBezTo>
                  <a:pt x="4218" y="254"/>
                  <a:pt x="4219" y="264"/>
                  <a:pt x="4213" y="269"/>
                </a:cubicBezTo>
                <a:cubicBezTo>
                  <a:pt x="4199" y="280"/>
                  <a:pt x="4178" y="279"/>
                  <a:pt x="4161" y="284"/>
                </a:cubicBezTo>
                <a:cubicBezTo>
                  <a:pt x="4148" y="320"/>
                  <a:pt x="4137" y="312"/>
                  <a:pt x="4101" y="322"/>
                </a:cubicBezTo>
                <a:cubicBezTo>
                  <a:pt x="4029" y="316"/>
                  <a:pt x="3996" y="293"/>
                  <a:pt x="3936" y="251"/>
                </a:cubicBezTo>
                <a:cubicBezTo>
                  <a:pt x="3907" y="239"/>
                  <a:pt x="3922" y="229"/>
                  <a:pt x="3906" y="236"/>
                </a:cubicBezTo>
                <a:cubicBezTo>
                  <a:pt x="3890" y="243"/>
                  <a:pt x="3840" y="274"/>
                  <a:pt x="3840" y="296"/>
                </a:cubicBezTo>
                <a:cubicBezTo>
                  <a:pt x="3853" y="340"/>
                  <a:pt x="3861" y="361"/>
                  <a:pt x="3906" y="366"/>
                </a:cubicBezTo>
                <a:cubicBezTo>
                  <a:pt x="3935" y="376"/>
                  <a:pt x="3948" y="381"/>
                  <a:pt x="3959" y="411"/>
                </a:cubicBezTo>
                <a:cubicBezTo>
                  <a:pt x="3956" y="421"/>
                  <a:pt x="3960" y="437"/>
                  <a:pt x="3951" y="441"/>
                </a:cubicBezTo>
                <a:cubicBezTo>
                  <a:pt x="3944" y="444"/>
                  <a:pt x="3897" y="433"/>
                  <a:pt x="3884" y="426"/>
                </a:cubicBezTo>
                <a:cubicBezTo>
                  <a:pt x="3868" y="417"/>
                  <a:pt x="3839" y="396"/>
                  <a:pt x="3839" y="396"/>
                </a:cubicBezTo>
                <a:cubicBezTo>
                  <a:pt x="3829" y="399"/>
                  <a:pt x="3819" y="401"/>
                  <a:pt x="3809" y="404"/>
                </a:cubicBezTo>
                <a:cubicBezTo>
                  <a:pt x="3794" y="409"/>
                  <a:pt x="3764" y="419"/>
                  <a:pt x="3764" y="419"/>
                </a:cubicBezTo>
                <a:cubicBezTo>
                  <a:pt x="3751" y="458"/>
                  <a:pt x="3732" y="466"/>
                  <a:pt x="3772" y="471"/>
                </a:cubicBezTo>
                <a:cubicBezTo>
                  <a:pt x="3807" y="475"/>
                  <a:pt x="3841" y="476"/>
                  <a:pt x="3876" y="479"/>
                </a:cubicBezTo>
                <a:cubicBezTo>
                  <a:pt x="3899" y="512"/>
                  <a:pt x="3914" y="514"/>
                  <a:pt x="3876" y="539"/>
                </a:cubicBezTo>
                <a:cubicBezTo>
                  <a:pt x="3854" y="536"/>
                  <a:pt x="3831" y="537"/>
                  <a:pt x="3809" y="531"/>
                </a:cubicBezTo>
                <a:cubicBezTo>
                  <a:pt x="3787" y="525"/>
                  <a:pt x="3767" y="504"/>
                  <a:pt x="3742" y="501"/>
                </a:cubicBezTo>
                <a:cubicBezTo>
                  <a:pt x="3723" y="495"/>
                  <a:pt x="3724" y="525"/>
                  <a:pt x="3705" y="524"/>
                </a:cubicBezTo>
                <a:cubicBezTo>
                  <a:pt x="3691" y="525"/>
                  <a:pt x="3705" y="542"/>
                  <a:pt x="3660" y="506"/>
                </a:cubicBezTo>
                <a:cubicBezTo>
                  <a:pt x="3645" y="501"/>
                  <a:pt x="3599" y="486"/>
                  <a:pt x="3585" y="479"/>
                </a:cubicBezTo>
                <a:cubicBezTo>
                  <a:pt x="3569" y="470"/>
                  <a:pt x="3540" y="449"/>
                  <a:pt x="3540" y="449"/>
                </a:cubicBezTo>
                <a:cubicBezTo>
                  <a:pt x="3529" y="480"/>
                  <a:pt x="3513" y="420"/>
                  <a:pt x="3531" y="446"/>
                </a:cubicBezTo>
                <a:cubicBezTo>
                  <a:pt x="3489" y="473"/>
                  <a:pt x="3544" y="444"/>
                  <a:pt x="3501" y="431"/>
                </a:cubicBezTo>
                <a:cubicBezTo>
                  <a:pt x="3489" y="433"/>
                  <a:pt x="3474" y="443"/>
                  <a:pt x="3462" y="452"/>
                </a:cubicBezTo>
                <a:cubicBezTo>
                  <a:pt x="3450" y="461"/>
                  <a:pt x="3438" y="477"/>
                  <a:pt x="3426" y="485"/>
                </a:cubicBezTo>
                <a:cubicBezTo>
                  <a:pt x="3414" y="493"/>
                  <a:pt x="3404" y="491"/>
                  <a:pt x="3387" y="500"/>
                </a:cubicBezTo>
                <a:cubicBezTo>
                  <a:pt x="3370" y="509"/>
                  <a:pt x="3336" y="526"/>
                  <a:pt x="3323" y="539"/>
                </a:cubicBezTo>
                <a:cubicBezTo>
                  <a:pt x="3304" y="555"/>
                  <a:pt x="3315" y="566"/>
                  <a:pt x="3306" y="581"/>
                </a:cubicBezTo>
                <a:cubicBezTo>
                  <a:pt x="3297" y="596"/>
                  <a:pt x="3275" y="601"/>
                  <a:pt x="3270" y="628"/>
                </a:cubicBezTo>
                <a:cubicBezTo>
                  <a:pt x="3273" y="666"/>
                  <a:pt x="3269" y="704"/>
                  <a:pt x="3278" y="741"/>
                </a:cubicBezTo>
                <a:cubicBezTo>
                  <a:pt x="3280" y="748"/>
                  <a:pt x="3292" y="749"/>
                  <a:pt x="3300" y="748"/>
                </a:cubicBezTo>
                <a:cubicBezTo>
                  <a:pt x="3347" y="744"/>
                  <a:pt x="3391" y="725"/>
                  <a:pt x="3435" y="711"/>
                </a:cubicBezTo>
                <a:cubicBezTo>
                  <a:pt x="3468" y="760"/>
                  <a:pt x="3432" y="755"/>
                  <a:pt x="3398" y="778"/>
                </a:cubicBezTo>
                <a:cubicBezTo>
                  <a:pt x="3390" y="800"/>
                  <a:pt x="3383" y="823"/>
                  <a:pt x="3375" y="845"/>
                </a:cubicBezTo>
                <a:cubicBezTo>
                  <a:pt x="3387" y="879"/>
                  <a:pt x="3375" y="893"/>
                  <a:pt x="3412" y="905"/>
                </a:cubicBezTo>
                <a:cubicBezTo>
                  <a:pt x="3417" y="920"/>
                  <a:pt x="3442" y="945"/>
                  <a:pt x="3427" y="950"/>
                </a:cubicBezTo>
                <a:cubicBezTo>
                  <a:pt x="3397" y="959"/>
                  <a:pt x="3367" y="969"/>
                  <a:pt x="3338" y="980"/>
                </a:cubicBezTo>
                <a:cubicBezTo>
                  <a:pt x="3344" y="1012"/>
                  <a:pt x="3356" y="1032"/>
                  <a:pt x="3345" y="1062"/>
                </a:cubicBezTo>
                <a:cubicBezTo>
                  <a:pt x="3306" y="1050"/>
                  <a:pt x="3329" y="1042"/>
                  <a:pt x="3293" y="1017"/>
                </a:cubicBezTo>
                <a:cubicBezTo>
                  <a:pt x="3245" y="1034"/>
                  <a:pt x="3266" y="1055"/>
                  <a:pt x="3278" y="1092"/>
                </a:cubicBezTo>
                <a:cubicBezTo>
                  <a:pt x="3281" y="1100"/>
                  <a:pt x="3277" y="1112"/>
                  <a:pt x="3285" y="1115"/>
                </a:cubicBezTo>
                <a:cubicBezTo>
                  <a:pt x="3311" y="1124"/>
                  <a:pt x="3340" y="1120"/>
                  <a:pt x="3368" y="1122"/>
                </a:cubicBezTo>
                <a:cubicBezTo>
                  <a:pt x="3411" y="1136"/>
                  <a:pt x="3412" y="1143"/>
                  <a:pt x="3427" y="1189"/>
                </a:cubicBezTo>
                <a:cubicBezTo>
                  <a:pt x="3432" y="1204"/>
                  <a:pt x="3442" y="1234"/>
                  <a:pt x="3442" y="1234"/>
                </a:cubicBezTo>
                <a:cubicBezTo>
                  <a:pt x="3450" y="1232"/>
                  <a:pt x="3458" y="1223"/>
                  <a:pt x="3465" y="1227"/>
                </a:cubicBezTo>
                <a:cubicBezTo>
                  <a:pt x="3472" y="1230"/>
                  <a:pt x="3469" y="1242"/>
                  <a:pt x="3472" y="1249"/>
                </a:cubicBezTo>
                <a:cubicBezTo>
                  <a:pt x="3489" y="1283"/>
                  <a:pt x="3511" y="1308"/>
                  <a:pt x="3532" y="1339"/>
                </a:cubicBezTo>
                <a:cubicBezTo>
                  <a:pt x="3521" y="1343"/>
                  <a:pt x="3491" y="1347"/>
                  <a:pt x="3495" y="1369"/>
                </a:cubicBezTo>
                <a:cubicBezTo>
                  <a:pt x="3497" y="1378"/>
                  <a:pt x="3510" y="1379"/>
                  <a:pt x="3517" y="1384"/>
                </a:cubicBezTo>
                <a:cubicBezTo>
                  <a:pt x="3559" y="1376"/>
                  <a:pt x="3604" y="1376"/>
                  <a:pt x="3644" y="1361"/>
                </a:cubicBezTo>
                <a:cubicBezTo>
                  <a:pt x="3652" y="1364"/>
                  <a:pt x="3663" y="1362"/>
                  <a:pt x="3667" y="1369"/>
                </a:cubicBezTo>
                <a:cubicBezTo>
                  <a:pt x="3670" y="1376"/>
                  <a:pt x="3665" y="1386"/>
                  <a:pt x="3659" y="1391"/>
                </a:cubicBezTo>
                <a:cubicBezTo>
                  <a:pt x="3641" y="1405"/>
                  <a:pt x="3571" y="1411"/>
                  <a:pt x="3555" y="1414"/>
                </a:cubicBezTo>
                <a:cubicBezTo>
                  <a:pt x="3519" y="1437"/>
                  <a:pt x="3524" y="1445"/>
                  <a:pt x="3562" y="1459"/>
                </a:cubicBezTo>
                <a:cubicBezTo>
                  <a:pt x="3636" y="1433"/>
                  <a:pt x="3494" y="1481"/>
                  <a:pt x="3667" y="1444"/>
                </a:cubicBezTo>
                <a:cubicBezTo>
                  <a:pt x="3676" y="1442"/>
                  <a:pt x="3680" y="1430"/>
                  <a:pt x="3689" y="1429"/>
                </a:cubicBezTo>
                <a:cubicBezTo>
                  <a:pt x="3729" y="1423"/>
                  <a:pt x="3769" y="1424"/>
                  <a:pt x="3809" y="1421"/>
                </a:cubicBezTo>
                <a:cubicBezTo>
                  <a:pt x="3814" y="1414"/>
                  <a:pt x="3816" y="1402"/>
                  <a:pt x="3824" y="1399"/>
                </a:cubicBezTo>
                <a:cubicBezTo>
                  <a:pt x="3859" y="1385"/>
                  <a:pt x="3857" y="1474"/>
                  <a:pt x="3869" y="1489"/>
                </a:cubicBezTo>
                <a:cubicBezTo>
                  <a:pt x="3886" y="1510"/>
                  <a:pt x="3920" y="1511"/>
                  <a:pt x="3944" y="1518"/>
                </a:cubicBezTo>
                <a:cubicBezTo>
                  <a:pt x="3964" y="1549"/>
                  <a:pt x="3966" y="1562"/>
                  <a:pt x="4003" y="1548"/>
                </a:cubicBezTo>
                <a:cubicBezTo>
                  <a:pt x="4014" y="1518"/>
                  <a:pt x="4013" y="1507"/>
                  <a:pt x="4041" y="1489"/>
                </a:cubicBezTo>
                <a:cubicBezTo>
                  <a:pt x="4077" y="1497"/>
                  <a:pt x="4095" y="1506"/>
                  <a:pt x="4131" y="1496"/>
                </a:cubicBezTo>
                <a:cubicBezTo>
                  <a:pt x="4140" y="1466"/>
                  <a:pt x="4144" y="1436"/>
                  <a:pt x="4153" y="1406"/>
                </a:cubicBezTo>
                <a:cubicBezTo>
                  <a:pt x="4127" y="1388"/>
                  <a:pt x="4110" y="1377"/>
                  <a:pt x="4101" y="1346"/>
                </a:cubicBezTo>
                <a:cubicBezTo>
                  <a:pt x="4155" y="1329"/>
                  <a:pt x="4190" y="1350"/>
                  <a:pt x="4235" y="1369"/>
                </a:cubicBezTo>
                <a:cubicBezTo>
                  <a:pt x="4278" y="1387"/>
                  <a:pt x="4251" y="1365"/>
                  <a:pt x="4288" y="1384"/>
                </a:cubicBezTo>
                <a:cubicBezTo>
                  <a:pt x="4327" y="1404"/>
                  <a:pt x="4364" y="1418"/>
                  <a:pt x="4407" y="1429"/>
                </a:cubicBezTo>
                <a:cubicBezTo>
                  <a:pt x="4437" y="1459"/>
                  <a:pt x="4458" y="1490"/>
                  <a:pt x="4497" y="1504"/>
                </a:cubicBezTo>
                <a:cubicBezTo>
                  <a:pt x="4521" y="1527"/>
                  <a:pt x="4534" y="1530"/>
                  <a:pt x="4564" y="1541"/>
                </a:cubicBezTo>
                <a:cubicBezTo>
                  <a:pt x="4682" y="1532"/>
                  <a:pt x="4669" y="1529"/>
                  <a:pt x="4759" y="1496"/>
                </a:cubicBezTo>
                <a:cubicBezTo>
                  <a:pt x="4777" y="1470"/>
                  <a:pt x="4780" y="1427"/>
                  <a:pt x="4804" y="1406"/>
                </a:cubicBezTo>
                <a:cubicBezTo>
                  <a:pt x="4824" y="1388"/>
                  <a:pt x="4849" y="1376"/>
                  <a:pt x="4871" y="1361"/>
                </a:cubicBezTo>
                <a:cubicBezTo>
                  <a:pt x="4893" y="1346"/>
                  <a:pt x="4891" y="1345"/>
                  <a:pt x="4916" y="1339"/>
                </a:cubicBezTo>
                <a:cubicBezTo>
                  <a:pt x="4938" y="1334"/>
                  <a:pt x="4983" y="1324"/>
                  <a:pt x="4983" y="1324"/>
                </a:cubicBezTo>
                <a:cubicBezTo>
                  <a:pt x="5012" y="1331"/>
                  <a:pt x="5031" y="1344"/>
                  <a:pt x="5058" y="1354"/>
                </a:cubicBezTo>
                <a:cubicBezTo>
                  <a:pt x="5125" y="1331"/>
                  <a:pt x="5026" y="1373"/>
                  <a:pt x="5088" y="1302"/>
                </a:cubicBezTo>
                <a:cubicBezTo>
                  <a:pt x="5104" y="1284"/>
                  <a:pt x="5133" y="1287"/>
                  <a:pt x="5155" y="1279"/>
                </a:cubicBezTo>
                <a:cubicBezTo>
                  <a:pt x="5165" y="1282"/>
                  <a:pt x="5181" y="1277"/>
                  <a:pt x="5185" y="1287"/>
                </a:cubicBezTo>
                <a:cubicBezTo>
                  <a:pt x="5202" y="1332"/>
                  <a:pt x="5179" y="1338"/>
                  <a:pt x="5155" y="1354"/>
                </a:cubicBezTo>
                <a:cubicBezTo>
                  <a:pt x="5129" y="1392"/>
                  <a:pt x="5130" y="1409"/>
                  <a:pt x="5088" y="1436"/>
                </a:cubicBezTo>
                <a:cubicBezTo>
                  <a:pt x="5100" y="1473"/>
                  <a:pt x="5113" y="1511"/>
                  <a:pt x="5126" y="1548"/>
                </a:cubicBezTo>
                <a:cubicBezTo>
                  <a:pt x="5117" y="1581"/>
                  <a:pt x="5106" y="1613"/>
                  <a:pt x="5096" y="1646"/>
                </a:cubicBezTo>
                <a:cubicBezTo>
                  <a:pt x="5098" y="1661"/>
                  <a:pt x="5093" y="1679"/>
                  <a:pt x="5103" y="1691"/>
                </a:cubicBezTo>
                <a:cubicBezTo>
                  <a:pt x="5111" y="1701"/>
                  <a:pt x="5133" y="1688"/>
                  <a:pt x="5140" y="1698"/>
                </a:cubicBezTo>
                <a:cubicBezTo>
                  <a:pt x="5151" y="1715"/>
                  <a:pt x="5146" y="1738"/>
                  <a:pt x="5148" y="1758"/>
                </a:cubicBezTo>
                <a:cubicBezTo>
                  <a:pt x="5155" y="1823"/>
                  <a:pt x="5154" y="1841"/>
                  <a:pt x="5170" y="1893"/>
                </a:cubicBezTo>
                <a:cubicBezTo>
                  <a:pt x="5168" y="1908"/>
                  <a:pt x="5170" y="1924"/>
                  <a:pt x="5163" y="1937"/>
                </a:cubicBezTo>
                <a:cubicBezTo>
                  <a:pt x="5159" y="1944"/>
                  <a:pt x="5146" y="1940"/>
                  <a:pt x="5140" y="1945"/>
                </a:cubicBezTo>
                <a:cubicBezTo>
                  <a:pt x="5133" y="1950"/>
                  <a:pt x="5132" y="1961"/>
                  <a:pt x="5126" y="1967"/>
                </a:cubicBezTo>
                <a:cubicBezTo>
                  <a:pt x="5120" y="1973"/>
                  <a:pt x="5111" y="1977"/>
                  <a:pt x="5103" y="1982"/>
                </a:cubicBezTo>
                <a:cubicBezTo>
                  <a:pt x="5090" y="2024"/>
                  <a:pt x="5060" y="2016"/>
                  <a:pt x="5088" y="2057"/>
                </a:cubicBezTo>
                <a:cubicBezTo>
                  <a:pt x="5081" y="2087"/>
                  <a:pt x="5071" y="2151"/>
                  <a:pt x="5058" y="2177"/>
                </a:cubicBezTo>
                <a:cubicBezTo>
                  <a:pt x="5053" y="2186"/>
                  <a:pt x="5042" y="2191"/>
                  <a:pt x="5036" y="2199"/>
                </a:cubicBezTo>
                <a:cubicBezTo>
                  <a:pt x="5006" y="2238"/>
                  <a:pt x="5010" y="2233"/>
                  <a:pt x="4998" y="2267"/>
                </a:cubicBezTo>
                <a:cubicBezTo>
                  <a:pt x="4988" y="2329"/>
                  <a:pt x="4991" y="2308"/>
                  <a:pt x="5013" y="2356"/>
                </a:cubicBezTo>
                <a:cubicBezTo>
                  <a:pt x="5019" y="2370"/>
                  <a:pt x="5028" y="2401"/>
                  <a:pt x="5028" y="2401"/>
                </a:cubicBezTo>
                <a:cubicBezTo>
                  <a:pt x="5027" y="2417"/>
                  <a:pt x="5028" y="2479"/>
                  <a:pt x="5013" y="2506"/>
                </a:cubicBezTo>
                <a:cubicBezTo>
                  <a:pt x="5004" y="2522"/>
                  <a:pt x="4983" y="2551"/>
                  <a:pt x="4983" y="2551"/>
                </a:cubicBezTo>
                <a:cubicBezTo>
                  <a:pt x="4965" y="2606"/>
                  <a:pt x="4979" y="2585"/>
                  <a:pt x="4946" y="2618"/>
                </a:cubicBezTo>
                <a:cubicBezTo>
                  <a:pt x="4937" y="2718"/>
                  <a:pt x="4952" y="2695"/>
                  <a:pt x="4886" y="2738"/>
                </a:cubicBezTo>
                <a:cubicBezTo>
                  <a:pt x="4854" y="2785"/>
                  <a:pt x="4874" y="2769"/>
                  <a:pt x="4774" y="2753"/>
                </a:cubicBezTo>
                <a:cubicBezTo>
                  <a:pt x="4758" y="2751"/>
                  <a:pt x="4729" y="2738"/>
                  <a:pt x="4729" y="2738"/>
                </a:cubicBezTo>
                <a:cubicBezTo>
                  <a:pt x="4717" y="2698"/>
                  <a:pt x="4707" y="2706"/>
                  <a:pt x="4669" y="2715"/>
                </a:cubicBezTo>
                <a:cubicBezTo>
                  <a:pt x="4611" y="2753"/>
                  <a:pt x="4642" y="2748"/>
                  <a:pt x="4579" y="2738"/>
                </a:cubicBezTo>
                <a:cubicBezTo>
                  <a:pt x="4557" y="2723"/>
                  <a:pt x="4538" y="2716"/>
                  <a:pt x="4512" y="2708"/>
                </a:cubicBezTo>
                <a:cubicBezTo>
                  <a:pt x="4475" y="2683"/>
                  <a:pt x="4434" y="2691"/>
                  <a:pt x="4392" y="2678"/>
                </a:cubicBezTo>
                <a:cubicBezTo>
                  <a:pt x="4385" y="2673"/>
                  <a:pt x="4378" y="2667"/>
                  <a:pt x="4370" y="2663"/>
                </a:cubicBezTo>
                <a:cubicBezTo>
                  <a:pt x="4356" y="2657"/>
                  <a:pt x="4325" y="2648"/>
                  <a:pt x="4325" y="2648"/>
                </a:cubicBezTo>
                <a:cubicBezTo>
                  <a:pt x="4267" y="2655"/>
                  <a:pt x="4202" y="2659"/>
                  <a:pt x="4153" y="2693"/>
                </a:cubicBezTo>
                <a:cubicBezTo>
                  <a:pt x="4131" y="2725"/>
                  <a:pt x="4117" y="2728"/>
                  <a:pt x="4153" y="2753"/>
                </a:cubicBezTo>
                <a:cubicBezTo>
                  <a:pt x="4179" y="2825"/>
                  <a:pt x="4107" y="2815"/>
                  <a:pt x="4056" y="2820"/>
                </a:cubicBezTo>
                <a:cubicBezTo>
                  <a:pt x="4003" y="2838"/>
                  <a:pt x="4020" y="2848"/>
                  <a:pt x="3996" y="2813"/>
                </a:cubicBezTo>
                <a:cubicBezTo>
                  <a:pt x="4043" y="2801"/>
                  <a:pt x="4023" y="2790"/>
                  <a:pt x="4063" y="2775"/>
                </a:cubicBezTo>
                <a:cubicBezTo>
                  <a:pt x="4052" y="2741"/>
                  <a:pt x="4058" y="2733"/>
                  <a:pt x="3996" y="2760"/>
                </a:cubicBezTo>
                <a:cubicBezTo>
                  <a:pt x="3981" y="2767"/>
                  <a:pt x="3988" y="2796"/>
                  <a:pt x="3974" y="2805"/>
                </a:cubicBezTo>
                <a:cubicBezTo>
                  <a:pt x="3961" y="2813"/>
                  <a:pt x="3929" y="2820"/>
                  <a:pt x="3929" y="2820"/>
                </a:cubicBezTo>
                <a:cubicBezTo>
                  <a:pt x="3919" y="2826"/>
                  <a:pt x="3898" y="2843"/>
                  <a:pt x="3884" y="2843"/>
                </a:cubicBezTo>
                <a:cubicBezTo>
                  <a:pt x="3858" y="2843"/>
                  <a:pt x="3842" y="2817"/>
                  <a:pt x="3816" y="2813"/>
                </a:cubicBezTo>
                <a:cubicBezTo>
                  <a:pt x="3789" y="2809"/>
                  <a:pt x="3761" y="2808"/>
                  <a:pt x="3734" y="2805"/>
                </a:cubicBezTo>
                <a:cubicBezTo>
                  <a:pt x="3705" y="2798"/>
                  <a:pt x="3687" y="2785"/>
                  <a:pt x="3659" y="2775"/>
                </a:cubicBezTo>
                <a:cubicBezTo>
                  <a:pt x="3592" y="2799"/>
                  <a:pt x="3544" y="2769"/>
                  <a:pt x="3487" y="2745"/>
                </a:cubicBezTo>
                <a:cubicBezTo>
                  <a:pt x="3439" y="2725"/>
                  <a:pt x="3381" y="2716"/>
                  <a:pt x="3330" y="2708"/>
                </a:cubicBezTo>
                <a:cubicBezTo>
                  <a:pt x="3270" y="2686"/>
                  <a:pt x="3265" y="2694"/>
                  <a:pt x="3181" y="2700"/>
                </a:cubicBezTo>
                <a:cubicBezTo>
                  <a:pt x="3115" y="2717"/>
                  <a:pt x="3159" y="2688"/>
                  <a:pt x="3136" y="2648"/>
                </a:cubicBezTo>
                <a:cubicBezTo>
                  <a:pt x="3117" y="2615"/>
                  <a:pt x="3061" y="2629"/>
                  <a:pt x="3023" y="2626"/>
                </a:cubicBezTo>
                <a:cubicBezTo>
                  <a:pt x="2998" y="2617"/>
                  <a:pt x="2974" y="2610"/>
                  <a:pt x="2949" y="2603"/>
                </a:cubicBezTo>
                <a:cubicBezTo>
                  <a:pt x="2907" y="2612"/>
                  <a:pt x="2898" y="2616"/>
                  <a:pt x="2874" y="2581"/>
                </a:cubicBezTo>
                <a:cubicBezTo>
                  <a:pt x="2869" y="2563"/>
                  <a:pt x="2870" y="2542"/>
                  <a:pt x="2859" y="2528"/>
                </a:cubicBezTo>
                <a:cubicBezTo>
                  <a:pt x="2835" y="2498"/>
                  <a:pt x="2762" y="2494"/>
                  <a:pt x="2732" y="2491"/>
                </a:cubicBezTo>
                <a:cubicBezTo>
                  <a:pt x="2726" y="2475"/>
                  <a:pt x="2721" y="2436"/>
                  <a:pt x="2709" y="2424"/>
                </a:cubicBezTo>
                <a:cubicBezTo>
                  <a:pt x="2703" y="2418"/>
                  <a:pt x="2694" y="2420"/>
                  <a:pt x="2687" y="2416"/>
                </a:cubicBezTo>
                <a:cubicBezTo>
                  <a:pt x="2630" y="2384"/>
                  <a:pt x="2588" y="2359"/>
                  <a:pt x="2522" y="2349"/>
                </a:cubicBezTo>
                <a:cubicBezTo>
                  <a:pt x="2462" y="2354"/>
                  <a:pt x="2426" y="2340"/>
                  <a:pt x="2395" y="2386"/>
                </a:cubicBezTo>
                <a:cubicBezTo>
                  <a:pt x="2393" y="2394"/>
                  <a:pt x="2394" y="2403"/>
                  <a:pt x="2388" y="2409"/>
                </a:cubicBezTo>
                <a:cubicBezTo>
                  <a:pt x="2382" y="2415"/>
                  <a:pt x="2373" y="2413"/>
                  <a:pt x="2365" y="2416"/>
                </a:cubicBezTo>
                <a:cubicBezTo>
                  <a:pt x="2323" y="2430"/>
                  <a:pt x="2282" y="2439"/>
                  <a:pt x="2238" y="2446"/>
                </a:cubicBezTo>
                <a:cubicBezTo>
                  <a:pt x="2205" y="2458"/>
                  <a:pt x="2189" y="2473"/>
                  <a:pt x="2163" y="2498"/>
                </a:cubicBezTo>
                <a:cubicBezTo>
                  <a:pt x="2155" y="2524"/>
                  <a:pt x="2148" y="2543"/>
                  <a:pt x="2133" y="2566"/>
                </a:cubicBezTo>
                <a:cubicBezTo>
                  <a:pt x="2128" y="2581"/>
                  <a:pt x="2123" y="2596"/>
                  <a:pt x="2118" y="2611"/>
                </a:cubicBezTo>
                <a:cubicBezTo>
                  <a:pt x="2116" y="2618"/>
                  <a:pt x="2111" y="2633"/>
                  <a:pt x="2111" y="2633"/>
                </a:cubicBezTo>
                <a:cubicBezTo>
                  <a:pt x="2117" y="2676"/>
                  <a:pt x="2127" y="2712"/>
                  <a:pt x="2141" y="2753"/>
                </a:cubicBezTo>
                <a:cubicBezTo>
                  <a:pt x="2146" y="2768"/>
                  <a:pt x="2156" y="2798"/>
                  <a:pt x="2156" y="2798"/>
                </a:cubicBezTo>
                <a:cubicBezTo>
                  <a:pt x="2153" y="2825"/>
                  <a:pt x="2156" y="2854"/>
                  <a:pt x="2148" y="2880"/>
                </a:cubicBezTo>
                <a:cubicBezTo>
                  <a:pt x="2143" y="2897"/>
                  <a:pt x="2128" y="2910"/>
                  <a:pt x="2118" y="2925"/>
                </a:cubicBezTo>
                <a:cubicBezTo>
                  <a:pt x="2113" y="2932"/>
                  <a:pt x="2103" y="2947"/>
                  <a:pt x="2103" y="2947"/>
                </a:cubicBezTo>
                <a:cubicBezTo>
                  <a:pt x="2094" y="2978"/>
                  <a:pt x="2081" y="2982"/>
                  <a:pt x="2051" y="2992"/>
                </a:cubicBezTo>
                <a:cubicBezTo>
                  <a:pt x="1983" y="3037"/>
                  <a:pt x="2024" y="3020"/>
                  <a:pt x="1924" y="3030"/>
                </a:cubicBezTo>
                <a:cubicBezTo>
                  <a:pt x="1906" y="3027"/>
                  <a:pt x="1888" y="3027"/>
                  <a:pt x="1871" y="3022"/>
                </a:cubicBezTo>
                <a:cubicBezTo>
                  <a:pt x="1838" y="3012"/>
                  <a:pt x="1821" y="2964"/>
                  <a:pt x="1797" y="2940"/>
                </a:cubicBezTo>
                <a:cubicBezTo>
                  <a:pt x="1784" y="2901"/>
                  <a:pt x="1772" y="2859"/>
                  <a:pt x="1737" y="2835"/>
                </a:cubicBezTo>
                <a:cubicBezTo>
                  <a:pt x="1719" y="2809"/>
                  <a:pt x="1718" y="2793"/>
                  <a:pt x="1692" y="2775"/>
                </a:cubicBezTo>
                <a:cubicBezTo>
                  <a:pt x="1665" y="2734"/>
                  <a:pt x="1662" y="2722"/>
                  <a:pt x="1617" y="2708"/>
                </a:cubicBezTo>
                <a:cubicBezTo>
                  <a:pt x="1589" y="2665"/>
                  <a:pt x="1618" y="2699"/>
                  <a:pt x="1580" y="2678"/>
                </a:cubicBezTo>
                <a:cubicBezTo>
                  <a:pt x="1564" y="2669"/>
                  <a:pt x="1535" y="2648"/>
                  <a:pt x="1535" y="2648"/>
                </a:cubicBezTo>
                <a:cubicBezTo>
                  <a:pt x="1505" y="2604"/>
                  <a:pt x="1459" y="2601"/>
                  <a:pt x="1408" y="2596"/>
                </a:cubicBezTo>
                <a:cubicBezTo>
                  <a:pt x="1380" y="2586"/>
                  <a:pt x="1365" y="2583"/>
                  <a:pt x="1340" y="2558"/>
                </a:cubicBezTo>
                <a:cubicBezTo>
                  <a:pt x="1333" y="2551"/>
                  <a:pt x="1327" y="2541"/>
                  <a:pt x="1318" y="2536"/>
                </a:cubicBezTo>
                <a:cubicBezTo>
                  <a:pt x="1304" y="2528"/>
                  <a:pt x="1273" y="2521"/>
                  <a:pt x="1273" y="2521"/>
                </a:cubicBezTo>
                <a:cubicBezTo>
                  <a:pt x="1266" y="2516"/>
                  <a:pt x="1259" y="2509"/>
                  <a:pt x="1251" y="2506"/>
                </a:cubicBezTo>
                <a:cubicBezTo>
                  <a:pt x="1239" y="2501"/>
                  <a:pt x="1223" y="2506"/>
                  <a:pt x="1213" y="2498"/>
                </a:cubicBezTo>
                <a:cubicBezTo>
                  <a:pt x="1129" y="2434"/>
                  <a:pt x="1222" y="2466"/>
                  <a:pt x="1161" y="2446"/>
                </a:cubicBezTo>
                <a:cubicBezTo>
                  <a:pt x="1153" y="2443"/>
                  <a:pt x="1146" y="2441"/>
                  <a:pt x="1138" y="2439"/>
                </a:cubicBezTo>
                <a:cubicBezTo>
                  <a:pt x="1114" y="2423"/>
                  <a:pt x="1107" y="2405"/>
                  <a:pt x="1094" y="2379"/>
                </a:cubicBezTo>
                <a:cubicBezTo>
                  <a:pt x="1090" y="2372"/>
                  <a:pt x="1092" y="2362"/>
                  <a:pt x="1086" y="2356"/>
                </a:cubicBezTo>
                <a:cubicBezTo>
                  <a:pt x="1081" y="2351"/>
                  <a:pt x="1071" y="2351"/>
                  <a:pt x="1064" y="2349"/>
                </a:cubicBezTo>
                <a:cubicBezTo>
                  <a:pt x="973" y="2288"/>
                  <a:pt x="961" y="2278"/>
                  <a:pt x="847" y="2267"/>
                </a:cubicBezTo>
                <a:cubicBezTo>
                  <a:pt x="791" y="2255"/>
                  <a:pt x="737" y="2239"/>
                  <a:pt x="682" y="2222"/>
                </a:cubicBezTo>
                <a:cubicBezTo>
                  <a:pt x="654" y="2203"/>
                  <a:pt x="618" y="2202"/>
                  <a:pt x="592" y="2184"/>
                </a:cubicBezTo>
                <a:cubicBezTo>
                  <a:pt x="547" y="2153"/>
                  <a:pt x="487" y="2141"/>
                  <a:pt x="435" y="2124"/>
                </a:cubicBezTo>
                <a:cubicBezTo>
                  <a:pt x="409" y="2115"/>
                  <a:pt x="392" y="2104"/>
                  <a:pt x="368" y="2094"/>
                </a:cubicBezTo>
                <a:cubicBezTo>
                  <a:pt x="354" y="2088"/>
                  <a:pt x="323" y="2080"/>
                  <a:pt x="323" y="2080"/>
                </a:cubicBezTo>
                <a:cubicBezTo>
                  <a:pt x="299" y="2044"/>
                  <a:pt x="277" y="2008"/>
                  <a:pt x="263" y="1967"/>
                </a:cubicBezTo>
                <a:cubicBezTo>
                  <a:pt x="272" y="1927"/>
                  <a:pt x="276" y="1912"/>
                  <a:pt x="316" y="1900"/>
                </a:cubicBezTo>
                <a:cubicBezTo>
                  <a:pt x="328" y="1863"/>
                  <a:pt x="347" y="1872"/>
                  <a:pt x="383" y="1863"/>
                </a:cubicBezTo>
                <a:cubicBezTo>
                  <a:pt x="418" y="1854"/>
                  <a:pt x="452" y="1841"/>
                  <a:pt x="488" y="1833"/>
                </a:cubicBezTo>
                <a:cubicBezTo>
                  <a:pt x="506" y="1806"/>
                  <a:pt x="519" y="1773"/>
                  <a:pt x="532" y="1743"/>
                </a:cubicBezTo>
                <a:cubicBezTo>
                  <a:pt x="538" y="1728"/>
                  <a:pt x="547" y="1698"/>
                  <a:pt x="547" y="1698"/>
                </a:cubicBezTo>
                <a:cubicBezTo>
                  <a:pt x="530" y="1646"/>
                  <a:pt x="527" y="1668"/>
                  <a:pt x="540" y="1631"/>
                </a:cubicBezTo>
                <a:cubicBezTo>
                  <a:pt x="552" y="1555"/>
                  <a:pt x="555" y="1603"/>
                  <a:pt x="503" y="1586"/>
                </a:cubicBezTo>
                <a:cubicBezTo>
                  <a:pt x="476" y="1568"/>
                  <a:pt x="455" y="1544"/>
                  <a:pt x="428" y="1526"/>
                </a:cubicBezTo>
                <a:cubicBezTo>
                  <a:pt x="401" y="1486"/>
                  <a:pt x="391" y="1459"/>
                  <a:pt x="435" y="1429"/>
                </a:cubicBezTo>
                <a:cubicBezTo>
                  <a:pt x="440" y="1421"/>
                  <a:pt x="444" y="1412"/>
                  <a:pt x="450" y="1406"/>
                </a:cubicBezTo>
                <a:cubicBezTo>
                  <a:pt x="456" y="1400"/>
                  <a:pt x="467" y="1398"/>
                  <a:pt x="473" y="1391"/>
                </a:cubicBezTo>
                <a:cubicBezTo>
                  <a:pt x="505" y="1355"/>
                  <a:pt x="515" y="1313"/>
                  <a:pt x="555" y="1287"/>
                </a:cubicBezTo>
                <a:cubicBezTo>
                  <a:pt x="561" y="1267"/>
                  <a:pt x="590" y="1239"/>
                  <a:pt x="570" y="1219"/>
                </a:cubicBezTo>
                <a:cubicBezTo>
                  <a:pt x="559" y="1208"/>
                  <a:pt x="540" y="1209"/>
                  <a:pt x="525" y="1204"/>
                </a:cubicBezTo>
                <a:cubicBezTo>
                  <a:pt x="479" y="1216"/>
                  <a:pt x="449" y="1251"/>
                  <a:pt x="405" y="1264"/>
                </a:cubicBezTo>
                <a:cubicBezTo>
                  <a:pt x="377" y="1245"/>
                  <a:pt x="372" y="1237"/>
                  <a:pt x="383" y="1204"/>
                </a:cubicBezTo>
                <a:cubicBezTo>
                  <a:pt x="367" y="1145"/>
                  <a:pt x="329" y="1167"/>
                  <a:pt x="278" y="1174"/>
                </a:cubicBezTo>
                <a:cubicBezTo>
                  <a:pt x="256" y="1182"/>
                  <a:pt x="233" y="1189"/>
                  <a:pt x="211" y="1197"/>
                </a:cubicBezTo>
                <a:cubicBezTo>
                  <a:pt x="200" y="1226"/>
                  <a:pt x="192" y="1240"/>
                  <a:pt x="166" y="1257"/>
                </a:cubicBezTo>
                <a:cubicBezTo>
                  <a:pt x="140" y="1296"/>
                  <a:pt x="119" y="1288"/>
                  <a:pt x="69" y="1294"/>
                </a:cubicBezTo>
                <a:cubicBezTo>
                  <a:pt x="29" y="1308"/>
                  <a:pt x="69" y="1310"/>
                  <a:pt x="8" y="1291"/>
                </a:cubicBezTo>
                <a:cubicBezTo>
                  <a:pt x="0" y="1288"/>
                  <a:pt x="15" y="4027"/>
                  <a:pt x="9" y="4021"/>
                </a:cubicBezTo>
                <a:cubicBezTo>
                  <a:pt x="3" y="4015"/>
                  <a:pt x="5814" y="4034"/>
                  <a:pt x="5806" y="4030"/>
                </a:cubicBezTo>
                <a:cubicBezTo>
                  <a:pt x="5812" y="4042"/>
                  <a:pt x="5218" y="4040"/>
                  <a:pt x="5220" y="4030"/>
                </a:cubicBezTo>
                <a:cubicBezTo>
                  <a:pt x="5224" y="4030"/>
                  <a:pt x="5709" y="4043"/>
                  <a:pt x="5833" y="4030"/>
                </a:cubicBezTo>
              </a:path>
            </a:pathLst>
          </a:custGeom>
          <a:blipFill dpi="0" rotWithShape="0">
            <a:blip r:embed="rId2"/>
            <a:srcRect/>
            <a:tile tx="0" ty="0" sx="100000" sy="100000" flip="none" algn="tl"/>
          </a:blipFill>
          <a:ln w="1270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9" name="Freeform 5" descr="Stationery"/>
          <p:cNvSpPr>
            <a:spLocks/>
          </p:cNvSpPr>
          <p:nvPr/>
        </p:nvSpPr>
        <p:spPr bwMode="auto">
          <a:xfrm>
            <a:off x="823915" y="-77369"/>
            <a:ext cx="2147887" cy="2105025"/>
          </a:xfrm>
          <a:custGeom>
            <a:avLst/>
            <a:gdLst>
              <a:gd name="T0" fmla="*/ 1451609662 w 1353"/>
              <a:gd name="T1" fmla="*/ 438507188 h 1326"/>
              <a:gd name="T2" fmla="*/ 1668343049 w 1353"/>
              <a:gd name="T3" fmla="*/ 703124388 h 1326"/>
              <a:gd name="T4" fmla="*/ 1948079534 w 1353"/>
              <a:gd name="T5" fmla="*/ 884575638 h 1326"/>
              <a:gd name="T6" fmla="*/ 2147483646 w 1353"/>
              <a:gd name="T7" fmla="*/ 992941563 h 1326"/>
              <a:gd name="T8" fmla="*/ 2147483646 w 1353"/>
              <a:gd name="T9" fmla="*/ 1393647200 h 1326"/>
              <a:gd name="T10" fmla="*/ 2147483646 w 1353"/>
              <a:gd name="T11" fmla="*/ 1489413138 h 1326"/>
              <a:gd name="T12" fmla="*/ 2147483646 w 1353"/>
              <a:gd name="T13" fmla="*/ 1597779063 h 1326"/>
              <a:gd name="T14" fmla="*/ 2147483646 w 1353"/>
              <a:gd name="T15" fmla="*/ 1670864388 h 1326"/>
              <a:gd name="T16" fmla="*/ 2147483646 w 1353"/>
              <a:gd name="T17" fmla="*/ 1791831888 h 1326"/>
              <a:gd name="T18" fmla="*/ 2147483646 w 1353"/>
              <a:gd name="T19" fmla="*/ 1960681563 h 1326"/>
              <a:gd name="T20" fmla="*/ 2147483646 w 1353"/>
              <a:gd name="T21" fmla="*/ 2147483646 h 1326"/>
              <a:gd name="T22" fmla="*/ 2147483646 w 1353"/>
              <a:gd name="T23" fmla="*/ 2147483646 h 1326"/>
              <a:gd name="T24" fmla="*/ 2147483646 w 1353"/>
              <a:gd name="T25" fmla="*/ 2021165313 h 1326"/>
              <a:gd name="T26" fmla="*/ 2147483646 w 1353"/>
              <a:gd name="T27" fmla="*/ 1756549700 h 1326"/>
              <a:gd name="T28" fmla="*/ 2147483646 w 1353"/>
              <a:gd name="T29" fmla="*/ 1998484700 h 1326"/>
              <a:gd name="T30" fmla="*/ 2147483646 w 1353"/>
              <a:gd name="T31" fmla="*/ 2147483646 h 1326"/>
              <a:gd name="T32" fmla="*/ 2147483646 w 1353"/>
              <a:gd name="T33" fmla="*/ 2147483646 h 1326"/>
              <a:gd name="T34" fmla="*/ 2147483646 w 1353"/>
              <a:gd name="T35" fmla="*/ 2147483646 h 1326"/>
              <a:gd name="T36" fmla="*/ 2147483646 w 1353"/>
              <a:gd name="T37" fmla="*/ 2147483646 h 1326"/>
              <a:gd name="T38" fmla="*/ 2147483646 w 1353"/>
              <a:gd name="T39" fmla="*/ 2147483646 h 1326"/>
              <a:gd name="T40" fmla="*/ 1983361713 w 1353"/>
              <a:gd name="T41" fmla="*/ 2147483646 h 1326"/>
              <a:gd name="T42" fmla="*/ 2043845449 w 1353"/>
              <a:gd name="T43" fmla="*/ 2147483646 h 1326"/>
              <a:gd name="T44" fmla="*/ 2147483646 w 1353"/>
              <a:gd name="T45" fmla="*/ 2147483646 h 1326"/>
              <a:gd name="T46" fmla="*/ 2116930757 w 1353"/>
              <a:gd name="T47" fmla="*/ 2147483646 h 1326"/>
              <a:gd name="T48" fmla="*/ 1960681106 w 1353"/>
              <a:gd name="T49" fmla="*/ 2046366875 h 1326"/>
              <a:gd name="T50" fmla="*/ 1789310521 w 1353"/>
              <a:gd name="T51" fmla="*/ 1973283138 h 1326"/>
              <a:gd name="T52" fmla="*/ 1633060870 w 1353"/>
              <a:gd name="T53" fmla="*/ 1622980625 h 1326"/>
              <a:gd name="T54" fmla="*/ 1318040618 w 1353"/>
              <a:gd name="T55" fmla="*/ 1502013125 h 1326"/>
              <a:gd name="T56" fmla="*/ 1161790967 w 1353"/>
              <a:gd name="T57" fmla="*/ 1212195950 h 1326"/>
              <a:gd name="T58" fmla="*/ 942538218 w 1353"/>
              <a:gd name="T59" fmla="*/ 1186994388 h 1326"/>
              <a:gd name="T60" fmla="*/ 652719523 w 1353"/>
              <a:gd name="T61" fmla="*/ 982860938 h 1326"/>
              <a:gd name="T62" fmla="*/ 350300843 w 1353"/>
              <a:gd name="T63" fmla="*/ 582156888 h 1326"/>
              <a:gd name="T64" fmla="*/ 216733387 w 1353"/>
              <a:gd name="T65" fmla="*/ 473789375 h 1326"/>
              <a:gd name="T66" fmla="*/ 146169028 w 1353"/>
              <a:gd name="T67" fmla="*/ 425907200 h 1326"/>
              <a:gd name="T68" fmla="*/ 0 w 1353"/>
              <a:gd name="T69" fmla="*/ 178931888 h 1326"/>
              <a:gd name="T70" fmla="*/ 1413806533 w 1353"/>
              <a:gd name="T71" fmla="*/ 156249688 h 1326"/>
              <a:gd name="T72" fmla="*/ 1413806533 w 1353"/>
              <a:gd name="T73" fmla="*/ 178931888 h 132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53" h="1326">
                <a:moveTo>
                  <a:pt x="557" y="49"/>
                </a:moveTo>
                <a:cubicBezTo>
                  <a:pt x="571" y="89"/>
                  <a:pt x="554" y="140"/>
                  <a:pt x="576" y="174"/>
                </a:cubicBezTo>
                <a:cubicBezTo>
                  <a:pt x="589" y="194"/>
                  <a:pt x="614" y="205"/>
                  <a:pt x="629" y="226"/>
                </a:cubicBezTo>
                <a:cubicBezTo>
                  <a:pt x="637" y="250"/>
                  <a:pt x="640" y="265"/>
                  <a:pt x="662" y="279"/>
                </a:cubicBezTo>
                <a:cubicBezTo>
                  <a:pt x="678" y="303"/>
                  <a:pt x="703" y="318"/>
                  <a:pt x="730" y="327"/>
                </a:cubicBezTo>
                <a:cubicBezTo>
                  <a:pt x="762" y="349"/>
                  <a:pt x="747" y="342"/>
                  <a:pt x="773" y="351"/>
                </a:cubicBezTo>
                <a:cubicBezTo>
                  <a:pt x="831" y="346"/>
                  <a:pt x="888" y="338"/>
                  <a:pt x="946" y="346"/>
                </a:cubicBezTo>
                <a:cubicBezTo>
                  <a:pt x="942" y="370"/>
                  <a:pt x="946" y="387"/>
                  <a:pt x="922" y="394"/>
                </a:cubicBezTo>
                <a:cubicBezTo>
                  <a:pt x="896" y="411"/>
                  <a:pt x="895" y="451"/>
                  <a:pt x="926" y="462"/>
                </a:cubicBezTo>
                <a:cubicBezTo>
                  <a:pt x="940" y="481"/>
                  <a:pt x="994" y="543"/>
                  <a:pt x="1013" y="553"/>
                </a:cubicBezTo>
                <a:cubicBezTo>
                  <a:pt x="1026" y="560"/>
                  <a:pt x="1051" y="562"/>
                  <a:pt x="1066" y="567"/>
                </a:cubicBezTo>
                <a:cubicBezTo>
                  <a:pt x="1086" y="581"/>
                  <a:pt x="1107" y="580"/>
                  <a:pt x="1128" y="591"/>
                </a:cubicBezTo>
                <a:cubicBezTo>
                  <a:pt x="1141" y="598"/>
                  <a:pt x="1161" y="610"/>
                  <a:pt x="1171" y="620"/>
                </a:cubicBezTo>
                <a:cubicBezTo>
                  <a:pt x="1175" y="624"/>
                  <a:pt x="1177" y="630"/>
                  <a:pt x="1181" y="634"/>
                </a:cubicBezTo>
                <a:cubicBezTo>
                  <a:pt x="1190" y="641"/>
                  <a:pt x="1201" y="643"/>
                  <a:pt x="1210" y="649"/>
                </a:cubicBezTo>
                <a:cubicBezTo>
                  <a:pt x="1213" y="654"/>
                  <a:pt x="1214" y="660"/>
                  <a:pt x="1219" y="663"/>
                </a:cubicBezTo>
                <a:cubicBezTo>
                  <a:pt x="1228" y="668"/>
                  <a:pt x="1248" y="673"/>
                  <a:pt x="1248" y="673"/>
                </a:cubicBezTo>
                <a:cubicBezTo>
                  <a:pt x="1252" y="685"/>
                  <a:pt x="1249" y="702"/>
                  <a:pt x="1258" y="711"/>
                </a:cubicBezTo>
                <a:cubicBezTo>
                  <a:pt x="1265" y="718"/>
                  <a:pt x="1286" y="721"/>
                  <a:pt x="1286" y="721"/>
                </a:cubicBezTo>
                <a:cubicBezTo>
                  <a:pt x="1294" y="742"/>
                  <a:pt x="1328" y="755"/>
                  <a:pt x="1344" y="778"/>
                </a:cubicBezTo>
                <a:cubicBezTo>
                  <a:pt x="1353" y="804"/>
                  <a:pt x="1340" y="798"/>
                  <a:pt x="1320" y="812"/>
                </a:cubicBezTo>
                <a:cubicBezTo>
                  <a:pt x="1315" y="843"/>
                  <a:pt x="1310" y="880"/>
                  <a:pt x="1282" y="898"/>
                </a:cubicBezTo>
                <a:cubicBezTo>
                  <a:pt x="1277" y="895"/>
                  <a:pt x="1270" y="894"/>
                  <a:pt x="1267" y="889"/>
                </a:cubicBezTo>
                <a:cubicBezTo>
                  <a:pt x="1262" y="880"/>
                  <a:pt x="1269" y="867"/>
                  <a:pt x="1262" y="860"/>
                </a:cubicBezTo>
                <a:cubicBezTo>
                  <a:pt x="1255" y="853"/>
                  <a:pt x="1243" y="857"/>
                  <a:pt x="1234" y="855"/>
                </a:cubicBezTo>
                <a:cubicBezTo>
                  <a:pt x="1220" y="835"/>
                  <a:pt x="1220" y="817"/>
                  <a:pt x="1200" y="802"/>
                </a:cubicBezTo>
                <a:cubicBezTo>
                  <a:pt x="1182" y="752"/>
                  <a:pt x="1128" y="750"/>
                  <a:pt x="1085" y="735"/>
                </a:cubicBezTo>
                <a:cubicBezTo>
                  <a:pt x="1073" y="718"/>
                  <a:pt x="1076" y="704"/>
                  <a:pt x="1056" y="697"/>
                </a:cubicBezTo>
                <a:cubicBezTo>
                  <a:pt x="1049" y="716"/>
                  <a:pt x="1045" y="724"/>
                  <a:pt x="1027" y="735"/>
                </a:cubicBezTo>
                <a:cubicBezTo>
                  <a:pt x="1015" y="755"/>
                  <a:pt x="998" y="772"/>
                  <a:pt x="989" y="793"/>
                </a:cubicBezTo>
                <a:cubicBezTo>
                  <a:pt x="976" y="822"/>
                  <a:pt x="971" y="854"/>
                  <a:pt x="960" y="884"/>
                </a:cubicBezTo>
                <a:cubicBezTo>
                  <a:pt x="967" y="903"/>
                  <a:pt x="977" y="902"/>
                  <a:pt x="994" y="913"/>
                </a:cubicBezTo>
                <a:cubicBezTo>
                  <a:pt x="1005" y="930"/>
                  <a:pt x="1014" y="935"/>
                  <a:pt x="1032" y="942"/>
                </a:cubicBezTo>
                <a:cubicBezTo>
                  <a:pt x="1036" y="975"/>
                  <a:pt x="1040" y="985"/>
                  <a:pt x="1051" y="1014"/>
                </a:cubicBezTo>
                <a:cubicBezTo>
                  <a:pt x="1055" y="1023"/>
                  <a:pt x="1061" y="1042"/>
                  <a:pt x="1061" y="1042"/>
                </a:cubicBezTo>
                <a:cubicBezTo>
                  <a:pt x="1050" y="1085"/>
                  <a:pt x="1022" y="1079"/>
                  <a:pt x="984" y="1090"/>
                </a:cubicBezTo>
                <a:cubicBezTo>
                  <a:pt x="964" y="1104"/>
                  <a:pt x="957" y="1125"/>
                  <a:pt x="936" y="1138"/>
                </a:cubicBezTo>
                <a:cubicBezTo>
                  <a:pt x="933" y="1148"/>
                  <a:pt x="927" y="1157"/>
                  <a:pt x="926" y="1167"/>
                </a:cubicBezTo>
                <a:cubicBezTo>
                  <a:pt x="925" y="1183"/>
                  <a:pt x="929" y="1201"/>
                  <a:pt x="922" y="1215"/>
                </a:cubicBezTo>
                <a:cubicBezTo>
                  <a:pt x="917" y="1225"/>
                  <a:pt x="893" y="1234"/>
                  <a:pt x="893" y="1234"/>
                </a:cubicBezTo>
                <a:cubicBezTo>
                  <a:pt x="880" y="1272"/>
                  <a:pt x="876" y="1312"/>
                  <a:pt x="835" y="1326"/>
                </a:cubicBezTo>
                <a:cubicBezTo>
                  <a:pt x="801" y="1302"/>
                  <a:pt x="817" y="1308"/>
                  <a:pt x="787" y="1302"/>
                </a:cubicBezTo>
                <a:cubicBezTo>
                  <a:pt x="793" y="1240"/>
                  <a:pt x="787" y="1257"/>
                  <a:pt x="821" y="1225"/>
                </a:cubicBezTo>
                <a:cubicBezTo>
                  <a:pt x="828" y="1205"/>
                  <a:pt x="823" y="1199"/>
                  <a:pt x="811" y="1182"/>
                </a:cubicBezTo>
                <a:cubicBezTo>
                  <a:pt x="818" y="1162"/>
                  <a:pt x="825" y="1163"/>
                  <a:pt x="845" y="1158"/>
                </a:cubicBezTo>
                <a:cubicBezTo>
                  <a:pt x="855" y="1142"/>
                  <a:pt x="859" y="1128"/>
                  <a:pt x="864" y="1110"/>
                </a:cubicBezTo>
                <a:cubicBezTo>
                  <a:pt x="862" y="1068"/>
                  <a:pt x="863" y="1026"/>
                  <a:pt x="859" y="985"/>
                </a:cubicBezTo>
                <a:cubicBezTo>
                  <a:pt x="857" y="969"/>
                  <a:pt x="845" y="957"/>
                  <a:pt x="840" y="942"/>
                </a:cubicBezTo>
                <a:cubicBezTo>
                  <a:pt x="837" y="932"/>
                  <a:pt x="830" y="913"/>
                  <a:pt x="830" y="913"/>
                </a:cubicBezTo>
                <a:cubicBezTo>
                  <a:pt x="826" y="886"/>
                  <a:pt x="806" y="822"/>
                  <a:pt x="778" y="812"/>
                </a:cubicBezTo>
                <a:cubicBezTo>
                  <a:pt x="764" y="831"/>
                  <a:pt x="760" y="834"/>
                  <a:pt x="739" y="822"/>
                </a:cubicBezTo>
                <a:cubicBezTo>
                  <a:pt x="732" y="802"/>
                  <a:pt x="727" y="795"/>
                  <a:pt x="710" y="783"/>
                </a:cubicBezTo>
                <a:cubicBezTo>
                  <a:pt x="699" y="766"/>
                  <a:pt x="696" y="754"/>
                  <a:pt x="682" y="740"/>
                </a:cubicBezTo>
                <a:cubicBezTo>
                  <a:pt x="674" y="716"/>
                  <a:pt x="671" y="648"/>
                  <a:pt x="648" y="644"/>
                </a:cubicBezTo>
                <a:cubicBezTo>
                  <a:pt x="623" y="640"/>
                  <a:pt x="597" y="641"/>
                  <a:pt x="571" y="639"/>
                </a:cubicBezTo>
                <a:cubicBezTo>
                  <a:pt x="561" y="611"/>
                  <a:pt x="551" y="603"/>
                  <a:pt x="523" y="596"/>
                </a:cubicBezTo>
                <a:cubicBezTo>
                  <a:pt x="488" y="571"/>
                  <a:pt x="514" y="525"/>
                  <a:pt x="490" y="495"/>
                </a:cubicBezTo>
                <a:cubicBezTo>
                  <a:pt x="485" y="488"/>
                  <a:pt x="469" y="484"/>
                  <a:pt x="461" y="481"/>
                </a:cubicBezTo>
                <a:cubicBezTo>
                  <a:pt x="419" y="520"/>
                  <a:pt x="437" y="491"/>
                  <a:pt x="403" y="476"/>
                </a:cubicBezTo>
                <a:cubicBezTo>
                  <a:pt x="394" y="472"/>
                  <a:pt x="384" y="473"/>
                  <a:pt x="374" y="471"/>
                </a:cubicBezTo>
                <a:cubicBezTo>
                  <a:pt x="355" y="441"/>
                  <a:pt x="338" y="447"/>
                  <a:pt x="307" y="457"/>
                </a:cubicBezTo>
                <a:cubicBezTo>
                  <a:pt x="297" y="419"/>
                  <a:pt x="293" y="410"/>
                  <a:pt x="259" y="390"/>
                </a:cubicBezTo>
                <a:cubicBezTo>
                  <a:pt x="240" y="364"/>
                  <a:pt x="220" y="339"/>
                  <a:pt x="202" y="313"/>
                </a:cubicBezTo>
                <a:cubicBezTo>
                  <a:pt x="182" y="284"/>
                  <a:pt x="170" y="252"/>
                  <a:pt x="139" y="231"/>
                </a:cubicBezTo>
                <a:cubicBezTo>
                  <a:pt x="133" y="215"/>
                  <a:pt x="125" y="202"/>
                  <a:pt x="115" y="188"/>
                </a:cubicBezTo>
                <a:cubicBezTo>
                  <a:pt x="105" y="192"/>
                  <a:pt x="96" y="198"/>
                  <a:pt x="86" y="188"/>
                </a:cubicBezTo>
                <a:cubicBezTo>
                  <a:pt x="83" y="185"/>
                  <a:pt x="86" y="177"/>
                  <a:pt x="82" y="174"/>
                </a:cubicBezTo>
                <a:cubicBezTo>
                  <a:pt x="75" y="169"/>
                  <a:pt x="66" y="171"/>
                  <a:pt x="58" y="169"/>
                </a:cubicBezTo>
                <a:cubicBezTo>
                  <a:pt x="56" y="156"/>
                  <a:pt x="56" y="143"/>
                  <a:pt x="53" y="130"/>
                </a:cubicBezTo>
                <a:cubicBezTo>
                  <a:pt x="42" y="81"/>
                  <a:pt x="62" y="76"/>
                  <a:pt x="0" y="71"/>
                </a:cubicBezTo>
                <a:cubicBezTo>
                  <a:pt x="54" y="52"/>
                  <a:pt x="576" y="82"/>
                  <a:pt x="555" y="53"/>
                </a:cubicBezTo>
                <a:cubicBezTo>
                  <a:pt x="537" y="0"/>
                  <a:pt x="584" y="115"/>
                  <a:pt x="561" y="62"/>
                </a:cubicBezTo>
                <a:cubicBezTo>
                  <a:pt x="557" y="53"/>
                  <a:pt x="570" y="68"/>
                  <a:pt x="570" y="68"/>
                </a:cubicBezTo>
                <a:cubicBezTo>
                  <a:pt x="570" y="68"/>
                  <a:pt x="564" y="62"/>
                  <a:pt x="561" y="71"/>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0" name="Freeform 6" descr="Stationery"/>
          <p:cNvSpPr>
            <a:spLocks/>
          </p:cNvSpPr>
          <p:nvPr/>
        </p:nvSpPr>
        <p:spPr bwMode="auto">
          <a:xfrm>
            <a:off x="6870702" y="3103981"/>
            <a:ext cx="682625" cy="517525"/>
          </a:xfrm>
          <a:custGeom>
            <a:avLst/>
            <a:gdLst>
              <a:gd name="T0" fmla="*/ 864414388 w 430"/>
              <a:gd name="T1" fmla="*/ 425907200 h 326"/>
              <a:gd name="T2" fmla="*/ 924898138 w 430"/>
              <a:gd name="T3" fmla="*/ 289818763 h 326"/>
              <a:gd name="T4" fmla="*/ 992941563 w 430"/>
              <a:gd name="T5" fmla="*/ 259576888 h 326"/>
              <a:gd name="T6" fmla="*/ 1060986575 w 430"/>
              <a:gd name="T7" fmla="*/ 115927188 h 326"/>
              <a:gd name="T8" fmla="*/ 1083667188 w 430"/>
              <a:gd name="T9" fmla="*/ 47883763 h 326"/>
              <a:gd name="T10" fmla="*/ 992941563 w 430"/>
              <a:gd name="T11" fmla="*/ 108367513 h 326"/>
              <a:gd name="T12" fmla="*/ 932457813 w 430"/>
              <a:gd name="T13" fmla="*/ 123488450 h 326"/>
              <a:gd name="T14" fmla="*/ 728325950 w 430"/>
              <a:gd name="T15" fmla="*/ 183972200 h 326"/>
              <a:gd name="T16" fmla="*/ 660280938 w 430"/>
              <a:gd name="T17" fmla="*/ 236894688 h 326"/>
              <a:gd name="T18" fmla="*/ 569555313 w 430"/>
              <a:gd name="T19" fmla="*/ 289818763 h 326"/>
              <a:gd name="T20" fmla="*/ 395665325 w 430"/>
              <a:gd name="T21" fmla="*/ 274697825 h 326"/>
              <a:gd name="T22" fmla="*/ 342741250 w 430"/>
              <a:gd name="T23" fmla="*/ 221773750 h 326"/>
              <a:gd name="T24" fmla="*/ 282257500 w 430"/>
              <a:gd name="T25" fmla="*/ 357862188 h 326"/>
              <a:gd name="T26" fmla="*/ 93246575 w 430"/>
              <a:gd name="T27" fmla="*/ 418345938 h 326"/>
              <a:gd name="T28" fmla="*/ 10080625 w 430"/>
              <a:gd name="T29" fmla="*/ 486390950 h 326"/>
              <a:gd name="T30" fmla="*/ 25201563 w 430"/>
              <a:gd name="T31" fmla="*/ 599797188 h 326"/>
              <a:gd name="T32" fmla="*/ 108367513 w 430"/>
              <a:gd name="T33" fmla="*/ 675401875 h 326"/>
              <a:gd name="T34" fmla="*/ 176410938 w 430"/>
              <a:gd name="T35" fmla="*/ 781248438 h 326"/>
              <a:gd name="T36" fmla="*/ 282257500 w 430"/>
              <a:gd name="T37" fmla="*/ 819051575 h 326"/>
              <a:gd name="T38" fmla="*/ 335181575 w 430"/>
              <a:gd name="T39" fmla="*/ 811490313 h 326"/>
              <a:gd name="T40" fmla="*/ 365423450 w 430"/>
              <a:gd name="T41" fmla="*/ 766127500 h 326"/>
              <a:gd name="T42" fmla="*/ 388104063 w 430"/>
              <a:gd name="T43" fmla="*/ 758567825 h 326"/>
              <a:gd name="T44" fmla="*/ 441028138 w 430"/>
              <a:gd name="T45" fmla="*/ 766127500 h 326"/>
              <a:gd name="T46" fmla="*/ 486390950 w 430"/>
              <a:gd name="T47" fmla="*/ 751006563 h 326"/>
              <a:gd name="T48" fmla="*/ 561995638 w 430"/>
              <a:gd name="T49" fmla="*/ 758567825 h 326"/>
              <a:gd name="T50" fmla="*/ 652721263 w 430"/>
              <a:gd name="T51" fmla="*/ 690522813 h 326"/>
              <a:gd name="T52" fmla="*/ 773688763 w 430"/>
              <a:gd name="T53" fmla="*/ 614918125 h 326"/>
              <a:gd name="T54" fmla="*/ 841732188 w 430"/>
              <a:gd name="T55" fmla="*/ 645160000 h 326"/>
              <a:gd name="T56" fmla="*/ 894656263 w 430"/>
              <a:gd name="T57" fmla="*/ 524192500 h 326"/>
              <a:gd name="T58" fmla="*/ 864414388 w 430"/>
              <a:gd name="T59" fmla="*/ 425907200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30" h="326">
                <a:moveTo>
                  <a:pt x="343" y="169"/>
                </a:moveTo>
                <a:cubicBezTo>
                  <a:pt x="338" y="155"/>
                  <a:pt x="361" y="133"/>
                  <a:pt x="367" y="115"/>
                </a:cubicBezTo>
                <a:cubicBezTo>
                  <a:pt x="370" y="106"/>
                  <a:pt x="394" y="103"/>
                  <a:pt x="394" y="103"/>
                </a:cubicBezTo>
                <a:cubicBezTo>
                  <a:pt x="408" y="89"/>
                  <a:pt x="413" y="64"/>
                  <a:pt x="421" y="46"/>
                </a:cubicBezTo>
                <a:cubicBezTo>
                  <a:pt x="425" y="37"/>
                  <a:pt x="430" y="19"/>
                  <a:pt x="430" y="19"/>
                </a:cubicBezTo>
                <a:cubicBezTo>
                  <a:pt x="402" y="0"/>
                  <a:pt x="409" y="38"/>
                  <a:pt x="394" y="43"/>
                </a:cubicBezTo>
                <a:cubicBezTo>
                  <a:pt x="380" y="48"/>
                  <a:pt x="388" y="45"/>
                  <a:pt x="370" y="49"/>
                </a:cubicBezTo>
                <a:cubicBezTo>
                  <a:pt x="332" y="74"/>
                  <a:pt x="358" y="69"/>
                  <a:pt x="289" y="73"/>
                </a:cubicBezTo>
                <a:cubicBezTo>
                  <a:pt x="280" y="79"/>
                  <a:pt x="272" y="88"/>
                  <a:pt x="262" y="94"/>
                </a:cubicBezTo>
                <a:cubicBezTo>
                  <a:pt x="245" y="103"/>
                  <a:pt x="240" y="101"/>
                  <a:pt x="226" y="115"/>
                </a:cubicBezTo>
                <a:cubicBezTo>
                  <a:pt x="203" y="114"/>
                  <a:pt x="173" y="125"/>
                  <a:pt x="157" y="109"/>
                </a:cubicBezTo>
                <a:cubicBezTo>
                  <a:pt x="133" y="85"/>
                  <a:pt x="156" y="95"/>
                  <a:pt x="136" y="88"/>
                </a:cubicBezTo>
                <a:cubicBezTo>
                  <a:pt x="115" y="95"/>
                  <a:pt x="124" y="125"/>
                  <a:pt x="112" y="142"/>
                </a:cubicBezTo>
                <a:cubicBezTo>
                  <a:pt x="96" y="165"/>
                  <a:pt x="61" y="164"/>
                  <a:pt x="37" y="166"/>
                </a:cubicBezTo>
                <a:cubicBezTo>
                  <a:pt x="18" y="170"/>
                  <a:pt x="10" y="174"/>
                  <a:pt x="4" y="193"/>
                </a:cubicBezTo>
                <a:cubicBezTo>
                  <a:pt x="5" y="208"/>
                  <a:pt x="0" y="227"/>
                  <a:pt x="10" y="238"/>
                </a:cubicBezTo>
                <a:cubicBezTo>
                  <a:pt x="22" y="251"/>
                  <a:pt x="33" y="253"/>
                  <a:pt x="43" y="268"/>
                </a:cubicBezTo>
                <a:cubicBezTo>
                  <a:pt x="46" y="299"/>
                  <a:pt x="42" y="303"/>
                  <a:pt x="70" y="310"/>
                </a:cubicBezTo>
                <a:cubicBezTo>
                  <a:pt x="83" y="323"/>
                  <a:pt x="96" y="320"/>
                  <a:pt x="112" y="325"/>
                </a:cubicBezTo>
                <a:cubicBezTo>
                  <a:pt x="119" y="324"/>
                  <a:pt x="127" y="326"/>
                  <a:pt x="133" y="322"/>
                </a:cubicBezTo>
                <a:cubicBezTo>
                  <a:pt x="139" y="318"/>
                  <a:pt x="138" y="306"/>
                  <a:pt x="145" y="304"/>
                </a:cubicBezTo>
                <a:cubicBezTo>
                  <a:pt x="148" y="303"/>
                  <a:pt x="151" y="302"/>
                  <a:pt x="154" y="301"/>
                </a:cubicBezTo>
                <a:cubicBezTo>
                  <a:pt x="161" y="302"/>
                  <a:pt x="168" y="305"/>
                  <a:pt x="175" y="304"/>
                </a:cubicBezTo>
                <a:cubicBezTo>
                  <a:pt x="181" y="304"/>
                  <a:pt x="193" y="298"/>
                  <a:pt x="193" y="298"/>
                </a:cubicBezTo>
                <a:cubicBezTo>
                  <a:pt x="205" y="310"/>
                  <a:pt x="208" y="306"/>
                  <a:pt x="223" y="301"/>
                </a:cubicBezTo>
                <a:cubicBezTo>
                  <a:pt x="236" y="282"/>
                  <a:pt x="236" y="279"/>
                  <a:pt x="259" y="274"/>
                </a:cubicBezTo>
                <a:cubicBezTo>
                  <a:pt x="286" y="233"/>
                  <a:pt x="239" y="239"/>
                  <a:pt x="307" y="244"/>
                </a:cubicBezTo>
                <a:cubicBezTo>
                  <a:pt x="317" y="247"/>
                  <a:pt x="324" y="253"/>
                  <a:pt x="334" y="256"/>
                </a:cubicBezTo>
                <a:cubicBezTo>
                  <a:pt x="352" y="250"/>
                  <a:pt x="350" y="224"/>
                  <a:pt x="355" y="208"/>
                </a:cubicBezTo>
                <a:cubicBezTo>
                  <a:pt x="352" y="192"/>
                  <a:pt x="347" y="184"/>
                  <a:pt x="343" y="169"/>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1" name="Freeform 7" descr="Stationery"/>
          <p:cNvSpPr>
            <a:spLocks/>
          </p:cNvSpPr>
          <p:nvPr/>
        </p:nvSpPr>
        <p:spPr bwMode="auto">
          <a:xfrm>
            <a:off x="4267202" y="3277019"/>
            <a:ext cx="893763" cy="309562"/>
          </a:xfrm>
          <a:custGeom>
            <a:avLst/>
            <a:gdLst>
              <a:gd name="T0" fmla="*/ 1020664646 w 563"/>
              <a:gd name="T1" fmla="*/ 483869218 h 195"/>
              <a:gd name="T2" fmla="*/ 1179433785 w 563"/>
              <a:gd name="T3" fmla="*/ 483869218 h 195"/>
              <a:gd name="T4" fmla="*/ 1217236943 w 563"/>
              <a:gd name="T5" fmla="*/ 476307968 h 195"/>
              <a:gd name="T6" fmla="*/ 1232357889 w 563"/>
              <a:gd name="T7" fmla="*/ 430945229 h 195"/>
              <a:gd name="T8" fmla="*/ 1285280407 w 563"/>
              <a:gd name="T9" fmla="*/ 415824316 h 195"/>
              <a:gd name="T10" fmla="*/ 1353325457 w 563"/>
              <a:gd name="T11" fmla="*/ 362901914 h 195"/>
              <a:gd name="T12" fmla="*/ 1360885136 w 563"/>
              <a:gd name="T13" fmla="*/ 302418262 h 195"/>
              <a:gd name="T14" fmla="*/ 1383567349 w 563"/>
              <a:gd name="T15" fmla="*/ 294857011 h 195"/>
              <a:gd name="T16" fmla="*/ 1406247974 w 563"/>
              <a:gd name="T17" fmla="*/ 226813696 h 195"/>
              <a:gd name="T18" fmla="*/ 1360885136 w 563"/>
              <a:gd name="T19" fmla="*/ 136088218 h 195"/>
              <a:gd name="T20" fmla="*/ 1323083565 w 563"/>
              <a:gd name="T21" fmla="*/ 173889707 h 195"/>
              <a:gd name="T22" fmla="*/ 1277720727 w 563"/>
              <a:gd name="T23" fmla="*/ 189010620 h 195"/>
              <a:gd name="T24" fmla="*/ 1217236943 w 563"/>
              <a:gd name="T25" fmla="*/ 234373359 h 195"/>
              <a:gd name="T26" fmla="*/ 1156753160 w 563"/>
              <a:gd name="T27" fmla="*/ 309977924 h 195"/>
              <a:gd name="T28" fmla="*/ 1103829055 w 563"/>
              <a:gd name="T29" fmla="*/ 279736098 h 195"/>
              <a:gd name="T30" fmla="*/ 1111390322 w 563"/>
              <a:gd name="T31" fmla="*/ 219252446 h 195"/>
              <a:gd name="T32" fmla="*/ 1126511268 w 563"/>
              <a:gd name="T33" fmla="*/ 173889707 h 195"/>
              <a:gd name="T34" fmla="*/ 1005543700 w 563"/>
              <a:gd name="T35" fmla="*/ 136088218 h 195"/>
              <a:gd name="T36" fmla="*/ 854334240 w 563"/>
              <a:gd name="T37" fmla="*/ 166330044 h 195"/>
              <a:gd name="T38" fmla="*/ 771168244 w 563"/>
              <a:gd name="T39" fmla="*/ 189010620 h 195"/>
              <a:gd name="T40" fmla="*/ 710684460 w 563"/>
              <a:gd name="T41" fmla="*/ 68043315 h 195"/>
              <a:gd name="T42" fmla="*/ 635079730 w 563"/>
              <a:gd name="T43" fmla="*/ 105846392 h 195"/>
              <a:gd name="T44" fmla="*/ 506552483 w 563"/>
              <a:gd name="T45" fmla="*/ 143647880 h 195"/>
              <a:gd name="T46" fmla="*/ 393144595 w 563"/>
              <a:gd name="T47" fmla="*/ 90725478 h 195"/>
              <a:gd name="T48" fmla="*/ 340222078 w 563"/>
              <a:gd name="T49" fmla="*/ 68043315 h 195"/>
              <a:gd name="T50" fmla="*/ 211693243 w 563"/>
              <a:gd name="T51" fmla="*/ 45362739 h 195"/>
              <a:gd name="T52" fmla="*/ 143649780 w 563"/>
              <a:gd name="T53" fmla="*/ 0 h 195"/>
              <a:gd name="T54" fmla="*/ 136088514 w 563"/>
              <a:gd name="T55" fmla="*/ 75604565 h 195"/>
              <a:gd name="T56" fmla="*/ 128528834 w 563"/>
              <a:gd name="T57" fmla="*/ 105846392 h 195"/>
              <a:gd name="T58" fmla="*/ 105846622 w 563"/>
              <a:gd name="T59" fmla="*/ 98285141 h 195"/>
              <a:gd name="T60" fmla="*/ 30241892 w 563"/>
              <a:gd name="T61" fmla="*/ 52922402 h 195"/>
              <a:gd name="T62" fmla="*/ 60483784 w 563"/>
              <a:gd name="T63" fmla="*/ 325098837 h 195"/>
              <a:gd name="T64" fmla="*/ 68045051 w 563"/>
              <a:gd name="T65" fmla="*/ 362901914 h 195"/>
              <a:gd name="T66" fmla="*/ 113407888 w 563"/>
              <a:gd name="T67" fmla="*/ 355340664 h 195"/>
              <a:gd name="T68" fmla="*/ 264617348 w 563"/>
              <a:gd name="T69" fmla="*/ 302418262 h 195"/>
              <a:gd name="T70" fmla="*/ 370463970 w 563"/>
              <a:gd name="T71" fmla="*/ 317539175 h 195"/>
              <a:gd name="T72" fmla="*/ 483870271 w 563"/>
              <a:gd name="T73" fmla="*/ 325098837 h 195"/>
              <a:gd name="T74" fmla="*/ 582157213 w 563"/>
              <a:gd name="T75" fmla="*/ 347781001 h 195"/>
              <a:gd name="T76" fmla="*/ 619958784 w 563"/>
              <a:gd name="T77" fmla="*/ 393143740 h 195"/>
              <a:gd name="T78" fmla="*/ 688003835 w 563"/>
              <a:gd name="T79" fmla="*/ 415824316 h 195"/>
              <a:gd name="T80" fmla="*/ 763608565 w 563"/>
              <a:gd name="T81" fmla="*/ 491428881 h 195"/>
              <a:gd name="T82" fmla="*/ 824092349 w 563"/>
              <a:gd name="T83" fmla="*/ 430945229 h 195"/>
              <a:gd name="T84" fmla="*/ 1020664646 w 563"/>
              <a:gd name="T85" fmla="*/ 483869218 h 19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63" h="195">
                <a:moveTo>
                  <a:pt x="405" y="192"/>
                </a:moveTo>
                <a:cubicBezTo>
                  <a:pt x="426" y="178"/>
                  <a:pt x="445" y="188"/>
                  <a:pt x="468" y="192"/>
                </a:cubicBezTo>
                <a:cubicBezTo>
                  <a:pt x="473" y="191"/>
                  <a:pt x="479" y="193"/>
                  <a:pt x="483" y="189"/>
                </a:cubicBezTo>
                <a:cubicBezTo>
                  <a:pt x="487" y="185"/>
                  <a:pt x="483" y="173"/>
                  <a:pt x="489" y="171"/>
                </a:cubicBezTo>
                <a:cubicBezTo>
                  <a:pt x="504" y="167"/>
                  <a:pt x="497" y="169"/>
                  <a:pt x="510" y="165"/>
                </a:cubicBezTo>
                <a:cubicBezTo>
                  <a:pt x="521" y="154"/>
                  <a:pt x="532" y="158"/>
                  <a:pt x="537" y="144"/>
                </a:cubicBezTo>
                <a:cubicBezTo>
                  <a:pt x="538" y="136"/>
                  <a:pt x="537" y="127"/>
                  <a:pt x="540" y="120"/>
                </a:cubicBezTo>
                <a:cubicBezTo>
                  <a:pt x="541" y="117"/>
                  <a:pt x="547" y="120"/>
                  <a:pt x="549" y="117"/>
                </a:cubicBezTo>
                <a:cubicBezTo>
                  <a:pt x="555" y="109"/>
                  <a:pt x="558" y="90"/>
                  <a:pt x="558" y="90"/>
                </a:cubicBezTo>
                <a:cubicBezTo>
                  <a:pt x="556" y="68"/>
                  <a:pt x="563" y="48"/>
                  <a:pt x="540" y="54"/>
                </a:cubicBezTo>
                <a:cubicBezTo>
                  <a:pt x="535" y="62"/>
                  <a:pt x="534" y="65"/>
                  <a:pt x="525" y="69"/>
                </a:cubicBezTo>
                <a:cubicBezTo>
                  <a:pt x="519" y="72"/>
                  <a:pt x="507" y="75"/>
                  <a:pt x="507" y="75"/>
                </a:cubicBezTo>
                <a:cubicBezTo>
                  <a:pt x="500" y="86"/>
                  <a:pt x="494" y="86"/>
                  <a:pt x="483" y="93"/>
                </a:cubicBezTo>
                <a:cubicBezTo>
                  <a:pt x="475" y="105"/>
                  <a:pt x="474" y="118"/>
                  <a:pt x="459" y="123"/>
                </a:cubicBezTo>
                <a:cubicBezTo>
                  <a:pt x="451" y="121"/>
                  <a:pt x="439" y="123"/>
                  <a:pt x="438" y="111"/>
                </a:cubicBezTo>
                <a:cubicBezTo>
                  <a:pt x="437" y="103"/>
                  <a:pt x="439" y="95"/>
                  <a:pt x="441" y="87"/>
                </a:cubicBezTo>
                <a:cubicBezTo>
                  <a:pt x="442" y="81"/>
                  <a:pt x="447" y="69"/>
                  <a:pt x="447" y="69"/>
                </a:cubicBezTo>
                <a:cubicBezTo>
                  <a:pt x="440" y="48"/>
                  <a:pt x="417" y="60"/>
                  <a:pt x="399" y="54"/>
                </a:cubicBezTo>
                <a:cubicBezTo>
                  <a:pt x="374" y="59"/>
                  <a:pt x="370" y="63"/>
                  <a:pt x="339" y="66"/>
                </a:cubicBezTo>
                <a:cubicBezTo>
                  <a:pt x="329" y="81"/>
                  <a:pt x="324" y="78"/>
                  <a:pt x="306" y="75"/>
                </a:cubicBezTo>
                <a:cubicBezTo>
                  <a:pt x="296" y="60"/>
                  <a:pt x="297" y="37"/>
                  <a:pt x="282" y="27"/>
                </a:cubicBezTo>
                <a:cubicBezTo>
                  <a:pt x="267" y="31"/>
                  <a:pt x="267" y="38"/>
                  <a:pt x="252" y="42"/>
                </a:cubicBezTo>
                <a:cubicBezTo>
                  <a:pt x="237" y="52"/>
                  <a:pt x="218" y="45"/>
                  <a:pt x="201" y="57"/>
                </a:cubicBezTo>
                <a:cubicBezTo>
                  <a:pt x="185" y="52"/>
                  <a:pt x="172" y="41"/>
                  <a:pt x="156" y="36"/>
                </a:cubicBezTo>
                <a:cubicBezTo>
                  <a:pt x="151" y="22"/>
                  <a:pt x="148" y="19"/>
                  <a:pt x="135" y="27"/>
                </a:cubicBezTo>
                <a:cubicBezTo>
                  <a:pt x="118" y="24"/>
                  <a:pt x="101" y="22"/>
                  <a:pt x="84" y="18"/>
                </a:cubicBezTo>
                <a:cubicBezTo>
                  <a:pt x="75" y="9"/>
                  <a:pt x="69" y="4"/>
                  <a:pt x="57" y="0"/>
                </a:cubicBezTo>
                <a:cubicBezTo>
                  <a:pt x="41" y="5"/>
                  <a:pt x="50" y="17"/>
                  <a:pt x="54" y="30"/>
                </a:cubicBezTo>
                <a:cubicBezTo>
                  <a:pt x="53" y="34"/>
                  <a:pt x="54" y="40"/>
                  <a:pt x="51" y="42"/>
                </a:cubicBezTo>
                <a:cubicBezTo>
                  <a:pt x="48" y="44"/>
                  <a:pt x="45" y="40"/>
                  <a:pt x="42" y="39"/>
                </a:cubicBezTo>
                <a:cubicBezTo>
                  <a:pt x="31" y="34"/>
                  <a:pt x="12" y="21"/>
                  <a:pt x="12" y="21"/>
                </a:cubicBezTo>
                <a:cubicBezTo>
                  <a:pt x="0" y="38"/>
                  <a:pt x="11" y="109"/>
                  <a:pt x="24" y="129"/>
                </a:cubicBezTo>
                <a:cubicBezTo>
                  <a:pt x="25" y="134"/>
                  <a:pt x="23" y="141"/>
                  <a:pt x="27" y="144"/>
                </a:cubicBezTo>
                <a:cubicBezTo>
                  <a:pt x="32" y="147"/>
                  <a:pt x="39" y="142"/>
                  <a:pt x="45" y="141"/>
                </a:cubicBezTo>
                <a:cubicBezTo>
                  <a:pt x="65" y="136"/>
                  <a:pt x="84" y="124"/>
                  <a:pt x="105" y="120"/>
                </a:cubicBezTo>
                <a:cubicBezTo>
                  <a:pt x="136" y="99"/>
                  <a:pt x="122" y="122"/>
                  <a:pt x="147" y="126"/>
                </a:cubicBezTo>
                <a:cubicBezTo>
                  <a:pt x="162" y="128"/>
                  <a:pt x="177" y="128"/>
                  <a:pt x="192" y="129"/>
                </a:cubicBezTo>
                <a:cubicBezTo>
                  <a:pt x="218" y="146"/>
                  <a:pt x="174" y="119"/>
                  <a:pt x="231" y="138"/>
                </a:cubicBezTo>
                <a:cubicBezTo>
                  <a:pt x="238" y="140"/>
                  <a:pt x="239" y="152"/>
                  <a:pt x="246" y="156"/>
                </a:cubicBezTo>
                <a:cubicBezTo>
                  <a:pt x="254" y="161"/>
                  <a:pt x="273" y="165"/>
                  <a:pt x="273" y="165"/>
                </a:cubicBezTo>
                <a:cubicBezTo>
                  <a:pt x="284" y="176"/>
                  <a:pt x="288" y="190"/>
                  <a:pt x="303" y="195"/>
                </a:cubicBezTo>
                <a:cubicBezTo>
                  <a:pt x="319" y="190"/>
                  <a:pt x="311" y="176"/>
                  <a:pt x="327" y="171"/>
                </a:cubicBezTo>
                <a:cubicBezTo>
                  <a:pt x="328" y="171"/>
                  <a:pt x="405" y="169"/>
                  <a:pt x="405" y="19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2" name="Freeform 8" descr="Stationery"/>
          <p:cNvSpPr>
            <a:spLocks/>
          </p:cNvSpPr>
          <p:nvPr/>
        </p:nvSpPr>
        <p:spPr bwMode="auto">
          <a:xfrm>
            <a:off x="5237165" y="3346869"/>
            <a:ext cx="103187" cy="77787"/>
          </a:xfrm>
          <a:custGeom>
            <a:avLst/>
            <a:gdLst>
              <a:gd name="T0" fmla="*/ 47881943 w 65"/>
              <a:gd name="T1" fmla="*/ 25201401 h 49"/>
              <a:gd name="T2" fmla="*/ 138607128 w 65"/>
              <a:gd name="T3" fmla="*/ 10080560 h 49"/>
              <a:gd name="T4" fmla="*/ 100805762 w 65"/>
              <a:gd name="T5" fmla="*/ 123486069 h 49"/>
              <a:gd name="T6" fmla="*/ 10080576 w 65"/>
              <a:gd name="T7" fmla="*/ 70563921 h 49"/>
              <a:gd name="T8" fmla="*/ 2519350 w 65"/>
              <a:gd name="T9" fmla="*/ 47881867 h 49"/>
              <a:gd name="T10" fmla="*/ 47881943 w 65"/>
              <a:gd name="T11" fmla="*/ 25201401 h 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49">
                <a:moveTo>
                  <a:pt x="19" y="10"/>
                </a:moveTo>
                <a:cubicBezTo>
                  <a:pt x="35" y="7"/>
                  <a:pt x="40" y="0"/>
                  <a:pt x="55" y="4"/>
                </a:cubicBezTo>
                <a:cubicBezTo>
                  <a:pt x="65" y="19"/>
                  <a:pt x="54" y="40"/>
                  <a:pt x="40" y="49"/>
                </a:cubicBezTo>
                <a:cubicBezTo>
                  <a:pt x="7" y="45"/>
                  <a:pt x="22" y="46"/>
                  <a:pt x="4" y="28"/>
                </a:cubicBezTo>
                <a:cubicBezTo>
                  <a:pt x="3" y="25"/>
                  <a:pt x="0" y="22"/>
                  <a:pt x="1" y="19"/>
                </a:cubicBezTo>
                <a:cubicBezTo>
                  <a:pt x="3" y="14"/>
                  <a:pt x="28" y="10"/>
                  <a:pt x="19" y="1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3" name="Freeform 9" descr="Stationery"/>
          <p:cNvSpPr>
            <a:spLocks/>
          </p:cNvSpPr>
          <p:nvPr/>
        </p:nvSpPr>
        <p:spPr bwMode="auto">
          <a:xfrm>
            <a:off x="5345115" y="3215106"/>
            <a:ext cx="98425" cy="179388"/>
          </a:xfrm>
          <a:custGeom>
            <a:avLst/>
            <a:gdLst>
              <a:gd name="T0" fmla="*/ 115927188 w 62"/>
              <a:gd name="T1" fmla="*/ 269658264 h 113"/>
              <a:gd name="T2" fmla="*/ 108367513 w 62"/>
              <a:gd name="T3" fmla="*/ 110887184 h 113"/>
              <a:gd name="T4" fmla="*/ 40322500 w 62"/>
              <a:gd name="T5" fmla="*/ 42843569 h 113"/>
              <a:gd name="T6" fmla="*/ 55443438 w 62"/>
              <a:gd name="T7" fmla="*/ 216734042 h 113"/>
              <a:gd name="T8" fmla="*/ 123488450 w 62"/>
              <a:gd name="T9" fmla="*/ 284779244 h 113"/>
              <a:gd name="T10" fmla="*/ 115927188 w 62"/>
              <a:gd name="T11" fmla="*/ 269658264 h 1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 h="113">
                <a:moveTo>
                  <a:pt x="46" y="107"/>
                </a:moveTo>
                <a:cubicBezTo>
                  <a:pt x="62" y="83"/>
                  <a:pt x="51" y="67"/>
                  <a:pt x="43" y="44"/>
                </a:cubicBezTo>
                <a:cubicBezTo>
                  <a:pt x="40" y="18"/>
                  <a:pt x="41" y="0"/>
                  <a:pt x="16" y="17"/>
                </a:cubicBezTo>
                <a:cubicBezTo>
                  <a:pt x="12" y="39"/>
                  <a:pt x="0" y="72"/>
                  <a:pt x="22" y="86"/>
                </a:cubicBezTo>
                <a:cubicBezTo>
                  <a:pt x="27" y="101"/>
                  <a:pt x="34" y="108"/>
                  <a:pt x="49" y="113"/>
                </a:cubicBezTo>
                <a:cubicBezTo>
                  <a:pt x="53" y="102"/>
                  <a:pt x="55" y="103"/>
                  <a:pt x="46" y="10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4" name="Freeform 10" descr="Stationery"/>
          <p:cNvSpPr>
            <a:spLocks/>
          </p:cNvSpPr>
          <p:nvPr/>
        </p:nvSpPr>
        <p:spPr bwMode="auto">
          <a:xfrm>
            <a:off x="5486402" y="2989681"/>
            <a:ext cx="166688" cy="230188"/>
          </a:xfrm>
          <a:custGeom>
            <a:avLst/>
            <a:gdLst>
              <a:gd name="T0" fmla="*/ 37803251 w 105"/>
              <a:gd name="T1" fmla="*/ 191532291 h 145"/>
              <a:gd name="T2" fmla="*/ 37803251 w 105"/>
              <a:gd name="T3" fmla="*/ 70564528 h 145"/>
              <a:gd name="T4" fmla="*/ 83166199 w 105"/>
              <a:gd name="T5" fmla="*/ 40322588 h 145"/>
              <a:gd name="T6" fmla="*/ 166330811 w 105"/>
              <a:gd name="T7" fmla="*/ 2520955 h 145"/>
              <a:gd name="T8" fmla="*/ 241935726 w 105"/>
              <a:gd name="T9" fmla="*/ 40322588 h 145"/>
              <a:gd name="T10" fmla="*/ 249497011 w 105"/>
              <a:gd name="T11" fmla="*/ 274698422 h 145"/>
              <a:gd name="T12" fmla="*/ 226814743 w 105"/>
              <a:gd name="T13" fmla="*/ 282258113 h 145"/>
              <a:gd name="T14" fmla="*/ 158771114 w 105"/>
              <a:gd name="T15" fmla="*/ 312500054 h 145"/>
              <a:gd name="T16" fmla="*/ 113408165 w 105"/>
              <a:gd name="T17" fmla="*/ 365424244 h 145"/>
              <a:gd name="T18" fmla="*/ 37803251 w 105"/>
              <a:gd name="T19" fmla="*/ 297379083 h 145"/>
              <a:gd name="T20" fmla="*/ 37803251 w 105"/>
              <a:gd name="T21" fmla="*/ 153730659 h 145"/>
              <a:gd name="T22" fmla="*/ 37803251 w 105"/>
              <a:gd name="T23" fmla="*/ 70564528 h 1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5" h="145">
                <a:moveTo>
                  <a:pt x="15" y="76"/>
                </a:moveTo>
                <a:cubicBezTo>
                  <a:pt x="14" y="67"/>
                  <a:pt x="9" y="38"/>
                  <a:pt x="15" y="28"/>
                </a:cubicBezTo>
                <a:cubicBezTo>
                  <a:pt x="19" y="22"/>
                  <a:pt x="33" y="16"/>
                  <a:pt x="33" y="16"/>
                </a:cubicBezTo>
                <a:cubicBezTo>
                  <a:pt x="38" y="0"/>
                  <a:pt x="49" y="3"/>
                  <a:pt x="66" y="1"/>
                </a:cubicBezTo>
                <a:cubicBezTo>
                  <a:pt x="77" y="4"/>
                  <a:pt x="96" y="16"/>
                  <a:pt x="96" y="16"/>
                </a:cubicBezTo>
                <a:cubicBezTo>
                  <a:pt x="96" y="20"/>
                  <a:pt x="105" y="94"/>
                  <a:pt x="99" y="109"/>
                </a:cubicBezTo>
                <a:cubicBezTo>
                  <a:pt x="98" y="112"/>
                  <a:pt x="93" y="111"/>
                  <a:pt x="90" y="112"/>
                </a:cubicBezTo>
                <a:cubicBezTo>
                  <a:pt x="81" y="116"/>
                  <a:pt x="63" y="124"/>
                  <a:pt x="63" y="124"/>
                </a:cubicBezTo>
                <a:cubicBezTo>
                  <a:pt x="59" y="136"/>
                  <a:pt x="57" y="141"/>
                  <a:pt x="45" y="145"/>
                </a:cubicBezTo>
                <a:cubicBezTo>
                  <a:pt x="31" y="140"/>
                  <a:pt x="27" y="126"/>
                  <a:pt x="15" y="118"/>
                </a:cubicBezTo>
                <a:cubicBezTo>
                  <a:pt x="1" y="97"/>
                  <a:pt x="0" y="83"/>
                  <a:pt x="15" y="61"/>
                </a:cubicBezTo>
                <a:cubicBezTo>
                  <a:pt x="14" y="56"/>
                  <a:pt x="3" y="28"/>
                  <a:pt x="15" y="2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5" name="Freeform 11" descr="Stationery"/>
          <p:cNvSpPr>
            <a:spLocks/>
          </p:cNvSpPr>
          <p:nvPr/>
        </p:nvSpPr>
        <p:spPr bwMode="auto">
          <a:xfrm>
            <a:off x="4895852" y="2072106"/>
            <a:ext cx="112713" cy="252413"/>
          </a:xfrm>
          <a:custGeom>
            <a:avLst/>
            <a:gdLst>
              <a:gd name="T0" fmla="*/ 128529333 w 71"/>
              <a:gd name="T1" fmla="*/ 332661284 h 159"/>
              <a:gd name="T2" fmla="*/ 173892346 w 71"/>
              <a:gd name="T3" fmla="*/ 204133854 h 159"/>
              <a:gd name="T4" fmla="*/ 136089041 w 71"/>
              <a:gd name="T5" fmla="*/ 75604837 h 159"/>
              <a:gd name="T6" fmla="*/ 113408328 w 71"/>
              <a:gd name="T7" fmla="*/ 68045147 h 159"/>
              <a:gd name="T8" fmla="*/ 68045314 w 71"/>
              <a:gd name="T9" fmla="*/ 0 h 159"/>
              <a:gd name="T10" fmla="*/ 0 w 71"/>
              <a:gd name="T11" fmla="*/ 60483870 h 159"/>
              <a:gd name="T12" fmla="*/ 7561296 w 71"/>
              <a:gd name="T13" fmla="*/ 98287082 h 159"/>
              <a:gd name="T14" fmla="*/ 30242009 w 71"/>
              <a:gd name="T15" fmla="*/ 113408050 h 159"/>
              <a:gd name="T16" fmla="*/ 52924310 w 71"/>
              <a:gd name="T17" fmla="*/ 181451609 h 159"/>
              <a:gd name="T18" fmla="*/ 45363014 w 71"/>
              <a:gd name="T19" fmla="*/ 257056447 h 159"/>
              <a:gd name="T20" fmla="*/ 22682301 w 71"/>
              <a:gd name="T21" fmla="*/ 325101594 h 159"/>
              <a:gd name="T22" fmla="*/ 75605023 w 71"/>
              <a:gd name="T23" fmla="*/ 355343529 h 159"/>
              <a:gd name="T24" fmla="*/ 105847032 w 71"/>
              <a:gd name="T25" fmla="*/ 400706431 h 159"/>
              <a:gd name="T26" fmla="*/ 128529333 w 71"/>
              <a:gd name="T27" fmla="*/ 332661284 h 15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1" h="159">
                <a:moveTo>
                  <a:pt x="51" y="132"/>
                </a:moveTo>
                <a:cubicBezTo>
                  <a:pt x="71" y="125"/>
                  <a:pt x="48" y="102"/>
                  <a:pt x="69" y="81"/>
                </a:cubicBezTo>
                <a:cubicBezTo>
                  <a:pt x="68" y="75"/>
                  <a:pt x="56" y="34"/>
                  <a:pt x="54" y="30"/>
                </a:cubicBezTo>
                <a:cubicBezTo>
                  <a:pt x="52" y="27"/>
                  <a:pt x="48" y="28"/>
                  <a:pt x="45" y="27"/>
                </a:cubicBezTo>
                <a:cubicBezTo>
                  <a:pt x="39" y="15"/>
                  <a:pt x="38" y="8"/>
                  <a:pt x="27" y="0"/>
                </a:cubicBezTo>
                <a:cubicBezTo>
                  <a:pt x="8" y="6"/>
                  <a:pt x="6" y="5"/>
                  <a:pt x="0" y="24"/>
                </a:cubicBezTo>
                <a:cubicBezTo>
                  <a:pt x="1" y="29"/>
                  <a:pt x="0" y="35"/>
                  <a:pt x="3" y="39"/>
                </a:cubicBezTo>
                <a:cubicBezTo>
                  <a:pt x="5" y="42"/>
                  <a:pt x="10" y="42"/>
                  <a:pt x="12" y="45"/>
                </a:cubicBezTo>
                <a:cubicBezTo>
                  <a:pt x="17" y="53"/>
                  <a:pt x="21" y="72"/>
                  <a:pt x="21" y="72"/>
                </a:cubicBezTo>
                <a:cubicBezTo>
                  <a:pt x="20" y="82"/>
                  <a:pt x="20" y="92"/>
                  <a:pt x="18" y="102"/>
                </a:cubicBezTo>
                <a:cubicBezTo>
                  <a:pt x="16" y="111"/>
                  <a:pt x="9" y="129"/>
                  <a:pt x="9" y="129"/>
                </a:cubicBezTo>
                <a:cubicBezTo>
                  <a:pt x="16" y="151"/>
                  <a:pt x="4" y="123"/>
                  <a:pt x="30" y="141"/>
                </a:cubicBezTo>
                <a:cubicBezTo>
                  <a:pt x="36" y="145"/>
                  <a:pt x="42" y="159"/>
                  <a:pt x="42" y="159"/>
                </a:cubicBezTo>
                <a:cubicBezTo>
                  <a:pt x="59" y="153"/>
                  <a:pt x="57" y="148"/>
                  <a:pt x="51" y="13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6" name="Freeform 12" descr="Stationery"/>
          <p:cNvSpPr>
            <a:spLocks/>
          </p:cNvSpPr>
          <p:nvPr/>
        </p:nvSpPr>
        <p:spPr bwMode="auto">
          <a:xfrm>
            <a:off x="5029202" y="2478506"/>
            <a:ext cx="228600" cy="147638"/>
          </a:xfrm>
          <a:custGeom>
            <a:avLst/>
            <a:gdLst>
              <a:gd name="T0" fmla="*/ 30241875 w 144"/>
              <a:gd name="T1" fmla="*/ 166330876 h 93"/>
              <a:gd name="T2" fmla="*/ 90725625 w 144"/>
              <a:gd name="T3" fmla="*/ 113408209 h 93"/>
              <a:gd name="T4" fmla="*/ 158770638 w 144"/>
              <a:gd name="T5" fmla="*/ 52924254 h 93"/>
              <a:gd name="T6" fmla="*/ 264617200 w 144"/>
              <a:gd name="T7" fmla="*/ 0 h 93"/>
              <a:gd name="T8" fmla="*/ 340221888 w 144"/>
              <a:gd name="T9" fmla="*/ 22682277 h 93"/>
              <a:gd name="T10" fmla="*/ 317539688 w 144"/>
              <a:gd name="T11" fmla="*/ 136088898 h 93"/>
              <a:gd name="T12" fmla="*/ 264617200 w 144"/>
              <a:gd name="T13" fmla="*/ 136088898 h 93"/>
              <a:gd name="T14" fmla="*/ 181451250 w 144"/>
              <a:gd name="T15" fmla="*/ 173892164 h 93"/>
              <a:gd name="T16" fmla="*/ 113407825 w 144"/>
              <a:gd name="T17" fmla="*/ 204134141 h 93"/>
              <a:gd name="T18" fmla="*/ 68045013 w 144"/>
              <a:gd name="T19" fmla="*/ 234376119 h 93"/>
              <a:gd name="T20" fmla="*/ 7561263 w 144"/>
              <a:gd name="T21" fmla="*/ 189013153 h 93"/>
              <a:gd name="T22" fmla="*/ 60483750 w 144"/>
              <a:gd name="T23" fmla="*/ 151209887 h 93"/>
              <a:gd name="T24" fmla="*/ 83165950 w 144"/>
              <a:gd name="T25" fmla="*/ 105846921 h 93"/>
              <a:gd name="T26" fmla="*/ 113407825 w 144"/>
              <a:gd name="T27" fmla="*/ 75604944 h 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93">
                <a:moveTo>
                  <a:pt x="12" y="66"/>
                </a:moveTo>
                <a:cubicBezTo>
                  <a:pt x="33" y="52"/>
                  <a:pt x="26" y="60"/>
                  <a:pt x="36" y="45"/>
                </a:cubicBezTo>
                <a:cubicBezTo>
                  <a:pt x="40" y="25"/>
                  <a:pt x="43" y="25"/>
                  <a:pt x="63" y="21"/>
                </a:cubicBezTo>
                <a:cubicBezTo>
                  <a:pt x="78" y="6"/>
                  <a:pt x="98" y="20"/>
                  <a:pt x="105" y="0"/>
                </a:cubicBezTo>
                <a:cubicBezTo>
                  <a:pt x="115" y="3"/>
                  <a:pt x="135" y="9"/>
                  <a:pt x="135" y="9"/>
                </a:cubicBezTo>
                <a:cubicBezTo>
                  <a:pt x="141" y="27"/>
                  <a:pt x="144" y="42"/>
                  <a:pt x="126" y="54"/>
                </a:cubicBezTo>
                <a:cubicBezTo>
                  <a:pt x="121" y="69"/>
                  <a:pt x="116" y="61"/>
                  <a:pt x="105" y="54"/>
                </a:cubicBezTo>
                <a:cubicBezTo>
                  <a:pt x="87" y="58"/>
                  <a:pt x="89" y="65"/>
                  <a:pt x="72" y="69"/>
                </a:cubicBezTo>
                <a:cubicBezTo>
                  <a:pt x="58" y="79"/>
                  <a:pt x="66" y="74"/>
                  <a:pt x="45" y="81"/>
                </a:cubicBezTo>
                <a:cubicBezTo>
                  <a:pt x="38" y="83"/>
                  <a:pt x="27" y="93"/>
                  <a:pt x="27" y="93"/>
                </a:cubicBezTo>
                <a:cubicBezTo>
                  <a:pt x="16" y="86"/>
                  <a:pt x="7" y="88"/>
                  <a:pt x="3" y="75"/>
                </a:cubicBezTo>
                <a:cubicBezTo>
                  <a:pt x="9" y="51"/>
                  <a:pt x="0" y="72"/>
                  <a:pt x="24" y="60"/>
                </a:cubicBezTo>
                <a:cubicBezTo>
                  <a:pt x="32" y="56"/>
                  <a:pt x="28" y="48"/>
                  <a:pt x="33" y="42"/>
                </a:cubicBezTo>
                <a:cubicBezTo>
                  <a:pt x="52" y="18"/>
                  <a:pt x="35" y="50"/>
                  <a:pt x="45" y="30"/>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7" name="Freeform 13" descr="Stationery"/>
          <p:cNvSpPr>
            <a:spLocks/>
          </p:cNvSpPr>
          <p:nvPr/>
        </p:nvSpPr>
        <p:spPr bwMode="auto">
          <a:xfrm>
            <a:off x="4876802" y="2630906"/>
            <a:ext cx="76200" cy="152400"/>
          </a:xfrm>
          <a:custGeom>
            <a:avLst/>
            <a:gdLst>
              <a:gd name="T0" fmla="*/ 58909974 w 62"/>
              <a:gd name="T1" fmla="*/ 155512416 h 97"/>
              <a:gd name="T2" fmla="*/ 54378532 w 62"/>
              <a:gd name="T3" fmla="*/ 44431670 h 97"/>
              <a:gd name="T4" fmla="*/ 18125768 w 62"/>
              <a:gd name="T5" fmla="*/ 0 h 97"/>
              <a:gd name="T6" fmla="*/ 0 w 62"/>
              <a:gd name="T7" fmla="*/ 162918742 h 97"/>
              <a:gd name="T8" fmla="*/ 58909974 w 62"/>
              <a:gd name="T9" fmla="*/ 155512416 h 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97">
                <a:moveTo>
                  <a:pt x="39" y="63"/>
                </a:moveTo>
                <a:cubicBezTo>
                  <a:pt x="57" y="51"/>
                  <a:pt x="53" y="29"/>
                  <a:pt x="36" y="18"/>
                </a:cubicBezTo>
                <a:cubicBezTo>
                  <a:pt x="29" y="8"/>
                  <a:pt x="24" y="4"/>
                  <a:pt x="12" y="0"/>
                </a:cubicBezTo>
                <a:cubicBezTo>
                  <a:pt x="5" y="22"/>
                  <a:pt x="2" y="43"/>
                  <a:pt x="0" y="66"/>
                </a:cubicBezTo>
                <a:cubicBezTo>
                  <a:pt x="10" y="97"/>
                  <a:pt x="62" y="63"/>
                  <a:pt x="39" y="6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8" name="Freeform 14" descr="Stationery"/>
          <p:cNvSpPr>
            <a:spLocks/>
          </p:cNvSpPr>
          <p:nvPr/>
        </p:nvSpPr>
        <p:spPr bwMode="auto">
          <a:xfrm>
            <a:off x="5038727" y="2876969"/>
            <a:ext cx="77788" cy="95250"/>
          </a:xfrm>
          <a:custGeom>
            <a:avLst/>
            <a:gdLst>
              <a:gd name="T0" fmla="*/ 45363104 w 49"/>
              <a:gd name="T1" fmla="*/ 136088438 h 60"/>
              <a:gd name="T2" fmla="*/ 0 w 49"/>
              <a:gd name="T3" fmla="*/ 68045013 h 60"/>
              <a:gd name="T4" fmla="*/ 22682346 w 49"/>
              <a:gd name="T5" fmla="*/ 22682200 h 60"/>
              <a:gd name="T6" fmla="*/ 68045450 w 49"/>
              <a:gd name="T7" fmla="*/ 7561263 h 60"/>
              <a:gd name="T8" fmla="*/ 90726208 w 49"/>
              <a:gd name="T9" fmla="*/ 0 h 60"/>
              <a:gd name="T10" fmla="*/ 120968278 w 49"/>
              <a:gd name="T11" fmla="*/ 75604688 h 60"/>
              <a:gd name="T12" fmla="*/ 113408554 w 49"/>
              <a:gd name="T13" fmla="*/ 120967500 h 60"/>
              <a:gd name="T14" fmla="*/ 68045450 w 49"/>
              <a:gd name="T15" fmla="*/ 136088438 h 60"/>
              <a:gd name="T16" fmla="*/ 45363104 w 49"/>
              <a:gd name="T17" fmla="*/ 151209375 h 60"/>
              <a:gd name="T18" fmla="*/ 45363104 w 49"/>
              <a:gd name="T19" fmla="*/ 136088438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9" h="60">
                <a:moveTo>
                  <a:pt x="18" y="54"/>
                </a:moveTo>
                <a:cubicBezTo>
                  <a:pt x="14" y="43"/>
                  <a:pt x="7" y="37"/>
                  <a:pt x="0" y="27"/>
                </a:cubicBezTo>
                <a:cubicBezTo>
                  <a:pt x="2" y="22"/>
                  <a:pt x="4" y="12"/>
                  <a:pt x="9" y="9"/>
                </a:cubicBezTo>
                <a:cubicBezTo>
                  <a:pt x="14" y="6"/>
                  <a:pt x="21" y="5"/>
                  <a:pt x="27" y="3"/>
                </a:cubicBezTo>
                <a:cubicBezTo>
                  <a:pt x="30" y="2"/>
                  <a:pt x="36" y="0"/>
                  <a:pt x="36" y="0"/>
                </a:cubicBezTo>
                <a:cubicBezTo>
                  <a:pt x="43" y="10"/>
                  <a:pt x="45" y="18"/>
                  <a:pt x="48" y="30"/>
                </a:cubicBezTo>
                <a:cubicBezTo>
                  <a:pt x="47" y="36"/>
                  <a:pt x="49" y="43"/>
                  <a:pt x="45" y="48"/>
                </a:cubicBezTo>
                <a:cubicBezTo>
                  <a:pt x="41" y="53"/>
                  <a:pt x="32" y="50"/>
                  <a:pt x="27" y="54"/>
                </a:cubicBezTo>
                <a:cubicBezTo>
                  <a:pt x="24" y="56"/>
                  <a:pt x="22" y="60"/>
                  <a:pt x="18" y="60"/>
                </a:cubicBezTo>
                <a:cubicBezTo>
                  <a:pt x="16" y="60"/>
                  <a:pt x="18" y="56"/>
                  <a:pt x="18"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19" name="Freeform 15" descr="Stationery"/>
          <p:cNvSpPr>
            <a:spLocks/>
          </p:cNvSpPr>
          <p:nvPr/>
        </p:nvSpPr>
        <p:spPr bwMode="auto">
          <a:xfrm>
            <a:off x="4489452" y="2402306"/>
            <a:ext cx="74613" cy="77788"/>
          </a:xfrm>
          <a:custGeom>
            <a:avLst/>
            <a:gdLst>
              <a:gd name="T0" fmla="*/ 0 w 43"/>
              <a:gd name="T1" fmla="*/ 52924415 h 49"/>
              <a:gd name="T2" fmla="*/ 72260088 w 43"/>
              <a:gd name="T3" fmla="*/ 0 h 49"/>
              <a:gd name="T4" fmla="*/ 99358488 w 43"/>
              <a:gd name="T5" fmla="*/ 113408554 h 49"/>
              <a:gd name="T6" fmla="*/ 54195066 w 43"/>
              <a:gd name="T7" fmla="*/ 120968278 h 49"/>
              <a:gd name="T8" fmla="*/ 0 w 43"/>
              <a:gd name="T9" fmla="*/ 52924415 h 4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 h="49">
                <a:moveTo>
                  <a:pt x="0" y="21"/>
                </a:moveTo>
                <a:cubicBezTo>
                  <a:pt x="10" y="14"/>
                  <a:pt x="14" y="7"/>
                  <a:pt x="24" y="0"/>
                </a:cubicBezTo>
                <a:cubicBezTo>
                  <a:pt x="36" y="8"/>
                  <a:pt x="43" y="31"/>
                  <a:pt x="33" y="45"/>
                </a:cubicBezTo>
                <a:cubicBezTo>
                  <a:pt x="30" y="49"/>
                  <a:pt x="23" y="47"/>
                  <a:pt x="18" y="48"/>
                </a:cubicBezTo>
                <a:cubicBezTo>
                  <a:pt x="5" y="44"/>
                  <a:pt x="0" y="35"/>
                  <a:pt x="0" y="2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0" name="Freeform 16" descr="Stationery"/>
          <p:cNvSpPr>
            <a:spLocks/>
          </p:cNvSpPr>
          <p:nvPr/>
        </p:nvSpPr>
        <p:spPr bwMode="auto">
          <a:xfrm>
            <a:off x="4572002" y="2326106"/>
            <a:ext cx="76200" cy="76200"/>
          </a:xfrm>
          <a:custGeom>
            <a:avLst/>
            <a:gdLst>
              <a:gd name="T0" fmla="*/ 100358787 w 45"/>
              <a:gd name="T1" fmla="*/ 60434220 h 70"/>
              <a:gd name="T2" fmla="*/ 14337453 w 45"/>
              <a:gd name="T3" fmla="*/ 42660026 h 70"/>
              <a:gd name="T4" fmla="*/ 57348120 w 45"/>
              <a:gd name="T5" fmla="*/ 21329469 h 70"/>
              <a:gd name="T6" fmla="*/ 117563053 w 45"/>
              <a:gd name="T7" fmla="*/ 14220009 h 70"/>
              <a:gd name="T8" fmla="*/ 100358787 w 45"/>
              <a:gd name="T9" fmla="*/ 60434220 h 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 h="70">
                <a:moveTo>
                  <a:pt x="35" y="51"/>
                </a:moveTo>
                <a:cubicBezTo>
                  <a:pt x="18" y="48"/>
                  <a:pt x="20" y="41"/>
                  <a:pt x="5" y="36"/>
                </a:cubicBezTo>
                <a:cubicBezTo>
                  <a:pt x="0" y="22"/>
                  <a:pt x="8" y="22"/>
                  <a:pt x="20" y="18"/>
                </a:cubicBezTo>
                <a:cubicBezTo>
                  <a:pt x="25" y="3"/>
                  <a:pt x="29" y="0"/>
                  <a:pt x="41" y="12"/>
                </a:cubicBezTo>
                <a:cubicBezTo>
                  <a:pt x="38" y="59"/>
                  <a:pt x="45" y="70"/>
                  <a:pt x="35" y="5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1" name="Freeform 17" descr="Stationery"/>
          <p:cNvSpPr>
            <a:spLocks/>
          </p:cNvSpPr>
          <p:nvPr/>
        </p:nvSpPr>
        <p:spPr bwMode="auto">
          <a:xfrm>
            <a:off x="4648202" y="2402306"/>
            <a:ext cx="76200" cy="76200"/>
          </a:xfrm>
          <a:custGeom>
            <a:avLst/>
            <a:gdLst>
              <a:gd name="T0" fmla="*/ 80618215 w 55"/>
              <a:gd name="T1" fmla="*/ 59984409 h 66"/>
              <a:gd name="T2" fmla="*/ 57585033 w 55"/>
              <a:gd name="T3" fmla="*/ 0 h 66"/>
              <a:gd name="T4" fmla="*/ 0 w 55"/>
              <a:gd name="T5" fmla="*/ 51985718 h 66"/>
              <a:gd name="T6" fmla="*/ 63342982 w 55"/>
              <a:gd name="T7" fmla="*/ 87976364 h 66"/>
              <a:gd name="T8" fmla="*/ 80618215 w 55"/>
              <a:gd name="T9" fmla="*/ 59984409 h 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66">
                <a:moveTo>
                  <a:pt x="42" y="45"/>
                </a:moveTo>
                <a:cubicBezTo>
                  <a:pt x="49" y="24"/>
                  <a:pt x="50" y="13"/>
                  <a:pt x="30" y="0"/>
                </a:cubicBezTo>
                <a:cubicBezTo>
                  <a:pt x="3" y="5"/>
                  <a:pt x="4" y="13"/>
                  <a:pt x="0" y="39"/>
                </a:cubicBezTo>
                <a:cubicBezTo>
                  <a:pt x="4" y="60"/>
                  <a:pt x="13" y="61"/>
                  <a:pt x="33" y="66"/>
                </a:cubicBezTo>
                <a:cubicBezTo>
                  <a:pt x="55" y="59"/>
                  <a:pt x="42" y="14"/>
                  <a:pt x="42" y="45"/>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2" name="Freeform 18" descr="Stationery"/>
          <p:cNvSpPr>
            <a:spLocks/>
          </p:cNvSpPr>
          <p:nvPr/>
        </p:nvSpPr>
        <p:spPr bwMode="auto">
          <a:xfrm>
            <a:off x="4724402" y="2326106"/>
            <a:ext cx="76200" cy="76200"/>
          </a:xfrm>
          <a:custGeom>
            <a:avLst/>
            <a:gdLst>
              <a:gd name="T0" fmla="*/ 32982877 w 65"/>
              <a:gd name="T1" fmla="*/ 59294889 h 81"/>
              <a:gd name="T2" fmla="*/ 20615031 w 65"/>
              <a:gd name="T3" fmla="*/ 51329637 h 81"/>
              <a:gd name="T4" fmla="*/ 8246012 w 65"/>
              <a:gd name="T5" fmla="*/ 48674867 h 81"/>
              <a:gd name="T6" fmla="*/ 0 w 65"/>
              <a:gd name="T7" fmla="*/ 32744363 h 81"/>
              <a:gd name="T8" fmla="*/ 65966926 w 65"/>
              <a:gd name="T9" fmla="*/ 19469570 h 81"/>
              <a:gd name="T10" fmla="*/ 32982877 w 65"/>
              <a:gd name="T11" fmla="*/ 59294889 h 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5" h="81">
                <a:moveTo>
                  <a:pt x="24" y="67"/>
                </a:moveTo>
                <a:cubicBezTo>
                  <a:pt x="21" y="64"/>
                  <a:pt x="19" y="60"/>
                  <a:pt x="15" y="58"/>
                </a:cubicBezTo>
                <a:cubicBezTo>
                  <a:pt x="12" y="56"/>
                  <a:pt x="8" y="58"/>
                  <a:pt x="6" y="55"/>
                </a:cubicBezTo>
                <a:cubicBezTo>
                  <a:pt x="2" y="50"/>
                  <a:pt x="0" y="37"/>
                  <a:pt x="0" y="37"/>
                </a:cubicBezTo>
                <a:cubicBezTo>
                  <a:pt x="5" y="0"/>
                  <a:pt x="12" y="10"/>
                  <a:pt x="48" y="22"/>
                </a:cubicBezTo>
                <a:cubicBezTo>
                  <a:pt x="65" y="48"/>
                  <a:pt x="65" y="81"/>
                  <a:pt x="24" y="6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3" name="Freeform 19" descr="Stationery"/>
          <p:cNvSpPr>
            <a:spLocks/>
          </p:cNvSpPr>
          <p:nvPr/>
        </p:nvSpPr>
        <p:spPr bwMode="auto">
          <a:xfrm>
            <a:off x="4876802" y="2554706"/>
            <a:ext cx="122238" cy="84138"/>
          </a:xfrm>
          <a:custGeom>
            <a:avLst/>
            <a:gdLst>
              <a:gd name="T0" fmla="*/ 88206623 w 77"/>
              <a:gd name="T1" fmla="*/ 85685822 h 53"/>
              <a:gd name="T2" fmla="*/ 12601627 w 77"/>
              <a:gd name="T3" fmla="*/ 78126102 h 53"/>
              <a:gd name="T4" fmla="*/ 20161332 w 77"/>
              <a:gd name="T5" fmla="*/ 47884047 h 53"/>
              <a:gd name="T6" fmla="*/ 65524331 w 77"/>
              <a:gd name="T7" fmla="*/ 55443767 h 53"/>
              <a:gd name="T8" fmla="*/ 163811620 w 77"/>
              <a:gd name="T9" fmla="*/ 17641992 h 53"/>
              <a:gd name="T10" fmla="*/ 88206623 w 77"/>
              <a:gd name="T11" fmla="*/ 85685822 h 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53">
                <a:moveTo>
                  <a:pt x="35" y="34"/>
                </a:moveTo>
                <a:cubicBezTo>
                  <a:pt x="25" y="33"/>
                  <a:pt x="14" y="36"/>
                  <a:pt x="5" y="31"/>
                </a:cubicBezTo>
                <a:cubicBezTo>
                  <a:pt x="1" y="29"/>
                  <a:pt x="4" y="21"/>
                  <a:pt x="8" y="19"/>
                </a:cubicBezTo>
                <a:cubicBezTo>
                  <a:pt x="14" y="17"/>
                  <a:pt x="20" y="21"/>
                  <a:pt x="26" y="22"/>
                </a:cubicBezTo>
                <a:cubicBezTo>
                  <a:pt x="77" y="5"/>
                  <a:pt x="0" y="0"/>
                  <a:pt x="65" y="7"/>
                </a:cubicBezTo>
                <a:cubicBezTo>
                  <a:pt x="62" y="47"/>
                  <a:pt x="63" y="53"/>
                  <a:pt x="35" y="3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4" name="Freeform 20" descr="Stationery"/>
          <p:cNvSpPr>
            <a:spLocks/>
          </p:cNvSpPr>
          <p:nvPr/>
        </p:nvSpPr>
        <p:spPr bwMode="auto">
          <a:xfrm>
            <a:off x="4572002" y="2630906"/>
            <a:ext cx="68263" cy="109538"/>
          </a:xfrm>
          <a:custGeom>
            <a:avLst/>
            <a:gdLst>
              <a:gd name="T0" fmla="*/ 25201747 w 43"/>
              <a:gd name="T1" fmla="*/ 83166330 h 69"/>
              <a:gd name="T2" fmla="*/ 70564892 w 43"/>
              <a:gd name="T3" fmla="*/ 0 h 69"/>
              <a:gd name="T4" fmla="*/ 93247258 w 43"/>
              <a:gd name="T5" fmla="*/ 7561297 h 69"/>
              <a:gd name="T6" fmla="*/ 108368306 w 43"/>
              <a:gd name="T7" fmla="*/ 52924317 h 69"/>
              <a:gd name="T8" fmla="*/ 70564892 w 43"/>
              <a:gd name="T9" fmla="*/ 173892369 h 69"/>
              <a:gd name="T10" fmla="*/ 25201747 w 43"/>
              <a:gd name="T11" fmla="*/ 75605033 h 69"/>
              <a:gd name="T12" fmla="*/ 25201747 w 43"/>
              <a:gd name="T13" fmla="*/ 83166330 h 6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3" h="69">
                <a:moveTo>
                  <a:pt x="10" y="33"/>
                </a:moveTo>
                <a:cubicBezTo>
                  <a:pt x="16" y="16"/>
                  <a:pt x="14" y="9"/>
                  <a:pt x="28" y="0"/>
                </a:cubicBezTo>
                <a:cubicBezTo>
                  <a:pt x="31" y="1"/>
                  <a:pt x="35" y="0"/>
                  <a:pt x="37" y="3"/>
                </a:cubicBezTo>
                <a:cubicBezTo>
                  <a:pt x="41" y="8"/>
                  <a:pt x="43" y="21"/>
                  <a:pt x="43" y="21"/>
                </a:cubicBezTo>
                <a:cubicBezTo>
                  <a:pt x="39" y="64"/>
                  <a:pt x="38" y="40"/>
                  <a:pt x="28" y="69"/>
                </a:cubicBezTo>
                <a:cubicBezTo>
                  <a:pt x="0" y="64"/>
                  <a:pt x="7" y="59"/>
                  <a:pt x="10" y="30"/>
                </a:cubicBezTo>
                <a:cubicBezTo>
                  <a:pt x="6" y="13"/>
                  <a:pt x="6" y="14"/>
                  <a:pt x="10" y="3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5" name="Freeform 21" descr="Stationery"/>
          <p:cNvSpPr>
            <a:spLocks/>
          </p:cNvSpPr>
          <p:nvPr/>
        </p:nvSpPr>
        <p:spPr bwMode="auto">
          <a:xfrm>
            <a:off x="4487865" y="2630906"/>
            <a:ext cx="84137" cy="90488"/>
          </a:xfrm>
          <a:custGeom>
            <a:avLst/>
            <a:gdLst>
              <a:gd name="T0" fmla="*/ 88204151 w 53"/>
              <a:gd name="T1" fmla="*/ 120968168 h 57"/>
              <a:gd name="T2" fmla="*/ 126007064 w 53"/>
              <a:gd name="T3" fmla="*/ 60484084 h 57"/>
              <a:gd name="T4" fmla="*/ 133566694 w 53"/>
              <a:gd name="T5" fmla="*/ 37803346 h 57"/>
              <a:gd name="T6" fmla="*/ 126007064 w 53"/>
              <a:gd name="T7" fmla="*/ 15121021 h 57"/>
              <a:gd name="T8" fmla="*/ 80644521 w 53"/>
              <a:gd name="T9" fmla="*/ 0 h 57"/>
              <a:gd name="T10" fmla="*/ 20161130 w 53"/>
              <a:gd name="T11" fmla="*/ 68045388 h 57"/>
              <a:gd name="T12" fmla="*/ 12599913 w 53"/>
              <a:gd name="T13" fmla="*/ 143650494 h 57"/>
              <a:gd name="T14" fmla="*/ 88204151 w 53"/>
              <a:gd name="T15" fmla="*/ 136089189 h 57"/>
              <a:gd name="T16" fmla="*/ 103324998 w 53"/>
              <a:gd name="T17" fmla="*/ 113408452 h 57"/>
              <a:gd name="T18" fmla="*/ 88204151 w 53"/>
              <a:gd name="T19" fmla="*/ 120968168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57">
                <a:moveTo>
                  <a:pt x="35" y="48"/>
                </a:moveTo>
                <a:cubicBezTo>
                  <a:pt x="49" y="38"/>
                  <a:pt x="43" y="45"/>
                  <a:pt x="50" y="24"/>
                </a:cubicBezTo>
                <a:cubicBezTo>
                  <a:pt x="51" y="21"/>
                  <a:pt x="53" y="15"/>
                  <a:pt x="53" y="15"/>
                </a:cubicBezTo>
                <a:cubicBezTo>
                  <a:pt x="52" y="12"/>
                  <a:pt x="53" y="8"/>
                  <a:pt x="50" y="6"/>
                </a:cubicBezTo>
                <a:cubicBezTo>
                  <a:pt x="45" y="2"/>
                  <a:pt x="32" y="0"/>
                  <a:pt x="32" y="0"/>
                </a:cubicBezTo>
                <a:cubicBezTo>
                  <a:pt x="17" y="5"/>
                  <a:pt x="21" y="18"/>
                  <a:pt x="8" y="27"/>
                </a:cubicBezTo>
                <a:cubicBezTo>
                  <a:pt x="1" y="49"/>
                  <a:pt x="0" y="39"/>
                  <a:pt x="5" y="57"/>
                </a:cubicBezTo>
                <a:cubicBezTo>
                  <a:pt x="15" y="56"/>
                  <a:pt x="25" y="57"/>
                  <a:pt x="35" y="54"/>
                </a:cubicBezTo>
                <a:cubicBezTo>
                  <a:pt x="38" y="53"/>
                  <a:pt x="41" y="49"/>
                  <a:pt x="41" y="45"/>
                </a:cubicBezTo>
                <a:cubicBezTo>
                  <a:pt x="41" y="43"/>
                  <a:pt x="37" y="47"/>
                  <a:pt x="35" y="4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6" name="Freeform 22" descr="Stationery"/>
          <p:cNvSpPr>
            <a:spLocks/>
          </p:cNvSpPr>
          <p:nvPr/>
        </p:nvSpPr>
        <p:spPr bwMode="auto">
          <a:xfrm>
            <a:off x="4572002" y="2478506"/>
            <a:ext cx="76200" cy="87313"/>
          </a:xfrm>
          <a:custGeom>
            <a:avLst/>
            <a:gdLst>
              <a:gd name="T0" fmla="*/ 26788035 w 51"/>
              <a:gd name="T1" fmla="*/ 108368133 h 55"/>
              <a:gd name="T2" fmla="*/ 46879435 w 51"/>
              <a:gd name="T3" fmla="*/ 32763013 h 55"/>
              <a:gd name="T4" fmla="*/ 113851765 w 51"/>
              <a:gd name="T5" fmla="*/ 10080683 h 55"/>
              <a:gd name="T6" fmla="*/ 60274200 w 51"/>
              <a:gd name="T7" fmla="*/ 138610181 h 55"/>
              <a:gd name="T8" fmla="*/ 26788035 w 51"/>
              <a:gd name="T9" fmla="*/ 108368133 h 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55">
                <a:moveTo>
                  <a:pt x="12" y="43"/>
                </a:moveTo>
                <a:cubicBezTo>
                  <a:pt x="6" y="25"/>
                  <a:pt x="0" y="18"/>
                  <a:pt x="21" y="13"/>
                </a:cubicBezTo>
                <a:cubicBezTo>
                  <a:pt x="33" y="1"/>
                  <a:pt x="35" y="0"/>
                  <a:pt x="51" y="4"/>
                </a:cubicBezTo>
                <a:cubicBezTo>
                  <a:pt x="49" y="25"/>
                  <a:pt x="49" y="48"/>
                  <a:pt x="27" y="55"/>
                </a:cubicBezTo>
                <a:cubicBezTo>
                  <a:pt x="16" y="47"/>
                  <a:pt x="21" y="52"/>
                  <a:pt x="12" y="43"/>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7" name="Freeform 23" descr="Stationery"/>
          <p:cNvSpPr>
            <a:spLocks/>
          </p:cNvSpPr>
          <p:nvPr/>
        </p:nvSpPr>
        <p:spPr bwMode="auto">
          <a:xfrm>
            <a:off x="4910140" y="1810169"/>
            <a:ext cx="200025" cy="192087"/>
          </a:xfrm>
          <a:custGeom>
            <a:avLst/>
            <a:gdLst>
              <a:gd name="T0" fmla="*/ 68045013 w 126"/>
              <a:gd name="T1" fmla="*/ 204131331 h 121"/>
              <a:gd name="T2" fmla="*/ 181451250 w 126"/>
              <a:gd name="T3" fmla="*/ 279735822 h 121"/>
              <a:gd name="T4" fmla="*/ 257055938 w 126"/>
              <a:gd name="T5" fmla="*/ 294856720 h 121"/>
              <a:gd name="T6" fmla="*/ 302418750 w 126"/>
              <a:gd name="T7" fmla="*/ 226813472 h 121"/>
              <a:gd name="T8" fmla="*/ 234375325 w 126"/>
              <a:gd name="T9" fmla="*/ 75604491 h 121"/>
              <a:gd name="T10" fmla="*/ 204133450 w 126"/>
              <a:gd name="T11" fmla="*/ 0 h 121"/>
              <a:gd name="T12" fmla="*/ 52924075 w 126"/>
              <a:gd name="T13" fmla="*/ 45362694 h 121"/>
              <a:gd name="T14" fmla="*/ 0 w 126"/>
              <a:gd name="T15" fmla="*/ 75604491 h 121"/>
              <a:gd name="T16" fmla="*/ 75604688 w 126"/>
              <a:gd name="T17" fmla="*/ 128526840 h 121"/>
              <a:gd name="T18" fmla="*/ 143649700 w 126"/>
              <a:gd name="T19" fmla="*/ 113405942 h 121"/>
              <a:gd name="T20" fmla="*/ 98286888 w 126"/>
              <a:gd name="T21" fmla="*/ 189010433 h 121"/>
              <a:gd name="T22" fmla="*/ 68045013 w 126"/>
              <a:gd name="T23" fmla="*/ 204131331 h 1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6" h="121">
                <a:moveTo>
                  <a:pt x="27" y="81"/>
                </a:moveTo>
                <a:cubicBezTo>
                  <a:pt x="32" y="102"/>
                  <a:pt x="51" y="108"/>
                  <a:pt x="72" y="111"/>
                </a:cubicBezTo>
                <a:cubicBezTo>
                  <a:pt x="83" y="118"/>
                  <a:pt x="89" y="121"/>
                  <a:pt x="102" y="117"/>
                </a:cubicBezTo>
                <a:cubicBezTo>
                  <a:pt x="107" y="101"/>
                  <a:pt x="102" y="94"/>
                  <a:pt x="120" y="90"/>
                </a:cubicBezTo>
                <a:cubicBezTo>
                  <a:pt x="126" y="73"/>
                  <a:pt x="107" y="40"/>
                  <a:pt x="93" y="30"/>
                </a:cubicBezTo>
                <a:cubicBezTo>
                  <a:pt x="89" y="19"/>
                  <a:pt x="88" y="10"/>
                  <a:pt x="81" y="0"/>
                </a:cubicBezTo>
                <a:cubicBezTo>
                  <a:pt x="60" y="3"/>
                  <a:pt x="42" y="13"/>
                  <a:pt x="21" y="18"/>
                </a:cubicBezTo>
                <a:cubicBezTo>
                  <a:pt x="4" y="29"/>
                  <a:pt x="6" y="13"/>
                  <a:pt x="0" y="30"/>
                </a:cubicBezTo>
                <a:cubicBezTo>
                  <a:pt x="5" y="54"/>
                  <a:pt x="4" y="55"/>
                  <a:pt x="30" y="51"/>
                </a:cubicBezTo>
                <a:cubicBezTo>
                  <a:pt x="41" y="44"/>
                  <a:pt x="45" y="41"/>
                  <a:pt x="57" y="45"/>
                </a:cubicBezTo>
                <a:cubicBezTo>
                  <a:pt x="71" y="66"/>
                  <a:pt x="63" y="71"/>
                  <a:pt x="39" y="75"/>
                </a:cubicBezTo>
                <a:cubicBezTo>
                  <a:pt x="25" y="96"/>
                  <a:pt x="27" y="100"/>
                  <a:pt x="27" y="8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8" name="Freeform 24" descr="Stationery"/>
          <p:cNvSpPr>
            <a:spLocks/>
          </p:cNvSpPr>
          <p:nvPr/>
        </p:nvSpPr>
        <p:spPr bwMode="auto">
          <a:xfrm>
            <a:off x="4895852" y="1595856"/>
            <a:ext cx="82550" cy="109538"/>
          </a:xfrm>
          <a:custGeom>
            <a:avLst/>
            <a:gdLst>
              <a:gd name="T0" fmla="*/ 45362813 w 52"/>
              <a:gd name="T1" fmla="*/ 143650356 h 69"/>
              <a:gd name="T2" fmla="*/ 37803138 w 52"/>
              <a:gd name="T3" fmla="*/ 120968052 h 69"/>
              <a:gd name="T4" fmla="*/ 15120938 w 52"/>
              <a:gd name="T5" fmla="*/ 113408343 h 69"/>
              <a:gd name="T6" fmla="*/ 0 w 52"/>
              <a:gd name="T7" fmla="*/ 68045323 h 69"/>
              <a:gd name="T8" fmla="*/ 68045013 w 52"/>
              <a:gd name="T9" fmla="*/ 0 h 69"/>
              <a:gd name="T10" fmla="*/ 113407825 w 52"/>
              <a:gd name="T11" fmla="*/ 75605033 h 69"/>
              <a:gd name="T12" fmla="*/ 128528763 w 52"/>
              <a:gd name="T13" fmla="*/ 120968052 h 69"/>
              <a:gd name="T14" fmla="*/ 120967500 w 52"/>
              <a:gd name="T15" fmla="*/ 158771362 h 69"/>
              <a:gd name="T16" fmla="*/ 75604688 w 52"/>
              <a:gd name="T17" fmla="*/ 173892369 h 69"/>
              <a:gd name="T18" fmla="*/ 45362813 w 52"/>
              <a:gd name="T19" fmla="*/ 14365035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 h="69">
                <a:moveTo>
                  <a:pt x="18" y="57"/>
                </a:moveTo>
                <a:cubicBezTo>
                  <a:pt x="17" y="54"/>
                  <a:pt x="17" y="50"/>
                  <a:pt x="15" y="48"/>
                </a:cubicBezTo>
                <a:cubicBezTo>
                  <a:pt x="13" y="46"/>
                  <a:pt x="8" y="48"/>
                  <a:pt x="6" y="45"/>
                </a:cubicBezTo>
                <a:cubicBezTo>
                  <a:pt x="2" y="40"/>
                  <a:pt x="0" y="27"/>
                  <a:pt x="0" y="27"/>
                </a:cubicBezTo>
                <a:cubicBezTo>
                  <a:pt x="4" y="16"/>
                  <a:pt x="17" y="7"/>
                  <a:pt x="27" y="0"/>
                </a:cubicBezTo>
                <a:cubicBezTo>
                  <a:pt x="41" y="9"/>
                  <a:pt x="41" y="14"/>
                  <a:pt x="45" y="30"/>
                </a:cubicBezTo>
                <a:cubicBezTo>
                  <a:pt x="47" y="36"/>
                  <a:pt x="51" y="48"/>
                  <a:pt x="51" y="48"/>
                </a:cubicBezTo>
                <a:cubicBezTo>
                  <a:pt x="50" y="53"/>
                  <a:pt x="52" y="59"/>
                  <a:pt x="48" y="63"/>
                </a:cubicBezTo>
                <a:cubicBezTo>
                  <a:pt x="44" y="67"/>
                  <a:pt x="30" y="69"/>
                  <a:pt x="30" y="69"/>
                </a:cubicBezTo>
                <a:cubicBezTo>
                  <a:pt x="19" y="62"/>
                  <a:pt x="23" y="66"/>
                  <a:pt x="18"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29" name="Freeform 25" descr="Stationery"/>
          <p:cNvSpPr>
            <a:spLocks/>
          </p:cNvSpPr>
          <p:nvPr/>
        </p:nvSpPr>
        <p:spPr bwMode="auto">
          <a:xfrm>
            <a:off x="4953002" y="1259306"/>
            <a:ext cx="88900" cy="93663"/>
          </a:xfrm>
          <a:custGeom>
            <a:avLst/>
            <a:gdLst>
              <a:gd name="T0" fmla="*/ 15120938 w 56"/>
              <a:gd name="T1" fmla="*/ 90726109 h 59"/>
              <a:gd name="T2" fmla="*/ 90725625 w 56"/>
              <a:gd name="T3" fmla="*/ 113408430 h 59"/>
              <a:gd name="T4" fmla="*/ 105846563 w 56"/>
              <a:gd name="T5" fmla="*/ 30242036 h 59"/>
              <a:gd name="T6" fmla="*/ 37803138 w 56"/>
              <a:gd name="T7" fmla="*/ 0 h 59"/>
              <a:gd name="T8" fmla="*/ 0 w 56"/>
              <a:gd name="T9" fmla="*/ 68045376 h 59"/>
              <a:gd name="T10" fmla="*/ 15120938 w 56"/>
              <a:gd name="T11" fmla="*/ 90726109 h 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6" h="59">
                <a:moveTo>
                  <a:pt x="6" y="36"/>
                </a:moveTo>
                <a:cubicBezTo>
                  <a:pt x="16" y="39"/>
                  <a:pt x="36" y="45"/>
                  <a:pt x="36" y="45"/>
                </a:cubicBezTo>
                <a:cubicBezTo>
                  <a:pt x="54" y="41"/>
                  <a:pt x="56" y="26"/>
                  <a:pt x="42" y="12"/>
                </a:cubicBezTo>
                <a:cubicBezTo>
                  <a:pt x="35" y="5"/>
                  <a:pt x="15" y="0"/>
                  <a:pt x="15" y="0"/>
                </a:cubicBezTo>
                <a:cubicBezTo>
                  <a:pt x="1" y="21"/>
                  <a:pt x="5" y="11"/>
                  <a:pt x="0" y="27"/>
                </a:cubicBezTo>
                <a:cubicBezTo>
                  <a:pt x="1" y="31"/>
                  <a:pt x="14" y="59"/>
                  <a:pt x="6" y="36"/>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0" name="Freeform 26" descr="Stationery"/>
          <p:cNvSpPr>
            <a:spLocks/>
          </p:cNvSpPr>
          <p:nvPr/>
        </p:nvSpPr>
        <p:spPr bwMode="auto">
          <a:xfrm>
            <a:off x="4768852" y="1365669"/>
            <a:ext cx="153988" cy="128587"/>
          </a:xfrm>
          <a:custGeom>
            <a:avLst/>
            <a:gdLst>
              <a:gd name="T0" fmla="*/ 173892140 w 97"/>
              <a:gd name="T1" fmla="*/ 181450544 h 81"/>
              <a:gd name="T2" fmla="*/ 166330853 w 97"/>
              <a:gd name="T3" fmla="*/ 113405797 h 81"/>
              <a:gd name="T4" fmla="*/ 120967893 w 97"/>
              <a:gd name="T5" fmla="*/ 7559646 h 81"/>
              <a:gd name="T6" fmla="*/ 22682274 w 97"/>
              <a:gd name="T7" fmla="*/ 22680524 h 81"/>
              <a:gd name="T8" fmla="*/ 15120987 w 97"/>
              <a:gd name="T9" fmla="*/ 68043160 h 81"/>
              <a:gd name="T10" fmla="*/ 0 w 97"/>
              <a:gd name="T11" fmla="*/ 113405797 h 81"/>
              <a:gd name="T12" fmla="*/ 52924247 w 97"/>
              <a:gd name="T13" fmla="*/ 166329666 h 81"/>
              <a:gd name="T14" fmla="*/ 75604933 w 97"/>
              <a:gd name="T15" fmla="*/ 181450544 h 81"/>
              <a:gd name="T16" fmla="*/ 83166220 w 97"/>
              <a:gd name="T17" fmla="*/ 204131069 h 81"/>
              <a:gd name="T18" fmla="*/ 98287207 w 97"/>
              <a:gd name="T19" fmla="*/ 181450544 h 81"/>
              <a:gd name="T20" fmla="*/ 120967893 w 97"/>
              <a:gd name="T21" fmla="*/ 173889311 h 81"/>
              <a:gd name="T22" fmla="*/ 173892140 w 97"/>
              <a:gd name="T23" fmla="*/ 181450544 h 8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7" h="81">
                <a:moveTo>
                  <a:pt x="69" y="72"/>
                </a:moveTo>
                <a:cubicBezTo>
                  <a:pt x="97" y="66"/>
                  <a:pt x="94" y="50"/>
                  <a:pt x="66" y="45"/>
                </a:cubicBezTo>
                <a:cubicBezTo>
                  <a:pt x="63" y="21"/>
                  <a:pt x="66" y="15"/>
                  <a:pt x="48" y="3"/>
                </a:cubicBezTo>
                <a:cubicBezTo>
                  <a:pt x="35" y="5"/>
                  <a:pt x="19" y="0"/>
                  <a:pt x="9" y="9"/>
                </a:cubicBezTo>
                <a:cubicBezTo>
                  <a:pt x="4" y="13"/>
                  <a:pt x="7" y="21"/>
                  <a:pt x="6" y="27"/>
                </a:cubicBezTo>
                <a:cubicBezTo>
                  <a:pt x="4" y="33"/>
                  <a:pt x="0" y="45"/>
                  <a:pt x="0" y="45"/>
                </a:cubicBezTo>
                <a:cubicBezTo>
                  <a:pt x="3" y="66"/>
                  <a:pt x="1" y="79"/>
                  <a:pt x="21" y="66"/>
                </a:cubicBezTo>
                <a:cubicBezTo>
                  <a:pt x="24" y="68"/>
                  <a:pt x="28" y="69"/>
                  <a:pt x="30" y="72"/>
                </a:cubicBezTo>
                <a:cubicBezTo>
                  <a:pt x="32" y="74"/>
                  <a:pt x="30" y="81"/>
                  <a:pt x="33" y="81"/>
                </a:cubicBezTo>
                <a:cubicBezTo>
                  <a:pt x="37" y="81"/>
                  <a:pt x="36" y="74"/>
                  <a:pt x="39" y="72"/>
                </a:cubicBezTo>
                <a:cubicBezTo>
                  <a:pt x="41" y="70"/>
                  <a:pt x="45" y="70"/>
                  <a:pt x="48" y="69"/>
                </a:cubicBezTo>
                <a:cubicBezTo>
                  <a:pt x="61" y="73"/>
                  <a:pt x="54" y="72"/>
                  <a:pt x="69" y="7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1" name="Freeform 27" descr="Stationery"/>
          <p:cNvSpPr>
            <a:spLocks/>
          </p:cNvSpPr>
          <p:nvPr/>
        </p:nvSpPr>
        <p:spPr bwMode="auto">
          <a:xfrm>
            <a:off x="4876802" y="1106906"/>
            <a:ext cx="95250" cy="85725"/>
          </a:xfrm>
          <a:custGeom>
            <a:avLst/>
            <a:gdLst>
              <a:gd name="T0" fmla="*/ 37803138 w 60"/>
              <a:gd name="T1" fmla="*/ 136088438 h 54"/>
              <a:gd name="T2" fmla="*/ 15120938 w 60"/>
              <a:gd name="T3" fmla="*/ 128528763 h 54"/>
              <a:gd name="T4" fmla="*/ 0 w 60"/>
              <a:gd name="T5" fmla="*/ 83165950 h 54"/>
              <a:gd name="T6" fmla="*/ 37803138 w 60"/>
              <a:gd name="T7" fmla="*/ 0 h 54"/>
              <a:gd name="T8" fmla="*/ 128528763 w 60"/>
              <a:gd name="T9" fmla="*/ 52924075 h 54"/>
              <a:gd name="T10" fmla="*/ 98286888 w 60"/>
              <a:gd name="T11" fmla="*/ 128528763 h 54"/>
              <a:gd name="T12" fmla="*/ 37803138 w 60"/>
              <a:gd name="T13" fmla="*/ 136088438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 h="54">
                <a:moveTo>
                  <a:pt x="15" y="54"/>
                </a:moveTo>
                <a:cubicBezTo>
                  <a:pt x="12" y="53"/>
                  <a:pt x="8" y="54"/>
                  <a:pt x="6" y="51"/>
                </a:cubicBezTo>
                <a:cubicBezTo>
                  <a:pt x="2" y="46"/>
                  <a:pt x="0" y="33"/>
                  <a:pt x="0" y="33"/>
                </a:cubicBezTo>
                <a:cubicBezTo>
                  <a:pt x="3" y="18"/>
                  <a:pt x="2" y="9"/>
                  <a:pt x="15" y="0"/>
                </a:cubicBezTo>
                <a:cubicBezTo>
                  <a:pt x="29" y="5"/>
                  <a:pt x="37" y="16"/>
                  <a:pt x="51" y="21"/>
                </a:cubicBezTo>
                <a:cubicBezTo>
                  <a:pt x="57" y="40"/>
                  <a:pt x="60" y="44"/>
                  <a:pt x="39" y="51"/>
                </a:cubicBezTo>
                <a:cubicBezTo>
                  <a:pt x="10" y="48"/>
                  <a:pt x="8" y="40"/>
                  <a:pt x="15" y="54"/>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2" name="Freeform 28" descr="Stationery"/>
          <p:cNvSpPr>
            <a:spLocks/>
          </p:cNvSpPr>
          <p:nvPr/>
        </p:nvSpPr>
        <p:spPr bwMode="auto">
          <a:xfrm>
            <a:off x="4648202" y="1030706"/>
            <a:ext cx="100013" cy="112713"/>
          </a:xfrm>
          <a:custGeom>
            <a:avLst/>
            <a:gdLst>
              <a:gd name="T0" fmla="*/ 60484052 w 63"/>
              <a:gd name="T1" fmla="*/ 153731007 h 71"/>
              <a:gd name="T2" fmla="*/ 158771431 w 63"/>
              <a:gd name="T3" fmla="*/ 115927702 h 71"/>
              <a:gd name="T4" fmla="*/ 120968105 w 63"/>
              <a:gd name="T5" fmla="*/ 2520961 h 71"/>
              <a:gd name="T6" fmla="*/ 30242026 w 63"/>
              <a:gd name="T7" fmla="*/ 25201674 h 71"/>
              <a:gd name="T8" fmla="*/ 7561300 w 63"/>
              <a:gd name="T9" fmla="*/ 93246989 h 71"/>
              <a:gd name="T10" fmla="*/ 0 w 63"/>
              <a:gd name="T11" fmla="*/ 115927702 h 71"/>
              <a:gd name="T12" fmla="*/ 60484052 w 63"/>
              <a:gd name="T13" fmla="*/ 176411720 h 71"/>
              <a:gd name="T14" fmla="*/ 90726079 w 63"/>
              <a:gd name="T15" fmla="*/ 168852012 h 71"/>
              <a:gd name="T16" fmla="*/ 98287379 w 63"/>
              <a:gd name="T17" fmla="*/ 146169711 h 71"/>
              <a:gd name="T18" fmla="*/ 60484052 w 63"/>
              <a:gd name="T19" fmla="*/ 153731007 h 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3" h="71">
                <a:moveTo>
                  <a:pt x="24" y="61"/>
                </a:moveTo>
                <a:cubicBezTo>
                  <a:pt x="54" y="64"/>
                  <a:pt x="55" y="70"/>
                  <a:pt x="63" y="46"/>
                </a:cubicBezTo>
                <a:cubicBezTo>
                  <a:pt x="48" y="2"/>
                  <a:pt x="54" y="71"/>
                  <a:pt x="48" y="1"/>
                </a:cubicBezTo>
                <a:cubicBezTo>
                  <a:pt x="43" y="2"/>
                  <a:pt x="18" y="0"/>
                  <a:pt x="12" y="10"/>
                </a:cubicBezTo>
                <a:cubicBezTo>
                  <a:pt x="12" y="10"/>
                  <a:pt x="4" y="33"/>
                  <a:pt x="3" y="37"/>
                </a:cubicBezTo>
                <a:cubicBezTo>
                  <a:pt x="2" y="40"/>
                  <a:pt x="0" y="46"/>
                  <a:pt x="0" y="46"/>
                </a:cubicBezTo>
                <a:cubicBezTo>
                  <a:pt x="4" y="62"/>
                  <a:pt x="8" y="66"/>
                  <a:pt x="24" y="70"/>
                </a:cubicBezTo>
                <a:cubicBezTo>
                  <a:pt x="28" y="69"/>
                  <a:pt x="33" y="70"/>
                  <a:pt x="36" y="67"/>
                </a:cubicBezTo>
                <a:cubicBezTo>
                  <a:pt x="38" y="65"/>
                  <a:pt x="42" y="59"/>
                  <a:pt x="39" y="58"/>
                </a:cubicBezTo>
                <a:cubicBezTo>
                  <a:pt x="34" y="56"/>
                  <a:pt x="29" y="60"/>
                  <a:pt x="24" y="61"/>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3" name="Freeform 29" descr="Stationery"/>
          <p:cNvSpPr>
            <a:spLocks/>
          </p:cNvSpPr>
          <p:nvPr/>
        </p:nvSpPr>
        <p:spPr bwMode="auto">
          <a:xfrm>
            <a:off x="4194177" y="1792706"/>
            <a:ext cx="515938" cy="409575"/>
          </a:xfrm>
          <a:custGeom>
            <a:avLst/>
            <a:gdLst>
              <a:gd name="T0" fmla="*/ 32762857 w 325"/>
              <a:gd name="T1" fmla="*/ 90725625 h 258"/>
              <a:gd name="T2" fmla="*/ 146169204 w 325"/>
              <a:gd name="T3" fmla="*/ 181451250 h 258"/>
              <a:gd name="T4" fmla="*/ 236894917 w 325"/>
              <a:gd name="T5" fmla="*/ 211693125 h 258"/>
              <a:gd name="T6" fmla="*/ 304939996 w 325"/>
              <a:gd name="T7" fmla="*/ 264617200 h 258"/>
              <a:gd name="T8" fmla="*/ 403225391 w 325"/>
              <a:gd name="T9" fmla="*/ 362902500 h 258"/>
              <a:gd name="T10" fmla="*/ 418346343 w 325"/>
              <a:gd name="T11" fmla="*/ 385584700 h 258"/>
              <a:gd name="T12" fmla="*/ 441028565 w 325"/>
              <a:gd name="T13" fmla="*/ 400705638 h 258"/>
              <a:gd name="T14" fmla="*/ 531754278 w 325"/>
              <a:gd name="T15" fmla="*/ 498990938 h 258"/>
              <a:gd name="T16" fmla="*/ 599797769 w 325"/>
              <a:gd name="T17" fmla="*/ 544353750 h 258"/>
              <a:gd name="T18" fmla="*/ 781249195 w 325"/>
              <a:gd name="T19" fmla="*/ 650200313 h 258"/>
              <a:gd name="T20" fmla="*/ 803931417 w 325"/>
              <a:gd name="T21" fmla="*/ 642640638 h 258"/>
              <a:gd name="T22" fmla="*/ 819052369 w 325"/>
              <a:gd name="T23" fmla="*/ 597277825 h 258"/>
              <a:gd name="T24" fmla="*/ 713205704 w 325"/>
              <a:gd name="T25" fmla="*/ 529232813 h 258"/>
              <a:gd name="T26" fmla="*/ 637600943 w 325"/>
              <a:gd name="T27" fmla="*/ 498990938 h 258"/>
              <a:gd name="T28" fmla="*/ 592238086 w 325"/>
              <a:gd name="T29" fmla="*/ 362902500 h 258"/>
              <a:gd name="T30" fmla="*/ 569555864 w 325"/>
              <a:gd name="T31" fmla="*/ 234375325 h 258"/>
              <a:gd name="T32" fmla="*/ 335181900 w 325"/>
              <a:gd name="T33" fmla="*/ 158770638 h 258"/>
              <a:gd name="T34" fmla="*/ 267136821 w 325"/>
              <a:gd name="T35" fmla="*/ 120967500 h 258"/>
              <a:gd name="T36" fmla="*/ 183972378 w 325"/>
              <a:gd name="T37" fmla="*/ 0 h 258"/>
              <a:gd name="T38" fmla="*/ 17641905 w 325"/>
              <a:gd name="T39" fmla="*/ 75604688 h 258"/>
              <a:gd name="T40" fmla="*/ 30241904 w 325"/>
              <a:gd name="T41" fmla="*/ 98286888 h 2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25" h="258">
                <a:moveTo>
                  <a:pt x="13" y="36"/>
                </a:moveTo>
                <a:cubicBezTo>
                  <a:pt x="17" y="58"/>
                  <a:pt x="36" y="68"/>
                  <a:pt x="58" y="72"/>
                </a:cubicBezTo>
                <a:cubicBezTo>
                  <a:pt x="71" y="80"/>
                  <a:pt x="78" y="81"/>
                  <a:pt x="94" y="84"/>
                </a:cubicBezTo>
                <a:cubicBezTo>
                  <a:pt x="104" y="90"/>
                  <a:pt x="111" y="99"/>
                  <a:pt x="121" y="105"/>
                </a:cubicBezTo>
                <a:cubicBezTo>
                  <a:pt x="129" y="118"/>
                  <a:pt x="145" y="139"/>
                  <a:pt x="160" y="144"/>
                </a:cubicBezTo>
                <a:cubicBezTo>
                  <a:pt x="162" y="147"/>
                  <a:pt x="163" y="150"/>
                  <a:pt x="166" y="153"/>
                </a:cubicBezTo>
                <a:cubicBezTo>
                  <a:pt x="169" y="156"/>
                  <a:pt x="173" y="156"/>
                  <a:pt x="175" y="159"/>
                </a:cubicBezTo>
                <a:cubicBezTo>
                  <a:pt x="187" y="174"/>
                  <a:pt x="189" y="193"/>
                  <a:pt x="211" y="198"/>
                </a:cubicBezTo>
                <a:cubicBezTo>
                  <a:pt x="220" y="207"/>
                  <a:pt x="226" y="212"/>
                  <a:pt x="238" y="216"/>
                </a:cubicBezTo>
                <a:cubicBezTo>
                  <a:pt x="257" y="235"/>
                  <a:pt x="285" y="250"/>
                  <a:pt x="310" y="258"/>
                </a:cubicBezTo>
                <a:cubicBezTo>
                  <a:pt x="313" y="257"/>
                  <a:pt x="317" y="258"/>
                  <a:pt x="319" y="255"/>
                </a:cubicBezTo>
                <a:cubicBezTo>
                  <a:pt x="323" y="250"/>
                  <a:pt x="325" y="237"/>
                  <a:pt x="325" y="237"/>
                </a:cubicBezTo>
                <a:cubicBezTo>
                  <a:pt x="319" y="218"/>
                  <a:pt x="300" y="214"/>
                  <a:pt x="283" y="210"/>
                </a:cubicBezTo>
                <a:cubicBezTo>
                  <a:pt x="273" y="203"/>
                  <a:pt x="264" y="202"/>
                  <a:pt x="253" y="198"/>
                </a:cubicBezTo>
                <a:cubicBezTo>
                  <a:pt x="250" y="178"/>
                  <a:pt x="252" y="156"/>
                  <a:pt x="235" y="144"/>
                </a:cubicBezTo>
                <a:cubicBezTo>
                  <a:pt x="230" y="129"/>
                  <a:pt x="237" y="104"/>
                  <a:pt x="226" y="93"/>
                </a:cubicBezTo>
                <a:cubicBezTo>
                  <a:pt x="204" y="71"/>
                  <a:pt x="162" y="67"/>
                  <a:pt x="133" y="63"/>
                </a:cubicBezTo>
                <a:cubicBezTo>
                  <a:pt x="128" y="49"/>
                  <a:pt x="120" y="51"/>
                  <a:pt x="106" y="48"/>
                </a:cubicBezTo>
                <a:cubicBezTo>
                  <a:pt x="101" y="34"/>
                  <a:pt x="88" y="5"/>
                  <a:pt x="73" y="0"/>
                </a:cubicBezTo>
                <a:cubicBezTo>
                  <a:pt x="30" y="6"/>
                  <a:pt x="55" y="24"/>
                  <a:pt x="7" y="30"/>
                </a:cubicBezTo>
                <a:cubicBezTo>
                  <a:pt x="0" y="41"/>
                  <a:pt x="12" y="25"/>
                  <a:pt x="12" y="39"/>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4" name="Freeform 30" descr="Stationery"/>
          <p:cNvSpPr>
            <a:spLocks/>
          </p:cNvSpPr>
          <p:nvPr/>
        </p:nvSpPr>
        <p:spPr bwMode="auto">
          <a:xfrm>
            <a:off x="3467102" y="1853031"/>
            <a:ext cx="88900" cy="141288"/>
          </a:xfrm>
          <a:custGeom>
            <a:avLst/>
            <a:gdLst>
              <a:gd name="T0" fmla="*/ 17641888 w 56"/>
              <a:gd name="T1" fmla="*/ 95766276 h 89"/>
              <a:gd name="T2" fmla="*/ 63004700 w 56"/>
              <a:gd name="T3" fmla="*/ 42843602 h 89"/>
              <a:gd name="T4" fmla="*/ 115927188 w 56"/>
              <a:gd name="T5" fmla="*/ 27722611 h 89"/>
              <a:gd name="T6" fmla="*/ 138609388 w 56"/>
              <a:gd name="T7" fmla="*/ 118448557 h 89"/>
              <a:gd name="T8" fmla="*/ 131048125 w 56"/>
              <a:gd name="T9" fmla="*/ 194053512 h 89"/>
              <a:gd name="T10" fmla="*/ 85685313 w 56"/>
              <a:gd name="T11" fmla="*/ 224295494 h 89"/>
              <a:gd name="T12" fmla="*/ 40322500 w 56"/>
              <a:gd name="T13" fmla="*/ 201613213 h 89"/>
              <a:gd name="T14" fmla="*/ 10080625 w 56"/>
              <a:gd name="T15" fmla="*/ 126008258 h 89"/>
              <a:gd name="T16" fmla="*/ 2520950 w 56"/>
              <a:gd name="T17" fmla="*/ 103327566 h 89"/>
              <a:gd name="T18" fmla="*/ 17641888 w 56"/>
              <a:gd name="T19" fmla="*/ 95766276 h 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89">
                <a:moveTo>
                  <a:pt x="7" y="38"/>
                </a:moveTo>
                <a:cubicBezTo>
                  <a:pt x="11" y="26"/>
                  <a:pt x="13" y="21"/>
                  <a:pt x="25" y="17"/>
                </a:cubicBezTo>
                <a:cubicBezTo>
                  <a:pt x="29" y="6"/>
                  <a:pt x="27" y="0"/>
                  <a:pt x="46" y="11"/>
                </a:cubicBezTo>
                <a:cubicBezTo>
                  <a:pt x="51" y="14"/>
                  <a:pt x="54" y="42"/>
                  <a:pt x="55" y="47"/>
                </a:cubicBezTo>
                <a:cubicBezTo>
                  <a:pt x="54" y="57"/>
                  <a:pt x="56" y="68"/>
                  <a:pt x="52" y="77"/>
                </a:cubicBezTo>
                <a:cubicBezTo>
                  <a:pt x="49" y="83"/>
                  <a:pt x="34" y="89"/>
                  <a:pt x="34" y="89"/>
                </a:cubicBezTo>
                <a:cubicBezTo>
                  <a:pt x="29" y="87"/>
                  <a:pt x="19" y="85"/>
                  <a:pt x="16" y="80"/>
                </a:cubicBezTo>
                <a:cubicBezTo>
                  <a:pt x="12" y="73"/>
                  <a:pt x="8" y="58"/>
                  <a:pt x="4" y="50"/>
                </a:cubicBezTo>
                <a:cubicBezTo>
                  <a:pt x="3" y="47"/>
                  <a:pt x="0" y="44"/>
                  <a:pt x="1" y="41"/>
                </a:cubicBezTo>
                <a:cubicBezTo>
                  <a:pt x="2" y="39"/>
                  <a:pt x="5" y="39"/>
                  <a:pt x="7" y="3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5" name="Freeform 31" descr="Stationery"/>
          <p:cNvSpPr>
            <a:spLocks/>
          </p:cNvSpPr>
          <p:nvPr/>
        </p:nvSpPr>
        <p:spPr bwMode="auto">
          <a:xfrm>
            <a:off x="3384552" y="2046706"/>
            <a:ext cx="215900" cy="155575"/>
          </a:xfrm>
          <a:custGeom>
            <a:avLst/>
            <a:gdLst>
              <a:gd name="T0" fmla="*/ 103327200 w 136"/>
              <a:gd name="T1" fmla="*/ 181451250 h 98"/>
              <a:gd name="T2" fmla="*/ 171370625 w 136"/>
              <a:gd name="T3" fmla="*/ 143649700 h 98"/>
              <a:gd name="T4" fmla="*/ 292338125 w 136"/>
              <a:gd name="T5" fmla="*/ 196572188 h 98"/>
              <a:gd name="T6" fmla="*/ 299899388 w 136"/>
              <a:gd name="T7" fmla="*/ 166330313 h 98"/>
              <a:gd name="T8" fmla="*/ 239415638 w 136"/>
              <a:gd name="T9" fmla="*/ 52924075 h 98"/>
              <a:gd name="T10" fmla="*/ 201612500 w 136"/>
              <a:gd name="T11" fmla="*/ 15120938 h 98"/>
              <a:gd name="T12" fmla="*/ 156249688 w 136"/>
              <a:gd name="T13" fmla="*/ 0 h 98"/>
              <a:gd name="T14" fmla="*/ 103327200 w 136"/>
              <a:gd name="T15" fmla="*/ 60483750 h 98"/>
              <a:gd name="T16" fmla="*/ 35282188 w 136"/>
              <a:gd name="T17" fmla="*/ 90725625 h 98"/>
              <a:gd name="T18" fmla="*/ 65524063 w 136"/>
              <a:gd name="T19" fmla="*/ 219254388 h 98"/>
              <a:gd name="T20" fmla="*/ 148690013 w 136"/>
              <a:gd name="T21" fmla="*/ 196572188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98">
                <a:moveTo>
                  <a:pt x="41" y="72"/>
                </a:moveTo>
                <a:cubicBezTo>
                  <a:pt x="51" y="69"/>
                  <a:pt x="68" y="57"/>
                  <a:pt x="68" y="57"/>
                </a:cubicBezTo>
                <a:cubicBezTo>
                  <a:pt x="88" y="70"/>
                  <a:pt x="91" y="74"/>
                  <a:pt x="116" y="78"/>
                </a:cubicBezTo>
                <a:cubicBezTo>
                  <a:pt x="136" y="98"/>
                  <a:pt x="136" y="72"/>
                  <a:pt x="119" y="66"/>
                </a:cubicBezTo>
                <a:cubicBezTo>
                  <a:pt x="116" y="23"/>
                  <a:pt x="125" y="28"/>
                  <a:pt x="95" y="21"/>
                </a:cubicBezTo>
                <a:cubicBezTo>
                  <a:pt x="89" y="17"/>
                  <a:pt x="86" y="10"/>
                  <a:pt x="80" y="6"/>
                </a:cubicBezTo>
                <a:cubicBezTo>
                  <a:pt x="75" y="3"/>
                  <a:pt x="62" y="0"/>
                  <a:pt x="62" y="0"/>
                </a:cubicBezTo>
                <a:cubicBezTo>
                  <a:pt x="47" y="10"/>
                  <a:pt x="55" y="3"/>
                  <a:pt x="41" y="24"/>
                </a:cubicBezTo>
                <a:cubicBezTo>
                  <a:pt x="36" y="32"/>
                  <a:pt x="22" y="31"/>
                  <a:pt x="14" y="36"/>
                </a:cubicBezTo>
                <a:cubicBezTo>
                  <a:pt x="0" y="56"/>
                  <a:pt x="0" y="78"/>
                  <a:pt x="26" y="87"/>
                </a:cubicBezTo>
                <a:cubicBezTo>
                  <a:pt x="38" y="83"/>
                  <a:pt x="47" y="72"/>
                  <a:pt x="59" y="78"/>
                </a:cubicBezTo>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6" name="Freeform 32" descr="Stationery"/>
          <p:cNvSpPr>
            <a:spLocks/>
          </p:cNvSpPr>
          <p:nvPr/>
        </p:nvSpPr>
        <p:spPr bwMode="auto">
          <a:xfrm>
            <a:off x="3513140" y="2227681"/>
            <a:ext cx="107950" cy="115888"/>
          </a:xfrm>
          <a:custGeom>
            <a:avLst/>
            <a:gdLst>
              <a:gd name="T0" fmla="*/ 118448138 w 68"/>
              <a:gd name="T1" fmla="*/ 136089025 h 73"/>
              <a:gd name="T2" fmla="*/ 171370625 w 68"/>
              <a:gd name="T3" fmla="*/ 98287312 h 73"/>
              <a:gd name="T4" fmla="*/ 156249688 w 68"/>
              <a:gd name="T5" fmla="*/ 75605014 h 73"/>
              <a:gd name="T6" fmla="*/ 133569075 w 68"/>
              <a:gd name="T7" fmla="*/ 68045306 h 73"/>
              <a:gd name="T8" fmla="*/ 80645000 w 68"/>
              <a:gd name="T9" fmla="*/ 0 h 73"/>
              <a:gd name="T10" fmla="*/ 12601575 w 68"/>
              <a:gd name="T11" fmla="*/ 30242005 h 73"/>
              <a:gd name="T12" fmla="*/ 42843450 w 68"/>
              <a:gd name="T13" fmla="*/ 128529317 h 73"/>
              <a:gd name="T14" fmla="*/ 80645000 w 68"/>
              <a:gd name="T15" fmla="*/ 158771323 h 73"/>
              <a:gd name="T16" fmla="*/ 95765938 w 68"/>
              <a:gd name="T17" fmla="*/ 136089025 h 73"/>
              <a:gd name="T18" fmla="*/ 118448138 w 68"/>
              <a:gd name="T19" fmla="*/ 136089025 h 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73">
                <a:moveTo>
                  <a:pt x="47" y="54"/>
                </a:moveTo>
                <a:cubicBezTo>
                  <a:pt x="68" y="47"/>
                  <a:pt x="63" y="54"/>
                  <a:pt x="68" y="39"/>
                </a:cubicBezTo>
                <a:cubicBezTo>
                  <a:pt x="66" y="36"/>
                  <a:pt x="65" y="32"/>
                  <a:pt x="62" y="30"/>
                </a:cubicBezTo>
                <a:cubicBezTo>
                  <a:pt x="60" y="28"/>
                  <a:pt x="55" y="29"/>
                  <a:pt x="53" y="27"/>
                </a:cubicBezTo>
                <a:cubicBezTo>
                  <a:pt x="39" y="13"/>
                  <a:pt x="65" y="7"/>
                  <a:pt x="32" y="0"/>
                </a:cubicBezTo>
                <a:cubicBezTo>
                  <a:pt x="11" y="7"/>
                  <a:pt x="19" y="2"/>
                  <a:pt x="5" y="12"/>
                </a:cubicBezTo>
                <a:cubicBezTo>
                  <a:pt x="0" y="27"/>
                  <a:pt x="1" y="46"/>
                  <a:pt x="17" y="51"/>
                </a:cubicBezTo>
                <a:cubicBezTo>
                  <a:pt x="24" y="72"/>
                  <a:pt x="18" y="73"/>
                  <a:pt x="32" y="63"/>
                </a:cubicBezTo>
                <a:cubicBezTo>
                  <a:pt x="34" y="60"/>
                  <a:pt x="34" y="54"/>
                  <a:pt x="38" y="54"/>
                </a:cubicBezTo>
                <a:cubicBezTo>
                  <a:pt x="47" y="53"/>
                  <a:pt x="68" y="68"/>
                  <a:pt x="47" y="54"/>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7" name="Freeform 33" descr="Stationery"/>
          <p:cNvSpPr>
            <a:spLocks/>
          </p:cNvSpPr>
          <p:nvPr/>
        </p:nvSpPr>
        <p:spPr bwMode="auto">
          <a:xfrm>
            <a:off x="4967290" y="1419644"/>
            <a:ext cx="63500" cy="95250"/>
          </a:xfrm>
          <a:custGeom>
            <a:avLst/>
            <a:gdLst>
              <a:gd name="T0" fmla="*/ 0 w 40"/>
              <a:gd name="T1" fmla="*/ 30241875 h 60"/>
              <a:gd name="T2" fmla="*/ 20161250 w 40"/>
              <a:gd name="T3" fmla="*/ 78125638 h 60"/>
              <a:gd name="T4" fmla="*/ 35282188 w 40"/>
              <a:gd name="T5" fmla="*/ 131048125 h 60"/>
              <a:gd name="T6" fmla="*/ 65524063 w 40"/>
              <a:gd name="T7" fmla="*/ 143649700 h 60"/>
              <a:gd name="T8" fmla="*/ 80645000 w 40"/>
              <a:gd name="T9" fmla="*/ 108367513 h 60"/>
              <a:gd name="T10" fmla="*/ 60483750 w 40"/>
              <a:gd name="T11" fmla="*/ 22682200 h 60"/>
              <a:gd name="T12" fmla="*/ 35282188 w 40"/>
              <a:gd name="T13" fmla="*/ 0 h 60"/>
              <a:gd name="T14" fmla="*/ 5040313 w 40"/>
              <a:gd name="T15" fmla="*/ 10080625 h 60"/>
              <a:gd name="T16" fmla="*/ 0 w 40"/>
              <a:gd name="T17" fmla="*/ 30241875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 h="60">
                <a:moveTo>
                  <a:pt x="0" y="12"/>
                </a:moveTo>
                <a:cubicBezTo>
                  <a:pt x="3" y="18"/>
                  <a:pt x="5" y="25"/>
                  <a:pt x="8" y="31"/>
                </a:cubicBezTo>
                <a:cubicBezTo>
                  <a:pt x="9" y="38"/>
                  <a:pt x="11" y="46"/>
                  <a:pt x="14" y="52"/>
                </a:cubicBezTo>
                <a:cubicBezTo>
                  <a:pt x="16" y="60"/>
                  <a:pt x="19" y="58"/>
                  <a:pt x="26" y="57"/>
                </a:cubicBezTo>
                <a:cubicBezTo>
                  <a:pt x="27" y="51"/>
                  <a:pt x="30" y="48"/>
                  <a:pt x="32" y="43"/>
                </a:cubicBezTo>
                <a:cubicBezTo>
                  <a:pt x="34" y="31"/>
                  <a:pt x="40" y="12"/>
                  <a:pt x="24" y="9"/>
                </a:cubicBezTo>
                <a:cubicBezTo>
                  <a:pt x="23" y="2"/>
                  <a:pt x="20" y="4"/>
                  <a:pt x="14" y="0"/>
                </a:cubicBezTo>
                <a:cubicBezTo>
                  <a:pt x="13" y="0"/>
                  <a:pt x="3" y="0"/>
                  <a:pt x="2" y="4"/>
                </a:cubicBezTo>
                <a:cubicBezTo>
                  <a:pt x="0" y="14"/>
                  <a:pt x="7" y="25"/>
                  <a:pt x="0"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8" name="Freeform 34" descr="Stationery"/>
          <p:cNvSpPr>
            <a:spLocks/>
          </p:cNvSpPr>
          <p:nvPr/>
        </p:nvSpPr>
        <p:spPr bwMode="auto">
          <a:xfrm>
            <a:off x="4646615" y="2241969"/>
            <a:ext cx="74612" cy="74612"/>
          </a:xfrm>
          <a:custGeom>
            <a:avLst/>
            <a:gdLst>
              <a:gd name="T0" fmla="*/ 0 w 46"/>
              <a:gd name="T1" fmla="*/ 53649581 h 42"/>
              <a:gd name="T2" fmla="*/ 57879448 w 46"/>
              <a:gd name="T3" fmla="*/ 129391420 h 42"/>
              <a:gd name="T4" fmla="*/ 110497128 w 46"/>
              <a:gd name="T5" fmla="*/ 104144140 h 42"/>
              <a:gd name="T6" fmla="*/ 121020664 w 46"/>
              <a:gd name="T7" fmla="*/ 66273221 h 42"/>
              <a:gd name="T8" fmla="*/ 84188288 w 46"/>
              <a:gd name="T9" fmla="*/ 3155022 h 42"/>
              <a:gd name="T10" fmla="*/ 5261768 w 46"/>
              <a:gd name="T11" fmla="*/ 34714121 h 42"/>
              <a:gd name="T12" fmla="*/ 0 w 46"/>
              <a:gd name="T13" fmla="*/ 5364958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 h="42">
                <a:moveTo>
                  <a:pt x="0" y="17"/>
                </a:moveTo>
                <a:cubicBezTo>
                  <a:pt x="3" y="26"/>
                  <a:pt x="12" y="38"/>
                  <a:pt x="22" y="41"/>
                </a:cubicBezTo>
                <a:cubicBezTo>
                  <a:pt x="31" y="40"/>
                  <a:pt x="37" y="42"/>
                  <a:pt x="42" y="33"/>
                </a:cubicBezTo>
                <a:cubicBezTo>
                  <a:pt x="44" y="29"/>
                  <a:pt x="46" y="21"/>
                  <a:pt x="46" y="21"/>
                </a:cubicBezTo>
                <a:cubicBezTo>
                  <a:pt x="40" y="12"/>
                  <a:pt x="42" y="4"/>
                  <a:pt x="32" y="1"/>
                </a:cubicBezTo>
                <a:cubicBezTo>
                  <a:pt x="21" y="2"/>
                  <a:pt x="6" y="0"/>
                  <a:pt x="2" y="11"/>
                </a:cubicBezTo>
                <a:cubicBezTo>
                  <a:pt x="4" y="28"/>
                  <a:pt x="6" y="29"/>
                  <a:pt x="0" y="1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39" name="Freeform 35" descr="Stationery"/>
          <p:cNvSpPr>
            <a:spLocks/>
          </p:cNvSpPr>
          <p:nvPr/>
        </p:nvSpPr>
        <p:spPr bwMode="auto">
          <a:xfrm>
            <a:off x="1125540" y="1813344"/>
            <a:ext cx="936625" cy="693737"/>
          </a:xfrm>
          <a:custGeom>
            <a:avLst/>
            <a:gdLst>
              <a:gd name="T0" fmla="*/ 1000502825 w 590"/>
              <a:gd name="T1" fmla="*/ 143648009 h 437"/>
              <a:gd name="T2" fmla="*/ 1028223750 w 590"/>
              <a:gd name="T3" fmla="*/ 113406156 h 437"/>
              <a:gd name="T4" fmla="*/ 1181954075 w 590"/>
              <a:gd name="T5" fmla="*/ 103325538 h 437"/>
              <a:gd name="T6" fmla="*/ 1219755625 w 590"/>
              <a:gd name="T7" fmla="*/ 136088339 h 437"/>
              <a:gd name="T8" fmla="*/ 1280239375 w 590"/>
              <a:gd name="T9" fmla="*/ 148688318 h 437"/>
              <a:gd name="T10" fmla="*/ 1323082825 w 590"/>
              <a:gd name="T11" fmla="*/ 65524015 h 437"/>
              <a:gd name="T12" fmla="*/ 1376005313 w 590"/>
              <a:gd name="T13" fmla="*/ 73083685 h 437"/>
              <a:gd name="T14" fmla="*/ 1459171263 w 590"/>
              <a:gd name="T15" fmla="*/ 75604633 h 437"/>
              <a:gd name="T16" fmla="*/ 1439010013 w 590"/>
              <a:gd name="T17" fmla="*/ 178930171 h 437"/>
              <a:gd name="T18" fmla="*/ 1376005313 w 590"/>
              <a:gd name="T19" fmla="*/ 254534804 h 437"/>
              <a:gd name="T20" fmla="*/ 1323082825 w 590"/>
              <a:gd name="T21" fmla="*/ 284776657 h 437"/>
              <a:gd name="T22" fmla="*/ 1302921575 w 590"/>
              <a:gd name="T23" fmla="*/ 375502217 h 437"/>
              <a:gd name="T24" fmla="*/ 1257558763 w 590"/>
              <a:gd name="T25" fmla="*/ 529232431 h 437"/>
              <a:gd name="T26" fmla="*/ 1227316888 w 590"/>
              <a:gd name="T27" fmla="*/ 582154880 h 437"/>
              <a:gd name="T28" fmla="*/ 1232357200 w 590"/>
              <a:gd name="T29" fmla="*/ 657759513 h 437"/>
              <a:gd name="T30" fmla="*/ 1270158750 w 590"/>
              <a:gd name="T31" fmla="*/ 761086639 h 437"/>
              <a:gd name="T32" fmla="*/ 1272679700 w 590"/>
              <a:gd name="T33" fmla="*/ 859371868 h 437"/>
              <a:gd name="T34" fmla="*/ 1242437825 w 590"/>
              <a:gd name="T35" fmla="*/ 927416832 h 437"/>
              <a:gd name="T36" fmla="*/ 1227316888 w 590"/>
              <a:gd name="T37" fmla="*/ 967739303 h 437"/>
              <a:gd name="T38" fmla="*/ 1197075013 w 590"/>
              <a:gd name="T39" fmla="*/ 1003021465 h 437"/>
              <a:gd name="T40" fmla="*/ 1174392813 w 590"/>
              <a:gd name="T41" fmla="*/ 1040822987 h 437"/>
              <a:gd name="T42" fmla="*/ 1136591263 w 590"/>
              <a:gd name="T43" fmla="*/ 1101306694 h 437"/>
              <a:gd name="T44" fmla="*/ 1053425313 w 590"/>
              <a:gd name="T45" fmla="*/ 1050903605 h 437"/>
              <a:gd name="T46" fmla="*/ 990422200 w 590"/>
              <a:gd name="T47" fmla="*/ 980339281 h 437"/>
              <a:gd name="T48" fmla="*/ 902215938 w 590"/>
              <a:gd name="T49" fmla="*/ 859371868 h 437"/>
              <a:gd name="T50" fmla="*/ 831651563 w 590"/>
              <a:gd name="T51" fmla="*/ 791328492 h 437"/>
              <a:gd name="T52" fmla="*/ 743446888 w 590"/>
              <a:gd name="T53" fmla="*/ 733364146 h 437"/>
              <a:gd name="T54" fmla="*/ 667842200 w 590"/>
              <a:gd name="T55" fmla="*/ 745965712 h 437"/>
              <a:gd name="T56" fmla="*/ 584676250 w 590"/>
              <a:gd name="T57" fmla="*/ 710683550 h 437"/>
              <a:gd name="T58" fmla="*/ 546874700 w 590"/>
              <a:gd name="T59" fmla="*/ 662799822 h 437"/>
              <a:gd name="T60" fmla="*/ 471270013 w 590"/>
              <a:gd name="T61" fmla="*/ 640119226 h 437"/>
              <a:gd name="T62" fmla="*/ 423386250 w 590"/>
              <a:gd name="T63" fmla="*/ 627517660 h 437"/>
              <a:gd name="T64" fmla="*/ 380544388 w 590"/>
              <a:gd name="T65" fmla="*/ 572074263 h 437"/>
              <a:gd name="T66" fmla="*/ 302418750 w 590"/>
              <a:gd name="T67" fmla="*/ 511590556 h 437"/>
              <a:gd name="T68" fmla="*/ 264617200 w 590"/>
              <a:gd name="T69" fmla="*/ 488909960 h 437"/>
              <a:gd name="T70" fmla="*/ 146169063 w 590"/>
              <a:gd name="T71" fmla="*/ 390623143 h 437"/>
              <a:gd name="T72" fmla="*/ 32762825 w 590"/>
              <a:gd name="T73" fmla="*/ 299897584 h 437"/>
              <a:gd name="T74" fmla="*/ 10080625 w 590"/>
              <a:gd name="T75" fmla="*/ 264615422 h 437"/>
              <a:gd name="T76" fmla="*/ 30241875 w 590"/>
              <a:gd name="T77" fmla="*/ 186491428 h 437"/>
              <a:gd name="T78" fmla="*/ 60483750 w 590"/>
              <a:gd name="T79" fmla="*/ 148688318 h 437"/>
              <a:gd name="T80" fmla="*/ 108367513 w 590"/>
              <a:gd name="T81" fmla="*/ 98285229 h 437"/>
              <a:gd name="T82" fmla="*/ 189012513 w 590"/>
              <a:gd name="T83" fmla="*/ 118446465 h 437"/>
              <a:gd name="T84" fmla="*/ 226814063 w 590"/>
              <a:gd name="T85" fmla="*/ 158768936 h 437"/>
              <a:gd name="T86" fmla="*/ 272176875 w 590"/>
              <a:gd name="T87" fmla="*/ 171370501 h 437"/>
              <a:gd name="T88" fmla="*/ 320060638 w 590"/>
              <a:gd name="T89" fmla="*/ 126007722 h 437"/>
              <a:gd name="T90" fmla="*/ 370463763 w 590"/>
              <a:gd name="T91" fmla="*/ 35282162 h 437"/>
              <a:gd name="T92" fmla="*/ 491431263 w 590"/>
              <a:gd name="T93" fmla="*/ 75604633 h 437"/>
              <a:gd name="T94" fmla="*/ 536794075 w 590"/>
              <a:gd name="T95" fmla="*/ 110886795 h 437"/>
              <a:gd name="T96" fmla="*/ 559474688 w 590"/>
              <a:gd name="T97" fmla="*/ 128527082 h 437"/>
              <a:gd name="T98" fmla="*/ 622479388 w 590"/>
              <a:gd name="T99" fmla="*/ 166330193 h 437"/>
              <a:gd name="T100" fmla="*/ 725805000 w 590"/>
              <a:gd name="T101" fmla="*/ 211692972 h 437"/>
              <a:gd name="T102" fmla="*/ 763608138 w 590"/>
              <a:gd name="T103" fmla="*/ 231854208 h 437"/>
              <a:gd name="T104" fmla="*/ 786288750 w 590"/>
              <a:gd name="T105" fmla="*/ 201612355 h 437"/>
              <a:gd name="T106" fmla="*/ 766127500 w 590"/>
              <a:gd name="T107" fmla="*/ 163809244 h 437"/>
              <a:gd name="T108" fmla="*/ 902215938 w 590"/>
              <a:gd name="T109" fmla="*/ 151209266 h 437"/>
              <a:gd name="T110" fmla="*/ 955140013 w 590"/>
              <a:gd name="T111" fmla="*/ 173889862 h 437"/>
              <a:gd name="T112" fmla="*/ 1020664075 w 590"/>
              <a:gd name="T113" fmla="*/ 158768936 h 437"/>
              <a:gd name="T114" fmla="*/ 1000502825 w 590"/>
              <a:gd name="T115" fmla="*/ 143648009 h 4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0" h="437">
                <a:moveTo>
                  <a:pt x="397" y="57"/>
                </a:moveTo>
                <a:cubicBezTo>
                  <a:pt x="403" y="52"/>
                  <a:pt x="401" y="49"/>
                  <a:pt x="408" y="45"/>
                </a:cubicBezTo>
                <a:cubicBezTo>
                  <a:pt x="419" y="30"/>
                  <a:pt x="466" y="41"/>
                  <a:pt x="469" y="41"/>
                </a:cubicBezTo>
                <a:cubicBezTo>
                  <a:pt x="477" y="43"/>
                  <a:pt x="477" y="50"/>
                  <a:pt x="484" y="54"/>
                </a:cubicBezTo>
                <a:cubicBezTo>
                  <a:pt x="491" y="57"/>
                  <a:pt x="501" y="58"/>
                  <a:pt x="508" y="59"/>
                </a:cubicBezTo>
                <a:cubicBezTo>
                  <a:pt x="527" y="54"/>
                  <a:pt x="506" y="29"/>
                  <a:pt x="525" y="26"/>
                </a:cubicBezTo>
                <a:cubicBezTo>
                  <a:pt x="533" y="16"/>
                  <a:pt x="537" y="26"/>
                  <a:pt x="546" y="29"/>
                </a:cubicBezTo>
                <a:cubicBezTo>
                  <a:pt x="558" y="27"/>
                  <a:pt x="567" y="28"/>
                  <a:pt x="579" y="30"/>
                </a:cubicBezTo>
                <a:cubicBezTo>
                  <a:pt x="590" y="44"/>
                  <a:pt x="585" y="63"/>
                  <a:pt x="571" y="71"/>
                </a:cubicBezTo>
                <a:cubicBezTo>
                  <a:pt x="566" y="77"/>
                  <a:pt x="551" y="97"/>
                  <a:pt x="546" y="101"/>
                </a:cubicBezTo>
                <a:cubicBezTo>
                  <a:pt x="539" y="105"/>
                  <a:pt x="525" y="113"/>
                  <a:pt x="525" y="113"/>
                </a:cubicBezTo>
                <a:cubicBezTo>
                  <a:pt x="523" y="131"/>
                  <a:pt x="523" y="135"/>
                  <a:pt x="517" y="149"/>
                </a:cubicBezTo>
                <a:cubicBezTo>
                  <a:pt x="513" y="171"/>
                  <a:pt x="528" y="205"/>
                  <a:pt x="499" y="210"/>
                </a:cubicBezTo>
                <a:cubicBezTo>
                  <a:pt x="495" y="217"/>
                  <a:pt x="491" y="224"/>
                  <a:pt x="487" y="231"/>
                </a:cubicBezTo>
                <a:cubicBezTo>
                  <a:pt x="485" y="241"/>
                  <a:pt x="484" y="252"/>
                  <a:pt x="489" y="261"/>
                </a:cubicBezTo>
                <a:cubicBezTo>
                  <a:pt x="493" y="281"/>
                  <a:pt x="485" y="291"/>
                  <a:pt x="504" y="302"/>
                </a:cubicBezTo>
                <a:cubicBezTo>
                  <a:pt x="506" y="314"/>
                  <a:pt x="505" y="329"/>
                  <a:pt x="505" y="341"/>
                </a:cubicBezTo>
                <a:cubicBezTo>
                  <a:pt x="504" y="357"/>
                  <a:pt x="506" y="360"/>
                  <a:pt x="493" y="368"/>
                </a:cubicBezTo>
                <a:cubicBezTo>
                  <a:pt x="490" y="373"/>
                  <a:pt x="490" y="379"/>
                  <a:pt x="487" y="384"/>
                </a:cubicBezTo>
                <a:cubicBezTo>
                  <a:pt x="485" y="393"/>
                  <a:pt x="482" y="394"/>
                  <a:pt x="475" y="398"/>
                </a:cubicBezTo>
                <a:cubicBezTo>
                  <a:pt x="471" y="403"/>
                  <a:pt x="469" y="408"/>
                  <a:pt x="466" y="413"/>
                </a:cubicBezTo>
                <a:cubicBezTo>
                  <a:pt x="464" y="424"/>
                  <a:pt x="462" y="433"/>
                  <a:pt x="451" y="437"/>
                </a:cubicBezTo>
                <a:cubicBezTo>
                  <a:pt x="434" y="433"/>
                  <a:pt x="436" y="423"/>
                  <a:pt x="418" y="417"/>
                </a:cubicBezTo>
                <a:cubicBezTo>
                  <a:pt x="402" y="405"/>
                  <a:pt x="419" y="393"/>
                  <a:pt x="393" y="389"/>
                </a:cubicBezTo>
                <a:cubicBezTo>
                  <a:pt x="377" y="383"/>
                  <a:pt x="366" y="356"/>
                  <a:pt x="358" y="341"/>
                </a:cubicBezTo>
                <a:cubicBezTo>
                  <a:pt x="355" y="324"/>
                  <a:pt x="347" y="316"/>
                  <a:pt x="330" y="314"/>
                </a:cubicBezTo>
                <a:cubicBezTo>
                  <a:pt x="316" y="309"/>
                  <a:pt x="308" y="296"/>
                  <a:pt x="295" y="291"/>
                </a:cubicBezTo>
                <a:cubicBezTo>
                  <a:pt x="285" y="292"/>
                  <a:pt x="275" y="293"/>
                  <a:pt x="265" y="296"/>
                </a:cubicBezTo>
                <a:cubicBezTo>
                  <a:pt x="231" y="294"/>
                  <a:pt x="241" y="300"/>
                  <a:pt x="232" y="282"/>
                </a:cubicBezTo>
                <a:cubicBezTo>
                  <a:pt x="230" y="273"/>
                  <a:pt x="227" y="265"/>
                  <a:pt x="217" y="263"/>
                </a:cubicBezTo>
                <a:cubicBezTo>
                  <a:pt x="206" y="257"/>
                  <a:pt x="199" y="256"/>
                  <a:pt x="187" y="254"/>
                </a:cubicBezTo>
                <a:cubicBezTo>
                  <a:pt x="181" y="251"/>
                  <a:pt x="168" y="249"/>
                  <a:pt x="168" y="249"/>
                </a:cubicBezTo>
                <a:cubicBezTo>
                  <a:pt x="162" y="241"/>
                  <a:pt x="158" y="233"/>
                  <a:pt x="151" y="227"/>
                </a:cubicBezTo>
                <a:cubicBezTo>
                  <a:pt x="147" y="206"/>
                  <a:pt x="143" y="204"/>
                  <a:pt x="120" y="203"/>
                </a:cubicBezTo>
                <a:cubicBezTo>
                  <a:pt x="114" y="197"/>
                  <a:pt x="113" y="195"/>
                  <a:pt x="105" y="194"/>
                </a:cubicBezTo>
                <a:cubicBezTo>
                  <a:pt x="86" y="182"/>
                  <a:pt x="83" y="159"/>
                  <a:pt x="58" y="155"/>
                </a:cubicBezTo>
                <a:cubicBezTo>
                  <a:pt x="40" y="146"/>
                  <a:pt x="26" y="134"/>
                  <a:pt x="13" y="119"/>
                </a:cubicBezTo>
                <a:cubicBezTo>
                  <a:pt x="12" y="112"/>
                  <a:pt x="9" y="110"/>
                  <a:pt x="4" y="105"/>
                </a:cubicBezTo>
                <a:cubicBezTo>
                  <a:pt x="2" y="92"/>
                  <a:pt x="0" y="81"/>
                  <a:pt x="12" y="74"/>
                </a:cubicBezTo>
                <a:cubicBezTo>
                  <a:pt x="13" y="65"/>
                  <a:pt x="15" y="61"/>
                  <a:pt x="24" y="59"/>
                </a:cubicBezTo>
                <a:cubicBezTo>
                  <a:pt x="30" y="49"/>
                  <a:pt x="35" y="45"/>
                  <a:pt x="43" y="39"/>
                </a:cubicBezTo>
                <a:cubicBezTo>
                  <a:pt x="54" y="41"/>
                  <a:pt x="65" y="41"/>
                  <a:pt x="75" y="47"/>
                </a:cubicBezTo>
                <a:cubicBezTo>
                  <a:pt x="79" y="55"/>
                  <a:pt x="81" y="61"/>
                  <a:pt x="90" y="63"/>
                </a:cubicBezTo>
                <a:cubicBezTo>
                  <a:pt x="96" y="66"/>
                  <a:pt x="102" y="66"/>
                  <a:pt x="108" y="68"/>
                </a:cubicBezTo>
                <a:cubicBezTo>
                  <a:pt x="121" y="65"/>
                  <a:pt x="120" y="59"/>
                  <a:pt x="127" y="50"/>
                </a:cubicBezTo>
                <a:cubicBezTo>
                  <a:pt x="124" y="30"/>
                  <a:pt x="124" y="17"/>
                  <a:pt x="147" y="14"/>
                </a:cubicBezTo>
                <a:cubicBezTo>
                  <a:pt x="166" y="0"/>
                  <a:pt x="180" y="21"/>
                  <a:pt x="195" y="30"/>
                </a:cubicBezTo>
                <a:cubicBezTo>
                  <a:pt x="200" y="36"/>
                  <a:pt x="206" y="39"/>
                  <a:pt x="213" y="44"/>
                </a:cubicBezTo>
                <a:cubicBezTo>
                  <a:pt x="216" y="46"/>
                  <a:pt x="222" y="51"/>
                  <a:pt x="222" y="51"/>
                </a:cubicBezTo>
                <a:cubicBezTo>
                  <a:pt x="225" y="64"/>
                  <a:pt x="235" y="65"/>
                  <a:pt x="247" y="66"/>
                </a:cubicBezTo>
                <a:cubicBezTo>
                  <a:pt x="256" y="88"/>
                  <a:pt x="266" y="82"/>
                  <a:pt x="288" y="84"/>
                </a:cubicBezTo>
                <a:cubicBezTo>
                  <a:pt x="300" y="90"/>
                  <a:pt x="295" y="87"/>
                  <a:pt x="303" y="92"/>
                </a:cubicBezTo>
                <a:cubicBezTo>
                  <a:pt x="311" y="89"/>
                  <a:pt x="308" y="87"/>
                  <a:pt x="312" y="80"/>
                </a:cubicBezTo>
                <a:cubicBezTo>
                  <a:pt x="310" y="74"/>
                  <a:pt x="308" y="70"/>
                  <a:pt x="304" y="65"/>
                </a:cubicBezTo>
                <a:cubicBezTo>
                  <a:pt x="310" y="50"/>
                  <a:pt x="357" y="60"/>
                  <a:pt x="358" y="60"/>
                </a:cubicBezTo>
                <a:cubicBezTo>
                  <a:pt x="366" y="63"/>
                  <a:pt x="370" y="68"/>
                  <a:pt x="379" y="69"/>
                </a:cubicBezTo>
                <a:cubicBezTo>
                  <a:pt x="388" y="68"/>
                  <a:pt x="397" y="66"/>
                  <a:pt x="405" y="63"/>
                </a:cubicBezTo>
                <a:cubicBezTo>
                  <a:pt x="403" y="52"/>
                  <a:pt x="406" y="53"/>
                  <a:pt x="397" y="5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0" name="Freeform 36" descr="Stationery"/>
          <p:cNvSpPr>
            <a:spLocks/>
          </p:cNvSpPr>
          <p:nvPr/>
        </p:nvSpPr>
        <p:spPr bwMode="auto">
          <a:xfrm>
            <a:off x="1130302" y="1775244"/>
            <a:ext cx="68263" cy="57150"/>
          </a:xfrm>
          <a:custGeom>
            <a:avLst/>
            <a:gdLst>
              <a:gd name="T0" fmla="*/ 90726290 w 43"/>
              <a:gd name="T1" fmla="*/ 68045013 h 36"/>
              <a:gd name="T2" fmla="*/ 78126210 w 43"/>
              <a:gd name="T3" fmla="*/ 20161250 h 36"/>
              <a:gd name="T4" fmla="*/ 52924463 w 43"/>
              <a:gd name="T5" fmla="*/ 0 h 36"/>
              <a:gd name="T6" fmla="*/ 2520968 w 43"/>
              <a:gd name="T7" fmla="*/ 27722513 h 36"/>
              <a:gd name="T8" fmla="*/ 37803414 w 43"/>
              <a:gd name="T9" fmla="*/ 90725625 h 36"/>
              <a:gd name="T10" fmla="*/ 90726290 w 43"/>
              <a:gd name="T11" fmla="*/ 68045013 h 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36">
                <a:moveTo>
                  <a:pt x="36" y="27"/>
                </a:moveTo>
                <a:cubicBezTo>
                  <a:pt x="37" y="18"/>
                  <a:pt x="43" y="10"/>
                  <a:pt x="31" y="8"/>
                </a:cubicBezTo>
                <a:cubicBezTo>
                  <a:pt x="26" y="6"/>
                  <a:pt x="26" y="2"/>
                  <a:pt x="21" y="0"/>
                </a:cubicBezTo>
                <a:cubicBezTo>
                  <a:pt x="6" y="2"/>
                  <a:pt x="7" y="0"/>
                  <a:pt x="1" y="11"/>
                </a:cubicBezTo>
                <a:cubicBezTo>
                  <a:pt x="3" y="26"/>
                  <a:pt x="0" y="34"/>
                  <a:pt x="15" y="36"/>
                </a:cubicBezTo>
                <a:cubicBezTo>
                  <a:pt x="20" y="35"/>
                  <a:pt x="36" y="34"/>
                  <a:pt x="36"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1" name="Freeform 37" descr="Stationery"/>
          <p:cNvSpPr>
            <a:spLocks/>
          </p:cNvSpPr>
          <p:nvPr/>
        </p:nvSpPr>
        <p:spPr bwMode="auto">
          <a:xfrm>
            <a:off x="990602" y="2253081"/>
            <a:ext cx="88900" cy="107950"/>
          </a:xfrm>
          <a:custGeom>
            <a:avLst/>
            <a:gdLst>
              <a:gd name="T0" fmla="*/ 115927188 w 56"/>
              <a:gd name="T1" fmla="*/ 73085325 h 68"/>
              <a:gd name="T2" fmla="*/ 85685313 w 56"/>
              <a:gd name="T3" fmla="*/ 27722513 h 68"/>
              <a:gd name="T4" fmla="*/ 57964388 w 56"/>
              <a:gd name="T5" fmla="*/ 5040313 h 68"/>
              <a:gd name="T6" fmla="*/ 15120938 w 56"/>
              <a:gd name="T7" fmla="*/ 25201563 h 68"/>
              <a:gd name="T8" fmla="*/ 0 w 56"/>
              <a:gd name="T9" fmla="*/ 57964388 h 68"/>
              <a:gd name="T10" fmla="*/ 32762825 w 56"/>
              <a:gd name="T11" fmla="*/ 110886875 h 68"/>
              <a:gd name="T12" fmla="*/ 108367513 w 56"/>
              <a:gd name="T13" fmla="*/ 171370625 h 68"/>
              <a:gd name="T14" fmla="*/ 138609388 w 56"/>
              <a:gd name="T15" fmla="*/ 141128750 h 68"/>
              <a:gd name="T16" fmla="*/ 133569075 w 56"/>
              <a:gd name="T17" fmla="*/ 100806250 h 68"/>
              <a:gd name="T18" fmla="*/ 115927188 w 56"/>
              <a:gd name="T19" fmla="*/ 73085325 h 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6" h="68">
                <a:moveTo>
                  <a:pt x="46" y="29"/>
                </a:moveTo>
                <a:cubicBezTo>
                  <a:pt x="43" y="23"/>
                  <a:pt x="38" y="17"/>
                  <a:pt x="34" y="11"/>
                </a:cubicBezTo>
                <a:cubicBezTo>
                  <a:pt x="32" y="3"/>
                  <a:pt x="31" y="0"/>
                  <a:pt x="23" y="2"/>
                </a:cubicBezTo>
                <a:cubicBezTo>
                  <a:pt x="19" y="9"/>
                  <a:pt x="14" y="8"/>
                  <a:pt x="6" y="10"/>
                </a:cubicBezTo>
                <a:cubicBezTo>
                  <a:pt x="3" y="14"/>
                  <a:pt x="2" y="18"/>
                  <a:pt x="0" y="23"/>
                </a:cubicBezTo>
                <a:cubicBezTo>
                  <a:pt x="2" y="33"/>
                  <a:pt x="4" y="39"/>
                  <a:pt x="13" y="44"/>
                </a:cubicBezTo>
                <a:cubicBezTo>
                  <a:pt x="17" y="62"/>
                  <a:pt x="25" y="65"/>
                  <a:pt x="43" y="68"/>
                </a:cubicBezTo>
                <a:cubicBezTo>
                  <a:pt x="51" y="67"/>
                  <a:pt x="51" y="63"/>
                  <a:pt x="55" y="56"/>
                </a:cubicBezTo>
                <a:cubicBezTo>
                  <a:pt x="56" y="50"/>
                  <a:pt x="56" y="46"/>
                  <a:pt x="53" y="40"/>
                </a:cubicBezTo>
                <a:cubicBezTo>
                  <a:pt x="52" y="34"/>
                  <a:pt x="52" y="32"/>
                  <a:pt x="46" y="2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2" name="Freeform 38" descr="Stationery"/>
          <p:cNvSpPr>
            <a:spLocks/>
          </p:cNvSpPr>
          <p:nvPr/>
        </p:nvSpPr>
        <p:spPr bwMode="auto">
          <a:xfrm>
            <a:off x="1684340" y="1684756"/>
            <a:ext cx="60325" cy="61913"/>
          </a:xfrm>
          <a:custGeom>
            <a:avLst/>
            <a:gdLst>
              <a:gd name="T0" fmla="*/ 88206263 w 38"/>
              <a:gd name="T1" fmla="*/ 50403532 h 39"/>
              <a:gd name="T2" fmla="*/ 75604688 w 38"/>
              <a:gd name="T3" fmla="*/ 0 h 39"/>
              <a:gd name="T4" fmla="*/ 15120938 w 38"/>
              <a:gd name="T5" fmla="*/ 27722736 h 39"/>
              <a:gd name="T6" fmla="*/ 0 w 38"/>
              <a:gd name="T7" fmla="*/ 60484238 h 39"/>
              <a:gd name="T8" fmla="*/ 22682200 w 38"/>
              <a:gd name="T9" fmla="*/ 90726358 h 39"/>
              <a:gd name="T10" fmla="*/ 73085325 w 38"/>
              <a:gd name="T11" fmla="*/ 80645651 h 39"/>
              <a:gd name="T12" fmla="*/ 88206263 w 38"/>
              <a:gd name="T13" fmla="*/ 50403532 h 3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9">
                <a:moveTo>
                  <a:pt x="35" y="20"/>
                </a:moveTo>
                <a:cubicBezTo>
                  <a:pt x="37" y="11"/>
                  <a:pt x="38" y="5"/>
                  <a:pt x="30" y="0"/>
                </a:cubicBezTo>
                <a:cubicBezTo>
                  <a:pt x="19" y="2"/>
                  <a:pt x="15" y="6"/>
                  <a:pt x="6" y="11"/>
                </a:cubicBezTo>
                <a:cubicBezTo>
                  <a:pt x="3" y="15"/>
                  <a:pt x="2" y="19"/>
                  <a:pt x="0" y="24"/>
                </a:cubicBezTo>
                <a:cubicBezTo>
                  <a:pt x="3" y="32"/>
                  <a:pt x="0" y="35"/>
                  <a:pt x="9" y="36"/>
                </a:cubicBezTo>
                <a:cubicBezTo>
                  <a:pt x="17" y="39"/>
                  <a:pt x="22" y="37"/>
                  <a:pt x="29" y="32"/>
                </a:cubicBezTo>
                <a:cubicBezTo>
                  <a:pt x="30" y="28"/>
                  <a:pt x="31" y="16"/>
                  <a:pt x="35"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3" name="Freeform 39" descr="Stationery"/>
          <p:cNvSpPr>
            <a:spLocks/>
          </p:cNvSpPr>
          <p:nvPr/>
        </p:nvSpPr>
        <p:spPr bwMode="auto">
          <a:xfrm>
            <a:off x="1909765" y="1540294"/>
            <a:ext cx="77787" cy="76200"/>
          </a:xfrm>
          <a:custGeom>
            <a:avLst/>
            <a:gdLst>
              <a:gd name="T0" fmla="*/ 115926442 w 49"/>
              <a:gd name="T1" fmla="*/ 105846563 h 48"/>
              <a:gd name="T2" fmla="*/ 65523641 w 49"/>
              <a:gd name="T3" fmla="*/ 17641888 h 48"/>
              <a:gd name="T4" fmla="*/ 17640187 w 49"/>
              <a:gd name="T5" fmla="*/ 17641888 h 48"/>
              <a:gd name="T6" fmla="*/ 40322241 w 49"/>
              <a:gd name="T7" fmla="*/ 85685313 h 48"/>
              <a:gd name="T8" fmla="*/ 85684762 w 49"/>
              <a:gd name="T9" fmla="*/ 93246575 h 48"/>
              <a:gd name="T10" fmla="*/ 115926442 w 49"/>
              <a:gd name="T11" fmla="*/ 10584656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46" y="42"/>
                </a:moveTo>
                <a:cubicBezTo>
                  <a:pt x="38" y="23"/>
                  <a:pt x="45" y="19"/>
                  <a:pt x="26" y="7"/>
                </a:cubicBezTo>
                <a:cubicBezTo>
                  <a:pt x="21" y="0"/>
                  <a:pt x="14" y="2"/>
                  <a:pt x="7" y="7"/>
                </a:cubicBezTo>
                <a:cubicBezTo>
                  <a:pt x="2" y="18"/>
                  <a:pt x="0" y="31"/>
                  <a:pt x="16" y="34"/>
                </a:cubicBezTo>
                <a:cubicBezTo>
                  <a:pt x="21" y="38"/>
                  <a:pt x="27" y="36"/>
                  <a:pt x="34" y="37"/>
                </a:cubicBezTo>
                <a:cubicBezTo>
                  <a:pt x="49" y="48"/>
                  <a:pt x="42" y="31"/>
                  <a:pt x="46" y="4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4" name="Freeform 40" descr="Stationery"/>
          <p:cNvSpPr>
            <a:spLocks/>
          </p:cNvSpPr>
          <p:nvPr/>
        </p:nvSpPr>
        <p:spPr bwMode="auto">
          <a:xfrm>
            <a:off x="1920877" y="1654594"/>
            <a:ext cx="69850" cy="80962"/>
          </a:xfrm>
          <a:custGeom>
            <a:avLst/>
            <a:gdLst>
              <a:gd name="T0" fmla="*/ 68045013 w 44"/>
              <a:gd name="T1" fmla="*/ 98284693 h 51"/>
              <a:gd name="T2" fmla="*/ 85685313 w 44"/>
              <a:gd name="T3" fmla="*/ 75604221 h 51"/>
              <a:gd name="T4" fmla="*/ 83165950 w 44"/>
              <a:gd name="T5" fmla="*/ 40322251 h 51"/>
              <a:gd name="T6" fmla="*/ 52924075 w 44"/>
              <a:gd name="T7" fmla="*/ 7559628 h 51"/>
              <a:gd name="T8" fmla="*/ 0 w 44"/>
              <a:gd name="T9" fmla="*/ 37801317 h 51"/>
              <a:gd name="T10" fmla="*/ 22682200 w 44"/>
              <a:gd name="T11" fmla="*/ 85684783 h 51"/>
              <a:gd name="T12" fmla="*/ 68045013 w 44"/>
              <a:gd name="T13" fmla="*/ 98284693 h 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51">
                <a:moveTo>
                  <a:pt x="27" y="39"/>
                </a:moveTo>
                <a:cubicBezTo>
                  <a:pt x="34" y="37"/>
                  <a:pt x="44" y="36"/>
                  <a:pt x="34" y="30"/>
                </a:cubicBezTo>
                <a:cubicBezTo>
                  <a:pt x="33" y="23"/>
                  <a:pt x="30" y="22"/>
                  <a:pt x="33" y="16"/>
                </a:cubicBezTo>
                <a:cubicBezTo>
                  <a:pt x="35" y="6"/>
                  <a:pt x="30" y="4"/>
                  <a:pt x="21" y="3"/>
                </a:cubicBezTo>
                <a:cubicBezTo>
                  <a:pt x="2" y="4"/>
                  <a:pt x="2" y="0"/>
                  <a:pt x="0" y="15"/>
                </a:cubicBezTo>
                <a:cubicBezTo>
                  <a:pt x="1" y="22"/>
                  <a:pt x="6" y="27"/>
                  <a:pt x="9" y="34"/>
                </a:cubicBezTo>
                <a:cubicBezTo>
                  <a:pt x="11" y="51"/>
                  <a:pt x="42" y="39"/>
                  <a:pt x="27" y="39"/>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5" name="Freeform 41" descr="Stationery"/>
          <p:cNvSpPr>
            <a:spLocks/>
          </p:cNvSpPr>
          <p:nvPr/>
        </p:nvSpPr>
        <p:spPr bwMode="auto">
          <a:xfrm>
            <a:off x="1879602" y="1778419"/>
            <a:ext cx="60325" cy="60325"/>
          </a:xfrm>
          <a:custGeom>
            <a:avLst/>
            <a:gdLst>
              <a:gd name="T0" fmla="*/ 60483750 w 38"/>
              <a:gd name="T1" fmla="*/ 68045013 h 38"/>
              <a:gd name="T2" fmla="*/ 95765938 w 38"/>
              <a:gd name="T3" fmla="*/ 37803138 h 38"/>
              <a:gd name="T4" fmla="*/ 75604688 w 38"/>
              <a:gd name="T5" fmla="*/ 0 h 38"/>
              <a:gd name="T6" fmla="*/ 30241875 w 38"/>
              <a:gd name="T7" fmla="*/ 10080625 h 38"/>
              <a:gd name="T8" fmla="*/ 0 w 38"/>
              <a:gd name="T9" fmla="*/ 25201563 h 38"/>
              <a:gd name="T10" fmla="*/ 37803138 w 38"/>
              <a:gd name="T11" fmla="*/ 55443438 h 38"/>
              <a:gd name="T12" fmla="*/ 60483750 w 38"/>
              <a:gd name="T13" fmla="*/ 68045013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 h="38">
                <a:moveTo>
                  <a:pt x="24" y="27"/>
                </a:moveTo>
                <a:cubicBezTo>
                  <a:pt x="34" y="24"/>
                  <a:pt x="33" y="24"/>
                  <a:pt x="38" y="15"/>
                </a:cubicBezTo>
                <a:cubicBezTo>
                  <a:pt x="36" y="9"/>
                  <a:pt x="34" y="5"/>
                  <a:pt x="30" y="0"/>
                </a:cubicBezTo>
                <a:cubicBezTo>
                  <a:pt x="24" y="1"/>
                  <a:pt x="18" y="3"/>
                  <a:pt x="12" y="4"/>
                </a:cubicBezTo>
                <a:cubicBezTo>
                  <a:pt x="5" y="3"/>
                  <a:pt x="3" y="3"/>
                  <a:pt x="0" y="10"/>
                </a:cubicBezTo>
                <a:cubicBezTo>
                  <a:pt x="2" y="23"/>
                  <a:pt x="2" y="25"/>
                  <a:pt x="15" y="22"/>
                </a:cubicBezTo>
                <a:cubicBezTo>
                  <a:pt x="31" y="26"/>
                  <a:pt x="28" y="38"/>
                  <a:pt x="24" y="27"/>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6" name="Freeform 42" descr="Stationery"/>
          <p:cNvSpPr>
            <a:spLocks/>
          </p:cNvSpPr>
          <p:nvPr/>
        </p:nvSpPr>
        <p:spPr bwMode="auto">
          <a:xfrm>
            <a:off x="1035052" y="1735556"/>
            <a:ext cx="50800" cy="60325"/>
          </a:xfrm>
          <a:custGeom>
            <a:avLst/>
            <a:gdLst>
              <a:gd name="T0" fmla="*/ 78125638 w 32"/>
              <a:gd name="T1" fmla="*/ 70564375 h 38"/>
              <a:gd name="T2" fmla="*/ 17641888 w 32"/>
              <a:gd name="T3" fmla="*/ 0 h 38"/>
              <a:gd name="T4" fmla="*/ 0 w 32"/>
              <a:gd name="T5" fmla="*/ 30241875 h 38"/>
              <a:gd name="T6" fmla="*/ 47883763 w 32"/>
              <a:gd name="T7" fmla="*/ 83165950 h 38"/>
              <a:gd name="T8" fmla="*/ 52924075 w 32"/>
              <a:gd name="T9" fmla="*/ 93246575 h 38"/>
              <a:gd name="T10" fmla="*/ 75604688 w 32"/>
              <a:gd name="T11" fmla="*/ 60483750 h 38"/>
              <a:gd name="T12" fmla="*/ 78125638 w 32"/>
              <a:gd name="T13" fmla="*/ 70564375 h 3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 h="38">
                <a:moveTo>
                  <a:pt x="31" y="28"/>
                </a:moveTo>
                <a:cubicBezTo>
                  <a:pt x="29" y="16"/>
                  <a:pt x="20" y="2"/>
                  <a:pt x="7" y="0"/>
                </a:cubicBezTo>
                <a:cubicBezTo>
                  <a:pt x="2" y="4"/>
                  <a:pt x="1" y="6"/>
                  <a:pt x="0" y="12"/>
                </a:cubicBezTo>
                <a:cubicBezTo>
                  <a:pt x="2" y="26"/>
                  <a:pt x="9" y="26"/>
                  <a:pt x="19" y="33"/>
                </a:cubicBezTo>
                <a:cubicBezTo>
                  <a:pt x="20" y="34"/>
                  <a:pt x="20" y="37"/>
                  <a:pt x="21" y="37"/>
                </a:cubicBezTo>
                <a:cubicBezTo>
                  <a:pt x="32" y="38"/>
                  <a:pt x="25" y="24"/>
                  <a:pt x="30" y="24"/>
                </a:cubicBezTo>
                <a:cubicBezTo>
                  <a:pt x="31" y="24"/>
                  <a:pt x="31" y="27"/>
                  <a:pt x="31" y="28"/>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7" name="Freeform 43" descr="Stationery"/>
          <p:cNvSpPr>
            <a:spLocks/>
          </p:cNvSpPr>
          <p:nvPr/>
        </p:nvSpPr>
        <p:spPr bwMode="auto">
          <a:xfrm>
            <a:off x="1179515" y="2583281"/>
            <a:ext cx="66675" cy="52388"/>
          </a:xfrm>
          <a:custGeom>
            <a:avLst/>
            <a:gdLst>
              <a:gd name="T0" fmla="*/ 103327200 w 42"/>
              <a:gd name="T1" fmla="*/ 30242164 h 33"/>
              <a:gd name="T2" fmla="*/ 68045013 w 42"/>
              <a:gd name="T3" fmla="*/ 0 h 33"/>
              <a:gd name="T4" fmla="*/ 50403125 w 42"/>
              <a:gd name="T5" fmla="*/ 63005301 h 33"/>
              <a:gd name="T6" fmla="*/ 88206263 w 42"/>
              <a:gd name="T7" fmla="*/ 83166744 h 33"/>
              <a:gd name="T8" fmla="*/ 103327200 w 42"/>
              <a:gd name="T9" fmla="*/ 30242164 h 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33">
                <a:moveTo>
                  <a:pt x="41" y="12"/>
                </a:moveTo>
                <a:cubicBezTo>
                  <a:pt x="39" y="8"/>
                  <a:pt x="31" y="1"/>
                  <a:pt x="27" y="0"/>
                </a:cubicBezTo>
                <a:cubicBezTo>
                  <a:pt x="0" y="2"/>
                  <a:pt x="13" y="10"/>
                  <a:pt x="20" y="25"/>
                </a:cubicBezTo>
                <a:cubicBezTo>
                  <a:pt x="22" y="33"/>
                  <a:pt x="27" y="31"/>
                  <a:pt x="35" y="33"/>
                </a:cubicBezTo>
                <a:cubicBezTo>
                  <a:pt x="42" y="28"/>
                  <a:pt x="41" y="0"/>
                  <a:pt x="41" y="12"/>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8" name="Freeform 44" descr="Stationery"/>
          <p:cNvSpPr>
            <a:spLocks/>
          </p:cNvSpPr>
          <p:nvPr/>
        </p:nvSpPr>
        <p:spPr bwMode="auto">
          <a:xfrm>
            <a:off x="1544640" y="2646781"/>
            <a:ext cx="57150" cy="60325"/>
          </a:xfrm>
          <a:custGeom>
            <a:avLst/>
            <a:gdLst>
              <a:gd name="T0" fmla="*/ 2520950 w 36"/>
              <a:gd name="T1" fmla="*/ 50403125 h 38"/>
              <a:gd name="T2" fmla="*/ 45362813 w 36"/>
              <a:gd name="T3" fmla="*/ 20161250 h 38"/>
              <a:gd name="T4" fmla="*/ 90725625 w 36"/>
              <a:gd name="T5" fmla="*/ 22682200 h 38"/>
              <a:gd name="T6" fmla="*/ 32762825 w 36"/>
              <a:gd name="T7" fmla="*/ 95765938 h 38"/>
              <a:gd name="T8" fmla="*/ 0 w 36"/>
              <a:gd name="T9" fmla="*/ 68045013 h 38"/>
              <a:gd name="T10" fmla="*/ 2520950 w 36"/>
              <a:gd name="T11" fmla="*/ 50403125 h 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38">
                <a:moveTo>
                  <a:pt x="1" y="20"/>
                </a:moveTo>
                <a:cubicBezTo>
                  <a:pt x="8" y="18"/>
                  <a:pt x="11" y="12"/>
                  <a:pt x="18" y="8"/>
                </a:cubicBezTo>
                <a:cubicBezTo>
                  <a:pt x="23" y="0"/>
                  <a:pt x="32" y="0"/>
                  <a:pt x="36" y="9"/>
                </a:cubicBezTo>
                <a:cubicBezTo>
                  <a:pt x="34" y="37"/>
                  <a:pt x="36" y="34"/>
                  <a:pt x="13" y="38"/>
                </a:cubicBezTo>
                <a:cubicBezTo>
                  <a:pt x="4" y="36"/>
                  <a:pt x="2" y="36"/>
                  <a:pt x="0" y="27"/>
                </a:cubicBezTo>
                <a:cubicBezTo>
                  <a:pt x="1" y="21"/>
                  <a:pt x="1" y="23"/>
                  <a:pt x="1" y="20"/>
                </a:cubicBezTo>
                <a:close/>
              </a:path>
            </a:pathLst>
          </a:custGeom>
          <a:blipFill dpi="0" rotWithShape="0">
            <a:blip r:embed="rId2"/>
            <a:srcRect/>
            <a:tile tx="0" ty="0" sx="100000" sy="100000" flip="none" algn="tl"/>
          </a:blipFill>
          <a:ln w="127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49" name="Freeform 45" descr="Stationery"/>
          <p:cNvSpPr>
            <a:spLocks/>
          </p:cNvSpPr>
          <p:nvPr/>
        </p:nvSpPr>
        <p:spPr bwMode="auto">
          <a:xfrm>
            <a:off x="1598615" y="2669006"/>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51" name="Text Box 47"/>
          <p:cNvSpPr txBox="1">
            <a:spLocks noChangeArrowheads="1"/>
          </p:cNvSpPr>
          <p:nvPr/>
        </p:nvSpPr>
        <p:spPr bwMode="auto">
          <a:xfrm rot="21397910">
            <a:off x="5486402" y="1487906"/>
            <a:ext cx="2133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Turkey</a:t>
            </a:r>
          </a:p>
          <a:p>
            <a:pPr algn="ctr">
              <a:spcBef>
                <a:spcPct val="50000"/>
              </a:spcBef>
              <a:buClrTx/>
              <a:buFontTx/>
              <a:buNone/>
            </a:pPr>
            <a:r>
              <a:rPr lang="en-US" altLang="en-US" sz="2000" b="1" i="1" dirty="0">
                <a:latin typeface="Arial" panose="020B0604020202020204" pitchFamily="34" charset="0"/>
              </a:rPr>
              <a:t>Asia Minor</a:t>
            </a:r>
            <a:endParaRPr lang="en-US" altLang="en-US" sz="2000" b="1" dirty="0">
              <a:latin typeface="Arial" panose="020B0604020202020204" pitchFamily="34" charset="0"/>
            </a:endParaRPr>
          </a:p>
        </p:txBody>
      </p:sp>
      <p:sp>
        <p:nvSpPr>
          <p:cNvPr id="52" name="Text Box 48"/>
          <p:cNvSpPr txBox="1">
            <a:spLocks noChangeArrowheads="1"/>
          </p:cNvSpPr>
          <p:nvPr/>
        </p:nvSpPr>
        <p:spPr bwMode="auto">
          <a:xfrm rot="610536">
            <a:off x="3733802" y="52058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dirty="0">
                <a:latin typeface="Arial" panose="020B0604020202020204" pitchFamily="34" charset="0"/>
              </a:rPr>
              <a:t>Egypt</a:t>
            </a:r>
          </a:p>
        </p:txBody>
      </p:sp>
      <p:sp>
        <p:nvSpPr>
          <p:cNvPr id="53" name="Text Box 49"/>
          <p:cNvSpPr txBox="1">
            <a:spLocks noChangeArrowheads="1"/>
          </p:cNvSpPr>
          <p:nvPr/>
        </p:nvSpPr>
        <p:spPr bwMode="auto">
          <a:xfrm rot="19742158">
            <a:off x="2819402" y="938631"/>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Greece</a:t>
            </a:r>
          </a:p>
        </p:txBody>
      </p:sp>
      <p:sp>
        <p:nvSpPr>
          <p:cNvPr id="54" name="Text Box 50"/>
          <p:cNvSpPr txBox="1">
            <a:spLocks noChangeArrowheads="1"/>
          </p:cNvSpPr>
          <p:nvPr/>
        </p:nvSpPr>
        <p:spPr bwMode="auto">
          <a:xfrm rot="2528383">
            <a:off x="1042736" y="746123"/>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2000" b="1">
                <a:latin typeface="Arial" panose="020B0604020202020204" pitchFamily="34" charset="0"/>
              </a:rPr>
              <a:t>Italy</a:t>
            </a:r>
          </a:p>
        </p:txBody>
      </p:sp>
      <p:sp>
        <p:nvSpPr>
          <p:cNvPr id="55" name="Text Box 51"/>
          <p:cNvSpPr txBox="1">
            <a:spLocks noChangeArrowheads="1"/>
          </p:cNvSpPr>
          <p:nvPr/>
        </p:nvSpPr>
        <p:spPr bwMode="auto">
          <a:xfrm>
            <a:off x="4131226" y="3264350"/>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Crete</a:t>
            </a:r>
            <a:endParaRPr lang="en-US" altLang="en-US" sz="1600" b="1" dirty="0">
              <a:latin typeface="Arial" panose="020B0604020202020204" pitchFamily="34" charset="0"/>
            </a:endParaRPr>
          </a:p>
        </p:txBody>
      </p:sp>
      <p:sp>
        <p:nvSpPr>
          <p:cNvPr id="56" name="Line 52"/>
          <p:cNvSpPr>
            <a:spLocks noChangeShapeType="1"/>
          </p:cNvSpPr>
          <p:nvPr/>
        </p:nvSpPr>
        <p:spPr bwMode="auto">
          <a:xfrm>
            <a:off x="1490162" y="3077595"/>
            <a:ext cx="400862" cy="1"/>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7" name="Rectangle 53"/>
          <p:cNvSpPr>
            <a:spLocks noChangeArrowheads="1"/>
          </p:cNvSpPr>
          <p:nvPr/>
        </p:nvSpPr>
        <p:spPr bwMode="auto">
          <a:xfrm>
            <a:off x="-76198" y="40106"/>
            <a:ext cx="9144000" cy="6858000"/>
          </a:xfrm>
          <a:prstGeom prst="rect">
            <a:avLst/>
          </a:prstGeom>
          <a:noFill/>
          <a:ln w="152400">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spcBef>
                <a:spcPct val="0"/>
              </a:spcBef>
              <a:buClrTx/>
              <a:buFontTx/>
              <a:buNone/>
            </a:pPr>
            <a:endParaRPr lang="en-US" altLang="en-US" sz="2400" b="1">
              <a:latin typeface="Arial" panose="020B0604020202020204" pitchFamily="34" charset="0"/>
            </a:endParaRPr>
          </a:p>
        </p:txBody>
      </p:sp>
      <p:sp>
        <p:nvSpPr>
          <p:cNvPr id="58" name="Text Box 51"/>
          <p:cNvSpPr txBox="1">
            <a:spLocks noChangeArrowheads="1"/>
          </p:cNvSpPr>
          <p:nvPr/>
        </p:nvSpPr>
        <p:spPr bwMode="auto">
          <a:xfrm>
            <a:off x="6608542" y="3231923"/>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smtClean="0">
                <a:latin typeface="Arial" panose="020B0604020202020204" pitchFamily="34" charset="0"/>
              </a:rPr>
              <a:t>Cyprus</a:t>
            </a:r>
            <a:endParaRPr lang="en-US" altLang="en-US" sz="1600" b="1" dirty="0">
              <a:latin typeface="Arial" panose="020B0604020202020204" pitchFamily="34" charset="0"/>
            </a:endParaRPr>
          </a:p>
        </p:txBody>
      </p:sp>
      <p:sp>
        <p:nvSpPr>
          <p:cNvPr id="59" name="Freeform 45" descr="Stationery"/>
          <p:cNvSpPr>
            <a:spLocks/>
          </p:cNvSpPr>
          <p:nvPr/>
        </p:nvSpPr>
        <p:spPr bwMode="auto">
          <a:xfrm>
            <a:off x="1964753" y="3024575"/>
            <a:ext cx="134937" cy="100013"/>
          </a:xfrm>
          <a:custGeom>
            <a:avLst/>
            <a:gdLst>
              <a:gd name="T0" fmla="*/ 10080588 w 85"/>
              <a:gd name="T1" fmla="*/ 68045353 h 63"/>
              <a:gd name="T2" fmla="*/ 63002879 w 85"/>
              <a:gd name="T3" fmla="*/ 0 h 63"/>
              <a:gd name="T4" fmla="*/ 115926758 w 85"/>
              <a:gd name="T5" fmla="*/ 15121013 h 63"/>
              <a:gd name="T6" fmla="*/ 153728168 w 85"/>
              <a:gd name="T7" fmla="*/ 45363039 h 63"/>
              <a:gd name="T8" fmla="*/ 153728168 w 85"/>
              <a:gd name="T9" fmla="*/ 158771431 h 63"/>
              <a:gd name="T10" fmla="*/ 25201469 w 85"/>
              <a:gd name="T11" fmla="*/ 120968105 h 63"/>
              <a:gd name="T12" fmla="*/ 10080588 w 85"/>
              <a:gd name="T13" fmla="*/ 68045353 h 6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5" h="63">
                <a:moveTo>
                  <a:pt x="4" y="27"/>
                </a:moveTo>
                <a:cubicBezTo>
                  <a:pt x="13" y="18"/>
                  <a:pt x="16" y="9"/>
                  <a:pt x="25" y="0"/>
                </a:cubicBezTo>
                <a:cubicBezTo>
                  <a:pt x="26" y="0"/>
                  <a:pt x="44" y="4"/>
                  <a:pt x="46" y="6"/>
                </a:cubicBezTo>
                <a:cubicBezTo>
                  <a:pt x="65" y="22"/>
                  <a:pt x="38" y="10"/>
                  <a:pt x="61" y="18"/>
                </a:cubicBezTo>
                <a:cubicBezTo>
                  <a:pt x="74" y="31"/>
                  <a:pt x="85" y="55"/>
                  <a:pt x="61" y="63"/>
                </a:cubicBezTo>
                <a:cubicBezTo>
                  <a:pt x="44" y="59"/>
                  <a:pt x="27" y="54"/>
                  <a:pt x="10" y="48"/>
                </a:cubicBezTo>
                <a:cubicBezTo>
                  <a:pt x="0" y="32"/>
                  <a:pt x="12" y="11"/>
                  <a:pt x="4" y="27"/>
                </a:cubicBezTo>
                <a:close/>
              </a:path>
            </a:pathLst>
          </a:custGeom>
          <a:blipFill dpi="0" rotWithShape="0">
            <a:blip r:embed="rId2"/>
            <a:srcRect/>
            <a:tile tx="0" ty="0" sx="100000" sy="100000" flip="none" algn="tl"/>
          </a:blipFill>
          <a:ln w="9525"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b="1"/>
          </a:p>
        </p:txBody>
      </p:sp>
      <p:sp>
        <p:nvSpPr>
          <p:cNvPr id="60" name="Text Box 51"/>
          <p:cNvSpPr txBox="1">
            <a:spLocks noChangeArrowheads="1"/>
          </p:cNvSpPr>
          <p:nvPr/>
        </p:nvSpPr>
        <p:spPr bwMode="auto">
          <a:xfrm>
            <a:off x="503472" y="2893444"/>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dirty="0" err="1" smtClean="0">
                <a:latin typeface="Arial" panose="020B0604020202020204" pitchFamily="34" charset="0"/>
              </a:rPr>
              <a:t>Malita</a:t>
            </a:r>
            <a:endParaRPr lang="en-US" altLang="en-US" sz="1600" b="1" dirty="0">
              <a:latin typeface="Arial" panose="020B0604020202020204" pitchFamily="34" charset="0"/>
            </a:endParaRPr>
          </a:p>
        </p:txBody>
      </p:sp>
      <p:sp>
        <p:nvSpPr>
          <p:cNvPr id="62" name="Freeform 61"/>
          <p:cNvSpPr/>
          <p:nvPr/>
        </p:nvSpPr>
        <p:spPr>
          <a:xfrm>
            <a:off x="4809912" y="3014000"/>
            <a:ext cx="1264945" cy="661481"/>
          </a:xfrm>
          <a:custGeom>
            <a:avLst/>
            <a:gdLst>
              <a:gd name="connsiteX0" fmla="*/ 1264945 w 1264945"/>
              <a:gd name="connsiteY0" fmla="*/ 0 h 661481"/>
              <a:gd name="connsiteX1" fmla="*/ 1021753 w 1264945"/>
              <a:gd name="connsiteY1" fmla="*/ 214008 h 661481"/>
              <a:gd name="connsiteX2" fmla="*/ 973115 w 1264945"/>
              <a:gd name="connsiteY2" fmla="*/ 262647 h 661481"/>
              <a:gd name="connsiteX3" fmla="*/ 953660 w 1264945"/>
              <a:gd name="connsiteY3" fmla="*/ 291829 h 661481"/>
              <a:gd name="connsiteX4" fmla="*/ 924477 w 1264945"/>
              <a:gd name="connsiteY4" fmla="*/ 301557 h 661481"/>
              <a:gd name="connsiteX5" fmla="*/ 895294 w 1264945"/>
              <a:gd name="connsiteY5" fmla="*/ 321012 h 661481"/>
              <a:gd name="connsiteX6" fmla="*/ 875838 w 1264945"/>
              <a:gd name="connsiteY6" fmla="*/ 340468 h 661481"/>
              <a:gd name="connsiteX7" fmla="*/ 846655 w 1264945"/>
              <a:gd name="connsiteY7" fmla="*/ 359923 h 661481"/>
              <a:gd name="connsiteX8" fmla="*/ 817472 w 1264945"/>
              <a:gd name="connsiteY8" fmla="*/ 389106 h 661481"/>
              <a:gd name="connsiteX9" fmla="*/ 788289 w 1264945"/>
              <a:gd name="connsiteY9" fmla="*/ 408561 h 661481"/>
              <a:gd name="connsiteX10" fmla="*/ 739651 w 1264945"/>
              <a:gd name="connsiteY10" fmla="*/ 437744 h 661481"/>
              <a:gd name="connsiteX11" fmla="*/ 691013 w 1264945"/>
              <a:gd name="connsiteY11" fmla="*/ 476655 h 661481"/>
              <a:gd name="connsiteX12" fmla="*/ 632647 w 1264945"/>
              <a:gd name="connsiteY12" fmla="*/ 496110 h 661481"/>
              <a:gd name="connsiteX13" fmla="*/ 603464 w 1264945"/>
              <a:gd name="connsiteY13" fmla="*/ 505838 h 661481"/>
              <a:gd name="connsiteX14" fmla="*/ 545098 w 1264945"/>
              <a:gd name="connsiteY14" fmla="*/ 544749 h 661481"/>
              <a:gd name="connsiteX15" fmla="*/ 486732 w 1264945"/>
              <a:gd name="connsiteY15" fmla="*/ 564204 h 661481"/>
              <a:gd name="connsiteX16" fmla="*/ 457549 w 1264945"/>
              <a:gd name="connsiteY16" fmla="*/ 583659 h 661481"/>
              <a:gd name="connsiteX17" fmla="*/ 438094 w 1264945"/>
              <a:gd name="connsiteY17" fmla="*/ 603115 h 661481"/>
              <a:gd name="connsiteX18" fmla="*/ 379728 w 1264945"/>
              <a:gd name="connsiteY18" fmla="*/ 622570 h 661481"/>
              <a:gd name="connsiteX19" fmla="*/ 253268 w 1264945"/>
              <a:gd name="connsiteY19" fmla="*/ 642025 h 661481"/>
              <a:gd name="connsiteX20" fmla="*/ 126809 w 1264945"/>
              <a:gd name="connsiteY20" fmla="*/ 661481 h 661481"/>
              <a:gd name="connsiteX21" fmla="*/ 48987 w 1264945"/>
              <a:gd name="connsiteY21" fmla="*/ 651753 h 661481"/>
              <a:gd name="connsiteX22" fmla="*/ 349 w 1264945"/>
              <a:gd name="connsiteY22" fmla="*/ 564204 h 661481"/>
              <a:gd name="connsiteX23" fmla="*/ 349 w 1264945"/>
              <a:gd name="connsiteY23" fmla="*/ 554476 h 661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64945" h="661481">
                <a:moveTo>
                  <a:pt x="1264945" y="0"/>
                </a:moveTo>
                <a:lnTo>
                  <a:pt x="1021753" y="214008"/>
                </a:lnTo>
                <a:cubicBezTo>
                  <a:pt x="1004710" y="229346"/>
                  <a:pt x="985834" y="243570"/>
                  <a:pt x="973115" y="262647"/>
                </a:cubicBezTo>
                <a:cubicBezTo>
                  <a:pt x="966630" y="272374"/>
                  <a:pt x="962789" y="284526"/>
                  <a:pt x="953660" y="291829"/>
                </a:cubicBezTo>
                <a:cubicBezTo>
                  <a:pt x="945653" y="298235"/>
                  <a:pt x="933648" y="296971"/>
                  <a:pt x="924477" y="301557"/>
                </a:cubicBezTo>
                <a:cubicBezTo>
                  <a:pt x="914020" y="306785"/>
                  <a:pt x="904423" y="313709"/>
                  <a:pt x="895294" y="321012"/>
                </a:cubicBezTo>
                <a:cubicBezTo>
                  <a:pt x="888132" y="326741"/>
                  <a:pt x="883000" y="334739"/>
                  <a:pt x="875838" y="340468"/>
                </a:cubicBezTo>
                <a:cubicBezTo>
                  <a:pt x="866709" y="347771"/>
                  <a:pt x="855636" y="352439"/>
                  <a:pt x="846655" y="359923"/>
                </a:cubicBezTo>
                <a:cubicBezTo>
                  <a:pt x="836087" y="368730"/>
                  <a:pt x="828040" y="380299"/>
                  <a:pt x="817472" y="389106"/>
                </a:cubicBezTo>
                <a:cubicBezTo>
                  <a:pt x="808491" y="396590"/>
                  <a:pt x="797418" y="401258"/>
                  <a:pt x="788289" y="408561"/>
                </a:cubicBezTo>
                <a:cubicBezTo>
                  <a:pt x="750137" y="439083"/>
                  <a:pt x="790332" y="420851"/>
                  <a:pt x="739651" y="437744"/>
                </a:cubicBezTo>
                <a:cubicBezTo>
                  <a:pt x="723480" y="453916"/>
                  <a:pt x="713103" y="466837"/>
                  <a:pt x="691013" y="476655"/>
                </a:cubicBezTo>
                <a:cubicBezTo>
                  <a:pt x="672273" y="484984"/>
                  <a:pt x="652102" y="489625"/>
                  <a:pt x="632647" y="496110"/>
                </a:cubicBezTo>
                <a:cubicBezTo>
                  <a:pt x="622919" y="499353"/>
                  <a:pt x="611996" y="500150"/>
                  <a:pt x="603464" y="505838"/>
                </a:cubicBezTo>
                <a:cubicBezTo>
                  <a:pt x="584009" y="518808"/>
                  <a:pt x="567281" y="537355"/>
                  <a:pt x="545098" y="544749"/>
                </a:cubicBezTo>
                <a:cubicBezTo>
                  <a:pt x="525643" y="551234"/>
                  <a:pt x="503796" y="552829"/>
                  <a:pt x="486732" y="564204"/>
                </a:cubicBezTo>
                <a:cubicBezTo>
                  <a:pt x="477004" y="570689"/>
                  <a:pt x="466678" y="576356"/>
                  <a:pt x="457549" y="583659"/>
                </a:cubicBezTo>
                <a:cubicBezTo>
                  <a:pt x="450387" y="589388"/>
                  <a:pt x="446297" y="599013"/>
                  <a:pt x="438094" y="603115"/>
                </a:cubicBezTo>
                <a:cubicBezTo>
                  <a:pt x="419751" y="612286"/>
                  <a:pt x="399183" y="616085"/>
                  <a:pt x="379728" y="622570"/>
                </a:cubicBezTo>
                <a:cubicBezTo>
                  <a:pt x="319627" y="642604"/>
                  <a:pt x="360757" y="631277"/>
                  <a:pt x="253268" y="642025"/>
                </a:cubicBezTo>
                <a:cubicBezTo>
                  <a:pt x="206278" y="653773"/>
                  <a:pt x="182828" y="661481"/>
                  <a:pt x="126809" y="661481"/>
                </a:cubicBezTo>
                <a:cubicBezTo>
                  <a:pt x="100666" y="661481"/>
                  <a:pt x="74928" y="654996"/>
                  <a:pt x="48987" y="651753"/>
                </a:cubicBezTo>
                <a:cubicBezTo>
                  <a:pt x="20008" y="608284"/>
                  <a:pt x="10622" y="605295"/>
                  <a:pt x="349" y="564204"/>
                </a:cubicBezTo>
                <a:cubicBezTo>
                  <a:pt x="-437" y="561058"/>
                  <a:pt x="349" y="557719"/>
                  <a:pt x="349" y="554476"/>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605595" y="5951619"/>
            <a:ext cx="7657968" cy="707886"/>
          </a:xfrm>
          <a:prstGeom prst="rect">
            <a:avLst/>
          </a:prstGeom>
          <a:noFill/>
        </p:spPr>
        <p:txBody>
          <a:bodyPr wrap="square" rtlCol="0">
            <a:spAutoFit/>
          </a:bodyPr>
          <a:lstStyle/>
          <a:p>
            <a:pPr algn="ctr"/>
            <a:r>
              <a:rPr lang="en-US" sz="4000" b="1" dirty="0" smtClean="0"/>
              <a:t>Paul’s Voyage to Rome</a:t>
            </a:r>
            <a:endParaRPr lang="en-US" sz="4000" b="1" dirty="0"/>
          </a:p>
        </p:txBody>
      </p:sp>
      <p:sp>
        <p:nvSpPr>
          <p:cNvPr id="65" name="Text Box 51"/>
          <p:cNvSpPr txBox="1">
            <a:spLocks noChangeArrowheads="1"/>
          </p:cNvSpPr>
          <p:nvPr/>
        </p:nvSpPr>
        <p:spPr bwMode="auto">
          <a:xfrm>
            <a:off x="1016831" y="321647"/>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Rome</a:t>
            </a:r>
            <a:endParaRPr lang="en-US" altLang="en-US" sz="1600" b="1" i="1" dirty="0">
              <a:latin typeface="Arial" panose="020B0604020202020204" pitchFamily="34" charset="0"/>
            </a:endParaRPr>
          </a:p>
        </p:txBody>
      </p:sp>
      <p:sp>
        <p:nvSpPr>
          <p:cNvPr id="68" name="Freeform 67"/>
          <p:cNvSpPr/>
          <p:nvPr/>
        </p:nvSpPr>
        <p:spPr>
          <a:xfrm>
            <a:off x="1905370" y="3127295"/>
            <a:ext cx="2875638" cy="1045137"/>
          </a:xfrm>
          <a:custGeom>
            <a:avLst/>
            <a:gdLst>
              <a:gd name="connsiteX0" fmla="*/ 2875638 w 2875638"/>
              <a:gd name="connsiteY0" fmla="*/ 452845 h 1045137"/>
              <a:gd name="connsiteX1" fmla="*/ 2849512 w 2875638"/>
              <a:gd name="connsiteY1" fmla="*/ 531222 h 1045137"/>
              <a:gd name="connsiteX2" fmla="*/ 2823386 w 2875638"/>
              <a:gd name="connsiteY2" fmla="*/ 583474 h 1045137"/>
              <a:gd name="connsiteX3" fmla="*/ 2797261 w 2875638"/>
              <a:gd name="connsiteY3" fmla="*/ 609600 h 1045137"/>
              <a:gd name="connsiteX4" fmla="*/ 2762426 w 2875638"/>
              <a:gd name="connsiteY4" fmla="*/ 661851 h 1045137"/>
              <a:gd name="connsiteX5" fmla="*/ 2736301 w 2875638"/>
              <a:gd name="connsiteY5" fmla="*/ 679268 h 1045137"/>
              <a:gd name="connsiteX6" fmla="*/ 2692758 w 2875638"/>
              <a:gd name="connsiteY6" fmla="*/ 714102 h 1045137"/>
              <a:gd name="connsiteX7" fmla="*/ 2631798 w 2875638"/>
              <a:gd name="connsiteY7" fmla="*/ 731520 h 1045137"/>
              <a:gd name="connsiteX8" fmla="*/ 2570838 w 2875638"/>
              <a:gd name="connsiteY8" fmla="*/ 748937 h 1045137"/>
              <a:gd name="connsiteX9" fmla="*/ 2448918 w 2875638"/>
              <a:gd name="connsiteY9" fmla="*/ 740228 h 1045137"/>
              <a:gd name="connsiteX10" fmla="*/ 2405375 w 2875638"/>
              <a:gd name="connsiteY10" fmla="*/ 687977 h 1045137"/>
              <a:gd name="connsiteX11" fmla="*/ 2396666 w 2875638"/>
              <a:gd name="connsiteY11" fmla="*/ 661851 h 1045137"/>
              <a:gd name="connsiteX12" fmla="*/ 2370541 w 2875638"/>
              <a:gd name="connsiteY12" fmla="*/ 635725 h 1045137"/>
              <a:gd name="connsiteX13" fmla="*/ 2353123 w 2875638"/>
              <a:gd name="connsiteY13" fmla="*/ 609600 h 1045137"/>
              <a:gd name="connsiteX14" fmla="*/ 2309581 w 2875638"/>
              <a:gd name="connsiteY14" fmla="*/ 574765 h 1045137"/>
              <a:gd name="connsiteX15" fmla="*/ 2274746 w 2875638"/>
              <a:gd name="connsiteY15" fmla="*/ 522514 h 1045137"/>
              <a:gd name="connsiteX16" fmla="*/ 2222495 w 2875638"/>
              <a:gd name="connsiteY16" fmla="*/ 496388 h 1045137"/>
              <a:gd name="connsiteX17" fmla="*/ 2196369 w 2875638"/>
              <a:gd name="connsiteY17" fmla="*/ 478971 h 1045137"/>
              <a:gd name="connsiteX18" fmla="*/ 2144118 w 2875638"/>
              <a:gd name="connsiteY18" fmla="*/ 461554 h 1045137"/>
              <a:gd name="connsiteX19" fmla="*/ 2074449 w 2875638"/>
              <a:gd name="connsiteY19" fmla="*/ 444137 h 1045137"/>
              <a:gd name="connsiteX20" fmla="*/ 2030906 w 2875638"/>
              <a:gd name="connsiteY20" fmla="*/ 452845 h 1045137"/>
              <a:gd name="connsiteX21" fmla="*/ 2004781 w 2875638"/>
              <a:gd name="connsiteY21" fmla="*/ 470262 h 1045137"/>
              <a:gd name="connsiteX22" fmla="*/ 1943821 w 2875638"/>
              <a:gd name="connsiteY22" fmla="*/ 505097 h 1045137"/>
              <a:gd name="connsiteX23" fmla="*/ 1926403 w 2875638"/>
              <a:gd name="connsiteY23" fmla="*/ 522514 h 1045137"/>
              <a:gd name="connsiteX24" fmla="*/ 1874152 w 2875638"/>
              <a:gd name="connsiteY24" fmla="*/ 557348 h 1045137"/>
              <a:gd name="connsiteX25" fmla="*/ 1856735 w 2875638"/>
              <a:gd name="connsiteY25" fmla="*/ 583474 h 1045137"/>
              <a:gd name="connsiteX26" fmla="*/ 1839318 w 2875638"/>
              <a:gd name="connsiteY26" fmla="*/ 635725 h 1045137"/>
              <a:gd name="connsiteX27" fmla="*/ 1821901 w 2875638"/>
              <a:gd name="connsiteY27" fmla="*/ 687977 h 1045137"/>
              <a:gd name="connsiteX28" fmla="*/ 1804483 w 2875638"/>
              <a:gd name="connsiteY28" fmla="*/ 740228 h 1045137"/>
              <a:gd name="connsiteX29" fmla="*/ 1795775 w 2875638"/>
              <a:gd name="connsiteY29" fmla="*/ 766354 h 1045137"/>
              <a:gd name="connsiteX30" fmla="*/ 1778358 w 2875638"/>
              <a:gd name="connsiteY30" fmla="*/ 836022 h 1045137"/>
              <a:gd name="connsiteX31" fmla="*/ 1769649 w 2875638"/>
              <a:gd name="connsiteY31" fmla="*/ 870857 h 1045137"/>
              <a:gd name="connsiteX32" fmla="*/ 1743523 w 2875638"/>
              <a:gd name="connsiteY32" fmla="*/ 888274 h 1045137"/>
              <a:gd name="connsiteX33" fmla="*/ 1682563 w 2875638"/>
              <a:gd name="connsiteY33" fmla="*/ 905691 h 1045137"/>
              <a:gd name="connsiteX34" fmla="*/ 1569352 w 2875638"/>
              <a:gd name="connsiteY34" fmla="*/ 896982 h 1045137"/>
              <a:gd name="connsiteX35" fmla="*/ 1543226 w 2875638"/>
              <a:gd name="connsiteY35" fmla="*/ 870857 h 1045137"/>
              <a:gd name="connsiteX36" fmla="*/ 1525809 w 2875638"/>
              <a:gd name="connsiteY36" fmla="*/ 836022 h 1045137"/>
              <a:gd name="connsiteX37" fmla="*/ 1508392 w 2875638"/>
              <a:gd name="connsiteY37" fmla="*/ 809897 h 1045137"/>
              <a:gd name="connsiteX38" fmla="*/ 1499683 w 2875638"/>
              <a:gd name="connsiteY38" fmla="*/ 783771 h 1045137"/>
              <a:gd name="connsiteX39" fmla="*/ 1473558 w 2875638"/>
              <a:gd name="connsiteY39" fmla="*/ 748937 h 1045137"/>
              <a:gd name="connsiteX40" fmla="*/ 1456141 w 2875638"/>
              <a:gd name="connsiteY40" fmla="*/ 714102 h 1045137"/>
              <a:gd name="connsiteX41" fmla="*/ 1421306 w 2875638"/>
              <a:gd name="connsiteY41" fmla="*/ 661851 h 1045137"/>
              <a:gd name="connsiteX42" fmla="*/ 1360346 w 2875638"/>
              <a:gd name="connsiteY42" fmla="*/ 600891 h 1045137"/>
              <a:gd name="connsiteX43" fmla="*/ 1290678 w 2875638"/>
              <a:gd name="connsiteY43" fmla="*/ 583474 h 1045137"/>
              <a:gd name="connsiteX44" fmla="*/ 1107798 w 2875638"/>
              <a:gd name="connsiteY44" fmla="*/ 618308 h 1045137"/>
              <a:gd name="connsiteX45" fmla="*/ 1081672 w 2875638"/>
              <a:gd name="connsiteY45" fmla="*/ 644434 h 1045137"/>
              <a:gd name="connsiteX46" fmla="*/ 1072963 w 2875638"/>
              <a:gd name="connsiteY46" fmla="*/ 670560 h 1045137"/>
              <a:gd name="connsiteX47" fmla="*/ 1055546 w 2875638"/>
              <a:gd name="connsiteY47" fmla="*/ 870857 h 1045137"/>
              <a:gd name="connsiteX48" fmla="*/ 1038129 w 2875638"/>
              <a:gd name="connsiteY48" fmla="*/ 923108 h 1045137"/>
              <a:gd name="connsiteX49" fmla="*/ 985878 w 2875638"/>
              <a:gd name="connsiteY49" fmla="*/ 957942 h 1045137"/>
              <a:gd name="connsiteX50" fmla="*/ 785581 w 2875638"/>
              <a:gd name="connsiteY50" fmla="*/ 949234 h 1045137"/>
              <a:gd name="connsiteX51" fmla="*/ 768163 w 2875638"/>
              <a:gd name="connsiteY51" fmla="*/ 931817 h 1045137"/>
              <a:gd name="connsiteX52" fmla="*/ 724621 w 2875638"/>
              <a:gd name="connsiteY52" fmla="*/ 879565 h 1045137"/>
              <a:gd name="connsiteX53" fmla="*/ 715912 w 2875638"/>
              <a:gd name="connsiteY53" fmla="*/ 853440 h 1045137"/>
              <a:gd name="connsiteX54" fmla="*/ 602701 w 2875638"/>
              <a:gd name="connsiteY54" fmla="*/ 766354 h 1045137"/>
              <a:gd name="connsiteX55" fmla="*/ 559158 w 2875638"/>
              <a:gd name="connsiteY55" fmla="*/ 792480 h 1045137"/>
              <a:gd name="connsiteX56" fmla="*/ 533032 w 2875638"/>
              <a:gd name="connsiteY56" fmla="*/ 809897 h 1045137"/>
              <a:gd name="connsiteX57" fmla="*/ 489489 w 2875638"/>
              <a:gd name="connsiteY57" fmla="*/ 862148 h 1045137"/>
              <a:gd name="connsiteX58" fmla="*/ 463363 w 2875638"/>
              <a:gd name="connsiteY58" fmla="*/ 949234 h 1045137"/>
              <a:gd name="connsiteX59" fmla="*/ 454655 w 2875638"/>
              <a:gd name="connsiteY59" fmla="*/ 975360 h 1045137"/>
              <a:gd name="connsiteX60" fmla="*/ 367569 w 2875638"/>
              <a:gd name="connsiteY60" fmla="*/ 1018902 h 1045137"/>
              <a:gd name="connsiteX61" fmla="*/ 236941 w 2875638"/>
              <a:gd name="connsiteY61" fmla="*/ 1027611 h 1045137"/>
              <a:gd name="connsiteX62" fmla="*/ 219523 w 2875638"/>
              <a:gd name="connsiteY62" fmla="*/ 1001485 h 1045137"/>
              <a:gd name="connsiteX63" fmla="*/ 210815 w 2875638"/>
              <a:gd name="connsiteY63" fmla="*/ 775062 h 1045137"/>
              <a:gd name="connsiteX64" fmla="*/ 263066 w 2875638"/>
              <a:gd name="connsiteY64" fmla="*/ 740228 h 1045137"/>
              <a:gd name="connsiteX65" fmla="*/ 289192 w 2875638"/>
              <a:gd name="connsiteY65" fmla="*/ 722811 h 1045137"/>
              <a:gd name="connsiteX66" fmla="*/ 315318 w 2875638"/>
              <a:gd name="connsiteY66" fmla="*/ 705394 h 1045137"/>
              <a:gd name="connsiteX67" fmla="*/ 350152 w 2875638"/>
              <a:gd name="connsiteY67" fmla="*/ 696685 h 1045137"/>
              <a:gd name="connsiteX68" fmla="*/ 402403 w 2875638"/>
              <a:gd name="connsiteY68" fmla="*/ 670560 h 1045137"/>
              <a:gd name="connsiteX69" fmla="*/ 428529 w 2875638"/>
              <a:gd name="connsiteY69" fmla="*/ 653142 h 1045137"/>
              <a:gd name="connsiteX70" fmla="*/ 445946 w 2875638"/>
              <a:gd name="connsiteY70" fmla="*/ 627017 h 1045137"/>
              <a:gd name="connsiteX71" fmla="*/ 402403 w 2875638"/>
              <a:gd name="connsiteY71" fmla="*/ 583474 h 1045137"/>
              <a:gd name="connsiteX72" fmla="*/ 376278 w 2875638"/>
              <a:gd name="connsiteY72" fmla="*/ 574765 h 1045137"/>
              <a:gd name="connsiteX73" fmla="*/ 193398 w 2875638"/>
              <a:gd name="connsiteY73" fmla="*/ 557348 h 1045137"/>
              <a:gd name="connsiteX74" fmla="*/ 97603 w 2875638"/>
              <a:gd name="connsiteY74" fmla="*/ 531222 h 1045137"/>
              <a:gd name="connsiteX75" fmla="*/ 62769 w 2875638"/>
              <a:gd name="connsiteY75" fmla="*/ 505097 h 1045137"/>
              <a:gd name="connsiteX76" fmla="*/ 27935 w 2875638"/>
              <a:gd name="connsiteY76" fmla="*/ 487680 h 1045137"/>
              <a:gd name="connsiteX77" fmla="*/ 10518 w 2875638"/>
              <a:gd name="connsiteY77" fmla="*/ 470262 h 1045137"/>
              <a:gd name="connsiteX78" fmla="*/ 10518 w 2875638"/>
              <a:gd name="connsiteY78" fmla="*/ 330925 h 1045137"/>
              <a:gd name="connsiteX79" fmla="*/ 19226 w 2875638"/>
              <a:gd name="connsiteY79" fmla="*/ 304800 h 1045137"/>
              <a:gd name="connsiteX80" fmla="*/ 45352 w 2875638"/>
              <a:gd name="connsiteY80" fmla="*/ 296091 h 1045137"/>
              <a:gd name="connsiteX81" fmla="*/ 115021 w 2875638"/>
              <a:gd name="connsiteY81" fmla="*/ 261257 h 1045137"/>
              <a:gd name="connsiteX82" fmla="*/ 132438 w 2875638"/>
              <a:gd name="connsiteY82" fmla="*/ 226422 h 1045137"/>
              <a:gd name="connsiteX83" fmla="*/ 149855 w 2875638"/>
              <a:gd name="connsiteY83" fmla="*/ 0 h 104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2875638" h="1045137">
                <a:moveTo>
                  <a:pt x="2875638" y="452845"/>
                </a:moveTo>
                <a:cubicBezTo>
                  <a:pt x="2859469" y="549852"/>
                  <a:pt x="2880125" y="469996"/>
                  <a:pt x="2849512" y="531222"/>
                </a:cubicBezTo>
                <a:cubicBezTo>
                  <a:pt x="2829873" y="570499"/>
                  <a:pt x="2854583" y="546036"/>
                  <a:pt x="2823386" y="583474"/>
                </a:cubicBezTo>
                <a:cubicBezTo>
                  <a:pt x="2815502" y="592935"/>
                  <a:pt x="2804822" y="599879"/>
                  <a:pt x="2797261" y="609600"/>
                </a:cubicBezTo>
                <a:cubicBezTo>
                  <a:pt x="2784409" y="626123"/>
                  <a:pt x="2779843" y="650239"/>
                  <a:pt x="2762426" y="661851"/>
                </a:cubicBezTo>
                <a:cubicBezTo>
                  <a:pt x="2753718" y="667657"/>
                  <a:pt x="2744474" y="672730"/>
                  <a:pt x="2736301" y="679268"/>
                </a:cubicBezTo>
                <a:cubicBezTo>
                  <a:pt x="2709304" y="700865"/>
                  <a:pt x="2728491" y="696235"/>
                  <a:pt x="2692758" y="714102"/>
                </a:cubicBezTo>
                <a:cubicBezTo>
                  <a:pt x="2678839" y="721062"/>
                  <a:pt x="2644818" y="727800"/>
                  <a:pt x="2631798" y="731520"/>
                </a:cubicBezTo>
                <a:cubicBezTo>
                  <a:pt x="2544344" y="756507"/>
                  <a:pt x="2679734" y="721711"/>
                  <a:pt x="2570838" y="748937"/>
                </a:cubicBezTo>
                <a:cubicBezTo>
                  <a:pt x="2530198" y="746034"/>
                  <a:pt x="2488578" y="749560"/>
                  <a:pt x="2448918" y="740228"/>
                </a:cubicBezTo>
                <a:cubicBezTo>
                  <a:pt x="2438005" y="737660"/>
                  <a:pt x="2410407" y="698040"/>
                  <a:pt x="2405375" y="687977"/>
                </a:cubicBezTo>
                <a:cubicBezTo>
                  <a:pt x="2401270" y="679766"/>
                  <a:pt x="2401758" y="669489"/>
                  <a:pt x="2396666" y="661851"/>
                </a:cubicBezTo>
                <a:cubicBezTo>
                  <a:pt x="2389835" y="651604"/>
                  <a:pt x="2378425" y="645186"/>
                  <a:pt x="2370541" y="635725"/>
                </a:cubicBezTo>
                <a:cubicBezTo>
                  <a:pt x="2363841" y="627685"/>
                  <a:pt x="2359661" y="617773"/>
                  <a:pt x="2353123" y="609600"/>
                </a:cubicBezTo>
                <a:cubicBezTo>
                  <a:pt x="2338939" y="591870"/>
                  <a:pt x="2328983" y="587700"/>
                  <a:pt x="2309581" y="574765"/>
                </a:cubicBezTo>
                <a:cubicBezTo>
                  <a:pt x="2297969" y="557348"/>
                  <a:pt x="2292163" y="534126"/>
                  <a:pt x="2274746" y="522514"/>
                </a:cubicBezTo>
                <a:cubicBezTo>
                  <a:pt x="2199882" y="472604"/>
                  <a:pt x="2294600" y="532440"/>
                  <a:pt x="2222495" y="496388"/>
                </a:cubicBezTo>
                <a:cubicBezTo>
                  <a:pt x="2213134" y="491707"/>
                  <a:pt x="2205933" y="483222"/>
                  <a:pt x="2196369" y="478971"/>
                </a:cubicBezTo>
                <a:cubicBezTo>
                  <a:pt x="2179592" y="471515"/>
                  <a:pt x="2161535" y="467360"/>
                  <a:pt x="2144118" y="461554"/>
                </a:cubicBezTo>
                <a:cubicBezTo>
                  <a:pt x="2103947" y="448164"/>
                  <a:pt x="2126998" y="454646"/>
                  <a:pt x="2074449" y="444137"/>
                </a:cubicBezTo>
                <a:cubicBezTo>
                  <a:pt x="2059935" y="447040"/>
                  <a:pt x="2044765" y="447648"/>
                  <a:pt x="2030906" y="452845"/>
                </a:cubicBezTo>
                <a:cubicBezTo>
                  <a:pt x="2021106" y="456520"/>
                  <a:pt x="2013868" y="465069"/>
                  <a:pt x="2004781" y="470262"/>
                </a:cubicBezTo>
                <a:cubicBezTo>
                  <a:pt x="1973490" y="488143"/>
                  <a:pt x="1970344" y="483879"/>
                  <a:pt x="1943821" y="505097"/>
                </a:cubicBezTo>
                <a:cubicBezTo>
                  <a:pt x="1937410" y="510226"/>
                  <a:pt x="1932972" y="517588"/>
                  <a:pt x="1926403" y="522514"/>
                </a:cubicBezTo>
                <a:cubicBezTo>
                  <a:pt x="1909657" y="535073"/>
                  <a:pt x="1874152" y="557348"/>
                  <a:pt x="1874152" y="557348"/>
                </a:cubicBezTo>
                <a:cubicBezTo>
                  <a:pt x="1868346" y="566057"/>
                  <a:pt x="1860986" y="573910"/>
                  <a:pt x="1856735" y="583474"/>
                </a:cubicBezTo>
                <a:cubicBezTo>
                  <a:pt x="1849279" y="600251"/>
                  <a:pt x="1845124" y="618308"/>
                  <a:pt x="1839318" y="635725"/>
                </a:cubicBezTo>
                <a:lnTo>
                  <a:pt x="1821901" y="687977"/>
                </a:lnTo>
                <a:lnTo>
                  <a:pt x="1804483" y="740228"/>
                </a:lnTo>
                <a:cubicBezTo>
                  <a:pt x="1801580" y="748937"/>
                  <a:pt x="1797575" y="757353"/>
                  <a:pt x="1795775" y="766354"/>
                </a:cubicBezTo>
                <a:cubicBezTo>
                  <a:pt x="1778069" y="854878"/>
                  <a:pt x="1796209" y="773541"/>
                  <a:pt x="1778358" y="836022"/>
                </a:cubicBezTo>
                <a:cubicBezTo>
                  <a:pt x="1775070" y="847531"/>
                  <a:pt x="1776288" y="860898"/>
                  <a:pt x="1769649" y="870857"/>
                </a:cubicBezTo>
                <a:cubicBezTo>
                  <a:pt x="1763843" y="879566"/>
                  <a:pt x="1752885" y="883593"/>
                  <a:pt x="1743523" y="888274"/>
                </a:cubicBezTo>
                <a:cubicBezTo>
                  <a:pt x="1731032" y="894519"/>
                  <a:pt x="1693720" y="902902"/>
                  <a:pt x="1682563" y="905691"/>
                </a:cubicBezTo>
                <a:cubicBezTo>
                  <a:pt x="1644826" y="902788"/>
                  <a:pt x="1606070" y="906162"/>
                  <a:pt x="1569352" y="896982"/>
                </a:cubicBezTo>
                <a:cubicBezTo>
                  <a:pt x="1557404" y="893995"/>
                  <a:pt x="1550384" y="880879"/>
                  <a:pt x="1543226" y="870857"/>
                </a:cubicBezTo>
                <a:cubicBezTo>
                  <a:pt x="1535680" y="860293"/>
                  <a:pt x="1532250" y="847294"/>
                  <a:pt x="1525809" y="836022"/>
                </a:cubicBezTo>
                <a:cubicBezTo>
                  <a:pt x="1520616" y="826935"/>
                  <a:pt x="1513073" y="819258"/>
                  <a:pt x="1508392" y="809897"/>
                </a:cubicBezTo>
                <a:cubicBezTo>
                  <a:pt x="1504287" y="801686"/>
                  <a:pt x="1504237" y="791741"/>
                  <a:pt x="1499683" y="783771"/>
                </a:cubicBezTo>
                <a:cubicBezTo>
                  <a:pt x="1492482" y="771169"/>
                  <a:pt x="1481250" y="761245"/>
                  <a:pt x="1473558" y="748937"/>
                </a:cubicBezTo>
                <a:cubicBezTo>
                  <a:pt x="1466678" y="737928"/>
                  <a:pt x="1462820" y="725234"/>
                  <a:pt x="1456141" y="714102"/>
                </a:cubicBezTo>
                <a:cubicBezTo>
                  <a:pt x="1445371" y="696152"/>
                  <a:pt x="1421306" y="661851"/>
                  <a:pt x="1421306" y="661851"/>
                </a:cubicBezTo>
                <a:cubicBezTo>
                  <a:pt x="1409958" y="627804"/>
                  <a:pt x="1411163" y="613595"/>
                  <a:pt x="1360346" y="600891"/>
                </a:cubicBezTo>
                <a:lnTo>
                  <a:pt x="1290678" y="583474"/>
                </a:lnTo>
                <a:cubicBezTo>
                  <a:pt x="1048458" y="596222"/>
                  <a:pt x="1168416" y="545566"/>
                  <a:pt x="1107798" y="618308"/>
                </a:cubicBezTo>
                <a:cubicBezTo>
                  <a:pt x="1099914" y="627769"/>
                  <a:pt x="1090381" y="635725"/>
                  <a:pt x="1081672" y="644434"/>
                </a:cubicBezTo>
                <a:cubicBezTo>
                  <a:pt x="1078769" y="653143"/>
                  <a:pt x="1073833" y="661422"/>
                  <a:pt x="1072963" y="670560"/>
                </a:cubicBezTo>
                <a:cubicBezTo>
                  <a:pt x="1066060" y="743038"/>
                  <a:pt x="1073776" y="804016"/>
                  <a:pt x="1055546" y="870857"/>
                </a:cubicBezTo>
                <a:cubicBezTo>
                  <a:pt x="1050715" y="888569"/>
                  <a:pt x="1053405" y="912924"/>
                  <a:pt x="1038129" y="923108"/>
                </a:cubicBezTo>
                <a:lnTo>
                  <a:pt x="985878" y="957942"/>
                </a:lnTo>
                <a:cubicBezTo>
                  <a:pt x="919112" y="955039"/>
                  <a:pt x="851934" y="957196"/>
                  <a:pt x="785581" y="949234"/>
                </a:cubicBezTo>
                <a:cubicBezTo>
                  <a:pt x="777429" y="948256"/>
                  <a:pt x="773292" y="938228"/>
                  <a:pt x="768163" y="931817"/>
                </a:cubicBezTo>
                <a:cubicBezTo>
                  <a:pt x="719655" y="871184"/>
                  <a:pt x="786692" y="941638"/>
                  <a:pt x="724621" y="879565"/>
                </a:cubicBezTo>
                <a:cubicBezTo>
                  <a:pt x="721718" y="870857"/>
                  <a:pt x="717835" y="862416"/>
                  <a:pt x="715912" y="853440"/>
                </a:cubicBezTo>
                <a:cubicBezTo>
                  <a:pt x="688703" y="726468"/>
                  <a:pt x="734824" y="754342"/>
                  <a:pt x="602701" y="766354"/>
                </a:cubicBezTo>
                <a:cubicBezTo>
                  <a:pt x="557329" y="781477"/>
                  <a:pt x="593313" y="765155"/>
                  <a:pt x="559158" y="792480"/>
                </a:cubicBezTo>
                <a:cubicBezTo>
                  <a:pt x="550985" y="799018"/>
                  <a:pt x="541073" y="803197"/>
                  <a:pt x="533032" y="809897"/>
                </a:cubicBezTo>
                <a:cubicBezTo>
                  <a:pt x="507885" y="830852"/>
                  <a:pt x="506615" y="836458"/>
                  <a:pt x="489489" y="862148"/>
                </a:cubicBezTo>
                <a:cubicBezTo>
                  <a:pt x="448107" y="986298"/>
                  <a:pt x="489681" y="857120"/>
                  <a:pt x="463363" y="949234"/>
                </a:cubicBezTo>
                <a:cubicBezTo>
                  <a:pt x="460841" y="958060"/>
                  <a:pt x="461146" y="968869"/>
                  <a:pt x="454655" y="975360"/>
                </a:cubicBezTo>
                <a:cubicBezTo>
                  <a:pt x="420094" y="1009921"/>
                  <a:pt x="406902" y="1009069"/>
                  <a:pt x="367569" y="1018902"/>
                </a:cubicBezTo>
                <a:cubicBezTo>
                  <a:pt x="319672" y="1050834"/>
                  <a:pt x="327451" y="1053472"/>
                  <a:pt x="236941" y="1027611"/>
                </a:cubicBezTo>
                <a:cubicBezTo>
                  <a:pt x="226877" y="1024736"/>
                  <a:pt x="225329" y="1010194"/>
                  <a:pt x="219523" y="1001485"/>
                </a:cubicBezTo>
                <a:cubicBezTo>
                  <a:pt x="191560" y="917596"/>
                  <a:pt x="176377" y="893134"/>
                  <a:pt x="210815" y="775062"/>
                </a:cubicBezTo>
                <a:cubicBezTo>
                  <a:pt x="216676" y="754967"/>
                  <a:pt x="245649" y="751839"/>
                  <a:pt x="263066" y="740228"/>
                </a:cubicBezTo>
                <a:lnTo>
                  <a:pt x="289192" y="722811"/>
                </a:lnTo>
                <a:cubicBezTo>
                  <a:pt x="297901" y="717005"/>
                  <a:pt x="305164" y="707933"/>
                  <a:pt x="315318" y="705394"/>
                </a:cubicBezTo>
                <a:lnTo>
                  <a:pt x="350152" y="696685"/>
                </a:lnTo>
                <a:cubicBezTo>
                  <a:pt x="425037" y="646763"/>
                  <a:pt x="330285" y="706620"/>
                  <a:pt x="402403" y="670560"/>
                </a:cubicBezTo>
                <a:cubicBezTo>
                  <a:pt x="411765" y="665879"/>
                  <a:pt x="419820" y="658948"/>
                  <a:pt x="428529" y="653142"/>
                </a:cubicBezTo>
                <a:cubicBezTo>
                  <a:pt x="434335" y="644434"/>
                  <a:pt x="444225" y="637341"/>
                  <a:pt x="445946" y="627017"/>
                </a:cubicBezTo>
                <a:cubicBezTo>
                  <a:pt x="450734" y="598292"/>
                  <a:pt x="420557" y="591254"/>
                  <a:pt x="402403" y="583474"/>
                </a:cubicBezTo>
                <a:cubicBezTo>
                  <a:pt x="393966" y="579858"/>
                  <a:pt x="385183" y="576991"/>
                  <a:pt x="376278" y="574765"/>
                </a:cubicBezTo>
                <a:cubicBezTo>
                  <a:pt x="310889" y="558418"/>
                  <a:pt x="272722" y="562306"/>
                  <a:pt x="193398" y="557348"/>
                </a:cubicBezTo>
                <a:cubicBezTo>
                  <a:pt x="152803" y="550583"/>
                  <a:pt x="133569" y="551203"/>
                  <a:pt x="97603" y="531222"/>
                </a:cubicBezTo>
                <a:cubicBezTo>
                  <a:pt x="84915" y="524173"/>
                  <a:pt x="75077" y="512789"/>
                  <a:pt x="62769" y="505097"/>
                </a:cubicBezTo>
                <a:cubicBezTo>
                  <a:pt x="51760" y="498217"/>
                  <a:pt x="39546" y="493486"/>
                  <a:pt x="27935" y="487680"/>
                </a:cubicBezTo>
                <a:cubicBezTo>
                  <a:pt x="22129" y="481874"/>
                  <a:pt x="14742" y="477303"/>
                  <a:pt x="10518" y="470262"/>
                </a:cubicBezTo>
                <a:cubicBezTo>
                  <a:pt x="-11832" y="433013"/>
                  <a:pt x="7995" y="351108"/>
                  <a:pt x="10518" y="330925"/>
                </a:cubicBezTo>
                <a:cubicBezTo>
                  <a:pt x="11657" y="321817"/>
                  <a:pt x="12735" y="311291"/>
                  <a:pt x="19226" y="304800"/>
                </a:cubicBezTo>
                <a:cubicBezTo>
                  <a:pt x="25717" y="298309"/>
                  <a:pt x="36757" y="299314"/>
                  <a:pt x="45352" y="296091"/>
                </a:cubicBezTo>
                <a:cubicBezTo>
                  <a:pt x="94049" y="277830"/>
                  <a:pt x="78944" y="285308"/>
                  <a:pt x="115021" y="261257"/>
                </a:cubicBezTo>
                <a:cubicBezTo>
                  <a:pt x="120827" y="249645"/>
                  <a:pt x="127617" y="238476"/>
                  <a:pt x="132438" y="226422"/>
                </a:cubicBezTo>
                <a:cubicBezTo>
                  <a:pt x="168214" y="136980"/>
                  <a:pt x="149855" y="135966"/>
                  <a:pt x="149855"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a:off x="6190534" y="2999874"/>
            <a:ext cx="1782394" cy="1395664"/>
          </a:xfrm>
          <a:custGeom>
            <a:avLst/>
            <a:gdLst>
              <a:gd name="connsiteX0" fmla="*/ 1638015 w 1782394"/>
              <a:gd name="connsiteY0" fmla="*/ 1395664 h 1395664"/>
              <a:gd name="connsiteX1" fmla="*/ 1557805 w 1782394"/>
              <a:gd name="connsiteY1" fmla="*/ 1379621 h 1395664"/>
              <a:gd name="connsiteX2" fmla="*/ 1509679 w 1782394"/>
              <a:gd name="connsiteY2" fmla="*/ 1363579 h 1395664"/>
              <a:gd name="connsiteX3" fmla="*/ 1493636 w 1782394"/>
              <a:gd name="connsiteY3" fmla="*/ 1315453 h 1395664"/>
              <a:gd name="connsiteX4" fmla="*/ 1461552 w 1782394"/>
              <a:gd name="connsiteY4" fmla="*/ 1267327 h 1395664"/>
              <a:gd name="connsiteX5" fmla="*/ 1477594 w 1782394"/>
              <a:gd name="connsiteY5" fmla="*/ 882316 h 1395664"/>
              <a:gd name="connsiteX6" fmla="*/ 1509679 w 1782394"/>
              <a:gd name="connsiteY6" fmla="*/ 850232 h 1395664"/>
              <a:gd name="connsiteX7" fmla="*/ 1541763 w 1782394"/>
              <a:gd name="connsiteY7" fmla="*/ 721895 h 1395664"/>
              <a:gd name="connsiteX8" fmla="*/ 1557805 w 1782394"/>
              <a:gd name="connsiteY8" fmla="*/ 673769 h 1395664"/>
              <a:gd name="connsiteX9" fmla="*/ 1589889 w 1782394"/>
              <a:gd name="connsiteY9" fmla="*/ 625643 h 1395664"/>
              <a:gd name="connsiteX10" fmla="*/ 1638015 w 1782394"/>
              <a:gd name="connsiteY10" fmla="*/ 529390 h 1395664"/>
              <a:gd name="connsiteX11" fmla="*/ 1702184 w 1782394"/>
              <a:gd name="connsiteY11" fmla="*/ 465221 h 1395664"/>
              <a:gd name="connsiteX12" fmla="*/ 1782394 w 1782394"/>
              <a:gd name="connsiteY12" fmla="*/ 385011 h 1395664"/>
              <a:gd name="connsiteX13" fmla="*/ 1734268 w 1782394"/>
              <a:gd name="connsiteY13" fmla="*/ 352927 h 1395664"/>
              <a:gd name="connsiteX14" fmla="*/ 1638015 w 1782394"/>
              <a:gd name="connsiteY14" fmla="*/ 385011 h 1395664"/>
              <a:gd name="connsiteX15" fmla="*/ 1573847 w 1782394"/>
              <a:gd name="connsiteY15" fmla="*/ 368969 h 1395664"/>
              <a:gd name="connsiteX16" fmla="*/ 1525721 w 1782394"/>
              <a:gd name="connsiteY16" fmla="*/ 176464 h 1395664"/>
              <a:gd name="connsiteX17" fmla="*/ 1429468 w 1782394"/>
              <a:gd name="connsiteY17" fmla="*/ 192506 h 1395664"/>
              <a:gd name="connsiteX18" fmla="*/ 1365300 w 1782394"/>
              <a:gd name="connsiteY18" fmla="*/ 224590 h 1395664"/>
              <a:gd name="connsiteX19" fmla="*/ 1317173 w 1782394"/>
              <a:gd name="connsiteY19" fmla="*/ 144379 h 1395664"/>
              <a:gd name="connsiteX20" fmla="*/ 1269047 w 1782394"/>
              <a:gd name="connsiteY20" fmla="*/ 96253 h 1395664"/>
              <a:gd name="connsiteX21" fmla="*/ 418815 w 1782394"/>
              <a:gd name="connsiteY21" fmla="*/ 80211 h 1395664"/>
              <a:gd name="connsiteX22" fmla="*/ 322563 w 1782394"/>
              <a:gd name="connsiteY22" fmla="*/ 48127 h 1395664"/>
              <a:gd name="connsiteX23" fmla="*/ 274436 w 1782394"/>
              <a:gd name="connsiteY23" fmla="*/ 32085 h 1395664"/>
              <a:gd name="connsiteX24" fmla="*/ 258394 w 1782394"/>
              <a:gd name="connsiteY24" fmla="*/ 80211 h 1395664"/>
              <a:gd name="connsiteX25" fmla="*/ 194226 w 1782394"/>
              <a:gd name="connsiteY25" fmla="*/ 96253 h 1395664"/>
              <a:gd name="connsiteX26" fmla="*/ 97973 w 1782394"/>
              <a:gd name="connsiteY26" fmla="*/ 128337 h 1395664"/>
              <a:gd name="connsiteX27" fmla="*/ 49847 w 1782394"/>
              <a:gd name="connsiteY27" fmla="*/ 144379 h 1395664"/>
              <a:gd name="connsiteX28" fmla="*/ 17763 w 1782394"/>
              <a:gd name="connsiteY28" fmla="*/ 176464 h 1395664"/>
              <a:gd name="connsiteX29" fmla="*/ 1721 w 1782394"/>
              <a:gd name="connsiteY29" fmla="*/ 128337 h 1395664"/>
              <a:gd name="connsiteX30" fmla="*/ 1721 w 1782394"/>
              <a:gd name="connsiteY30" fmla="*/ 0 h 1395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782394" h="1395664">
                <a:moveTo>
                  <a:pt x="1638015" y="1395664"/>
                </a:moveTo>
                <a:cubicBezTo>
                  <a:pt x="1611278" y="1390316"/>
                  <a:pt x="1584257" y="1386234"/>
                  <a:pt x="1557805" y="1379621"/>
                </a:cubicBezTo>
                <a:cubicBezTo>
                  <a:pt x="1541400" y="1375520"/>
                  <a:pt x="1521636" y="1375536"/>
                  <a:pt x="1509679" y="1363579"/>
                </a:cubicBezTo>
                <a:cubicBezTo>
                  <a:pt x="1497722" y="1351622"/>
                  <a:pt x="1501198" y="1330578"/>
                  <a:pt x="1493636" y="1315453"/>
                </a:cubicBezTo>
                <a:cubicBezTo>
                  <a:pt x="1485014" y="1298208"/>
                  <a:pt x="1472247" y="1283369"/>
                  <a:pt x="1461552" y="1267327"/>
                </a:cubicBezTo>
                <a:cubicBezTo>
                  <a:pt x="1466899" y="1138990"/>
                  <a:pt x="1462871" y="1009918"/>
                  <a:pt x="1477594" y="882316"/>
                </a:cubicBezTo>
                <a:cubicBezTo>
                  <a:pt x="1479328" y="867291"/>
                  <a:pt x="1504062" y="864275"/>
                  <a:pt x="1509679" y="850232"/>
                </a:cubicBezTo>
                <a:cubicBezTo>
                  <a:pt x="1526056" y="809290"/>
                  <a:pt x="1527819" y="763728"/>
                  <a:pt x="1541763" y="721895"/>
                </a:cubicBezTo>
                <a:cubicBezTo>
                  <a:pt x="1547110" y="705853"/>
                  <a:pt x="1550243" y="688894"/>
                  <a:pt x="1557805" y="673769"/>
                </a:cubicBezTo>
                <a:cubicBezTo>
                  <a:pt x="1566427" y="656524"/>
                  <a:pt x="1579194" y="641685"/>
                  <a:pt x="1589889" y="625643"/>
                </a:cubicBezTo>
                <a:cubicBezTo>
                  <a:pt x="1605416" y="579062"/>
                  <a:pt x="1604090" y="568969"/>
                  <a:pt x="1638015" y="529390"/>
                </a:cubicBezTo>
                <a:cubicBezTo>
                  <a:pt x="1657701" y="506423"/>
                  <a:pt x="1685405" y="490390"/>
                  <a:pt x="1702184" y="465221"/>
                </a:cubicBezTo>
                <a:cubicBezTo>
                  <a:pt x="1744963" y="401053"/>
                  <a:pt x="1718226" y="427790"/>
                  <a:pt x="1782394" y="385011"/>
                </a:cubicBezTo>
                <a:cubicBezTo>
                  <a:pt x="1766352" y="374316"/>
                  <a:pt x="1753548" y="352927"/>
                  <a:pt x="1734268" y="352927"/>
                </a:cubicBezTo>
                <a:cubicBezTo>
                  <a:pt x="1700448" y="352927"/>
                  <a:pt x="1638015" y="385011"/>
                  <a:pt x="1638015" y="385011"/>
                </a:cubicBezTo>
                <a:cubicBezTo>
                  <a:pt x="1616626" y="379664"/>
                  <a:pt x="1592192" y="381199"/>
                  <a:pt x="1573847" y="368969"/>
                </a:cubicBezTo>
                <a:cubicBezTo>
                  <a:pt x="1520797" y="333603"/>
                  <a:pt x="1529088" y="206770"/>
                  <a:pt x="1525721" y="176464"/>
                </a:cubicBezTo>
                <a:cubicBezTo>
                  <a:pt x="1493637" y="181811"/>
                  <a:pt x="1457709" y="176368"/>
                  <a:pt x="1429468" y="192506"/>
                </a:cubicBezTo>
                <a:cubicBezTo>
                  <a:pt x="1350665" y="237536"/>
                  <a:pt x="1486882" y="265117"/>
                  <a:pt x="1365300" y="224590"/>
                </a:cubicBezTo>
                <a:cubicBezTo>
                  <a:pt x="1265382" y="124676"/>
                  <a:pt x="1400468" y="269323"/>
                  <a:pt x="1317173" y="144379"/>
                </a:cubicBezTo>
                <a:cubicBezTo>
                  <a:pt x="1304589" y="125502"/>
                  <a:pt x="1291676" y="97869"/>
                  <a:pt x="1269047" y="96253"/>
                </a:cubicBezTo>
                <a:cubicBezTo>
                  <a:pt x="986306" y="76057"/>
                  <a:pt x="702226" y="85558"/>
                  <a:pt x="418815" y="80211"/>
                </a:cubicBezTo>
                <a:lnTo>
                  <a:pt x="322563" y="48127"/>
                </a:lnTo>
                <a:lnTo>
                  <a:pt x="274436" y="32085"/>
                </a:lnTo>
                <a:cubicBezTo>
                  <a:pt x="269089" y="48127"/>
                  <a:pt x="271598" y="69648"/>
                  <a:pt x="258394" y="80211"/>
                </a:cubicBezTo>
                <a:cubicBezTo>
                  <a:pt x="241178" y="93984"/>
                  <a:pt x="215344" y="89918"/>
                  <a:pt x="194226" y="96253"/>
                </a:cubicBezTo>
                <a:cubicBezTo>
                  <a:pt x="161832" y="105971"/>
                  <a:pt x="130057" y="117642"/>
                  <a:pt x="97973" y="128337"/>
                </a:cubicBezTo>
                <a:lnTo>
                  <a:pt x="49847" y="144379"/>
                </a:lnTo>
                <a:cubicBezTo>
                  <a:pt x="39152" y="155074"/>
                  <a:pt x="32112" y="181247"/>
                  <a:pt x="17763" y="176464"/>
                </a:cubicBezTo>
                <a:cubicBezTo>
                  <a:pt x="1721" y="171117"/>
                  <a:pt x="3252" y="145178"/>
                  <a:pt x="1721" y="128337"/>
                </a:cubicBezTo>
                <a:cubicBezTo>
                  <a:pt x="-2152" y="85734"/>
                  <a:pt x="1721" y="42779"/>
                  <a:pt x="1721" y="0"/>
                </a:cubicBezTo>
              </a:path>
            </a:pathLst>
          </a:cu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 Box 51"/>
          <p:cNvSpPr txBox="1">
            <a:spLocks noChangeArrowheads="1"/>
          </p:cNvSpPr>
          <p:nvPr/>
        </p:nvSpPr>
        <p:spPr bwMode="auto">
          <a:xfrm>
            <a:off x="6450516" y="4309279"/>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Caesarea</a:t>
            </a:r>
            <a:endParaRPr lang="en-US" altLang="en-US" sz="1600" b="1" i="1" dirty="0">
              <a:latin typeface="Arial" panose="020B0604020202020204" pitchFamily="34" charset="0"/>
            </a:endParaRPr>
          </a:p>
        </p:txBody>
      </p:sp>
      <p:sp>
        <p:nvSpPr>
          <p:cNvPr id="66" name="Line 52"/>
          <p:cNvSpPr>
            <a:spLocks noChangeShapeType="1"/>
          </p:cNvSpPr>
          <p:nvPr/>
        </p:nvSpPr>
        <p:spPr bwMode="auto">
          <a:xfrm flipV="1">
            <a:off x="7553327" y="4479808"/>
            <a:ext cx="242744" cy="198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7" name="Text Box 51"/>
          <p:cNvSpPr txBox="1">
            <a:spLocks noChangeArrowheads="1"/>
          </p:cNvSpPr>
          <p:nvPr/>
        </p:nvSpPr>
        <p:spPr bwMode="auto">
          <a:xfrm rot="17871495">
            <a:off x="7509738" y="4380558"/>
            <a:ext cx="11937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600" b="1" i="1" dirty="0" smtClean="0">
                <a:latin typeface="Arial" panose="020B0604020202020204" pitchFamily="34" charset="0"/>
              </a:rPr>
              <a:t>Palestine</a:t>
            </a:r>
            <a:endParaRPr lang="en-US" altLang="en-US" sz="1600" b="1" i="1" dirty="0">
              <a:latin typeface="Arial" panose="020B0604020202020204" pitchFamily="34" charset="0"/>
            </a:endParaRPr>
          </a:p>
        </p:txBody>
      </p:sp>
      <p:sp>
        <p:nvSpPr>
          <p:cNvPr id="70" name="Text Box 48"/>
          <p:cNvSpPr txBox="1">
            <a:spLocks noChangeArrowheads="1"/>
          </p:cNvSpPr>
          <p:nvPr/>
        </p:nvSpPr>
        <p:spPr bwMode="auto">
          <a:xfrm rot="515717">
            <a:off x="1384822" y="4141771"/>
            <a:ext cx="20723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Char char="•"/>
              <a:defRPr sz="3200">
                <a:solidFill>
                  <a:schemeClr val="tx1"/>
                </a:solidFill>
                <a:latin typeface="Tahoma" panose="020B0604030504040204" pitchFamily="34" charset="0"/>
              </a:defRPr>
            </a:lvl1pPr>
            <a:lvl2pPr marL="742950" indent="-285750">
              <a:spcBef>
                <a:spcPct val="20000"/>
              </a:spcBef>
              <a:buClr>
                <a:schemeClr val="hlink"/>
              </a:buClr>
              <a:buChar char="–"/>
              <a:defRPr sz="2800">
                <a:solidFill>
                  <a:schemeClr val="tx1"/>
                </a:solidFill>
                <a:latin typeface="Tahoma" panose="020B0604030504040204" pitchFamily="34" charset="0"/>
              </a:defRPr>
            </a:lvl2pPr>
            <a:lvl3pPr marL="1143000" indent="-228600">
              <a:spcBef>
                <a:spcPct val="20000"/>
              </a:spcBef>
              <a:buClr>
                <a:schemeClr val="accent1"/>
              </a:buClr>
              <a:buChar char="•"/>
              <a:defRPr sz="2400">
                <a:solidFill>
                  <a:schemeClr val="tx1"/>
                </a:solidFill>
                <a:latin typeface="Tahoma" panose="020B0604030504040204" pitchFamily="34" charset="0"/>
              </a:defRPr>
            </a:lvl3pPr>
            <a:lvl4pPr marL="1600200" indent="-228600">
              <a:spcBef>
                <a:spcPct val="20000"/>
              </a:spcBef>
              <a:buClr>
                <a:schemeClr val="folHlink"/>
              </a:buClr>
              <a:buChar char="–"/>
              <a:defRPr sz="2000">
                <a:solidFill>
                  <a:schemeClr val="tx1"/>
                </a:solidFill>
                <a:latin typeface="Tahoma" panose="020B0604030504040204" pitchFamily="34" charset="0"/>
              </a:defRPr>
            </a:lvl4pPr>
            <a:lvl5pPr marL="2057400" indent="-228600">
              <a:spcBef>
                <a:spcPct val="20000"/>
              </a:spcBef>
              <a:buClr>
                <a:schemeClr val="accent1"/>
              </a:buClr>
              <a:buChar char="»"/>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Char char="»"/>
              <a:defRPr sz="2000">
                <a:solidFill>
                  <a:schemeClr val="tx1"/>
                </a:solidFill>
                <a:latin typeface="Tahoma" panose="020B0604030504040204" pitchFamily="34" charset="0"/>
              </a:defRPr>
            </a:lvl9pPr>
          </a:lstStyle>
          <a:p>
            <a:pPr algn="ctr">
              <a:spcBef>
                <a:spcPct val="50000"/>
              </a:spcBef>
              <a:buClrTx/>
              <a:buFontTx/>
              <a:buNone/>
            </a:pPr>
            <a:r>
              <a:rPr lang="en-US" altLang="en-US" sz="1800" b="1" dirty="0" err="1" smtClean="0">
                <a:latin typeface="Arial" panose="020B0604020202020204" pitchFamily="34" charset="0"/>
              </a:rPr>
              <a:t>Syrtis</a:t>
            </a:r>
            <a:r>
              <a:rPr lang="en-US" altLang="en-US" sz="1800" b="1" dirty="0" smtClean="0">
                <a:latin typeface="Arial" panose="020B0604020202020204" pitchFamily="34" charset="0"/>
              </a:rPr>
              <a:t> Sands</a:t>
            </a:r>
            <a:endParaRPr lang="en-US" altLang="en-US" sz="1800" b="1" dirty="0">
              <a:latin typeface="Arial" panose="020B0604020202020204" pitchFamily="34" charset="0"/>
            </a:endParaRPr>
          </a:p>
        </p:txBody>
      </p:sp>
    </p:spTree>
    <p:extLst>
      <p:ext uri="{BB962C8B-B14F-4D97-AF65-F5344CB8AC3E}">
        <p14:creationId xmlns:p14="http://schemas.microsoft.com/office/powerpoint/2010/main" val="2734263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1719</TotalTime>
  <Words>492</Words>
  <Application>Microsoft Office PowerPoint</Application>
  <PresentationFormat>On-screen Show (4:3)</PresentationFormat>
  <Paragraphs>119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Lucida Calligraphy</vt:lpstr>
      <vt:lpstr>Office Theme</vt:lpstr>
      <vt:lpstr>Paul, Providence and Palm Beach Lakes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Cindy Nelson</cp:lastModifiedBy>
  <cp:revision>63</cp:revision>
  <cp:lastPrinted>2016-04-11T13:29:01Z</cp:lastPrinted>
  <dcterms:created xsi:type="dcterms:W3CDTF">2016-03-27T21:00:01Z</dcterms:created>
  <dcterms:modified xsi:type="dcterms:W3CDTF">2016-10-10T18:20:47Z</dcterms:modified>
</cp:coreProperties>
</file>