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853055" cy="4522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853055" cy="4522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1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853055" cy="4522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6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63" y="964276"/>
            <a:ext cx="7817081" cy="1271848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853055" cy="4522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9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7BD3-E07D-4AF3-9F94-C0439B505FAA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A6D4-D9AF-464F-8056-2DC8E967F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2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3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936183" cy="4522125"/>
          </a:xfrm>
        </p:spPr>
        <p:txBody>
          <a:bodyPr>
            <a:normAutofit/>
          </a:bodyPr>
          <a:lstStyle/>
          <a:p>
            <a:r>
              <a:rPr lang="en-US" dirty="0" smtClean="0"/>
              <a:t>Feelings </a:t>
            </a:r>
            <a:r>
              <a:rPr lang="en-US" dirty="0"/>
              <a:t>Get Hurt Because </a:t>
            </a:r>
            <a:r>
              <a:rPr lang="en-US" dirty="0" smtClean="0"/>
              <a:t>INJUSTICE IS INFLICTED</a:t>
            </a:r>
            <a:endParaRPr lang="en-US" dirty="0"/>
          </a:p>
          <a:p>
            <a:pPr lvl="1"/>
            <a:r>
              <a:rPr lang="en-US" dirty="0" smtClean="0"/>
              <a:t>David </a:t>
            </a:r>
            <a:r>
              <a:rPr lang="en-US" dirty="0"/>
              <a:t>sought only what was fair in return for kindnesses shown (25:5-9)</a:t>
            </a:r>
          </a:p>
          <a:p>
            <a:pPr lvl="1"/>
            <a:r>
              <a:rPr lang="en-US" dirty="0" err="1" smtClean="0"/>
              <a:t>Nabal</a:t>
            </a:r>
            <a:r>
              <a:rPr lang="en-US" dirty="0" smtClean="0"/>
              <a:t> </a:t>
            </a:r>
            <a:r>
              <a:rPr lang="en-US" dirty="0"/>
              <a:t>refused to give help </a:t>
            </a:r>
            <a:r>
              <a:rPr lang="en-US" dirty="0" smtClean="0"/>
              <a:t>and </a:t>
            </a:r>
            <a:r>
              <a:rPr lang="en-US" dirty="0"/>
              <a:t>reviled David’s messengers (25:14-17)</a:t>
            </a:r>
          </a:p>
          <a:p>
            <a:pPr lvl="1"/>
            <a:r>
              <a:rPr lang="en-US" dirty="0" smtClean="0"/>
              <a:t>David </a:t>
            </a:r>
            <a:r>
              <a:rPr lang="en-US" dirty="0"/>
              <a:t>and his men were treated with injustice </a:t>
            </a:r>
            <a:r>
              <a:rPr lang="en-US" dirty="0" smtClean="0"/>
              <a:t>– deserved better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day, we will all be treated with injustice!  </a:t>
            </a:r>
            <a:r>
              <a:rPr lang="en-US" dirty="0" smtClean="0"/>
              <a:t>It </a:t>
            </a:r>
            <a:r>
              <a:rPr lang="en-US" dirty="0"/>
              <a:t>won’t be </a:t>
            </a:r>
            <a:r>
              <a:rPr lang="en-US" dirty="0" smtClean="0"/>
              <a:t>“fair”!</a:t>
            </a:r>
            <a:endParaRPr lang="en-US" dirty="0"/>
          </a:p>
          <a:p>
            <a:pPr lvl="1"/>
            <a:r>
              <a:rPr lang="en-US" dirty="0" smtClean="0"/>
              <a:t>Be </a:t>
            </a:r>
            <a:r>
              <a:rPr lang="en-US" dirty="0"/>
              <a:t>thankful that Jesus’ judgment is “fair” (John 5:30)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thankful that God’s forgiveness is “fair” (1 John 1:9)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mindful that God expects our judgments to be “fair” (</a:t>
            </a:r>
            <a:r>
              <a:rPr lang="en-US" dirty="0" smtClean="0"/>
              <a:t>Jn. </a:t>
            </a:r>
            <a:r>
              <a:rPr lang="en-US" dirty="0"/>
              <a:t>7:24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79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936183" cy="4522125"/>
          </a:xfrm>
        </p:spPr>
        <p:txBody>
          <a:bodyPr>
            <a:normAutofit/>
          </a:bodyPr>
          <a:lstStyle/>
          <a:p>
            <a:r>
              <a:rPr lang="en-US" dirty="0" smtClean="0"/>
              <a:t>Feelings </a:t>
            </a:r>
            <a:r>
              <a:rPr lang="en-US" dirty="0"/>
              <a:t>Get Hurt Because </a:t>
            </a:r>
            <a:r>
              <a:rPr lang="en-US" dirty="0" smtClean="0"/>
              <a:t>INTEGRITY IS IMPUGNED </a:t>
            </a:r>
            <a:endParaRPr lang="en-US" dirty="0"/>
          </a:p>
          <a:p>
            <a:pPr lvl="1"/>
            <a:r>
              <a:rPr lang="en-US" dirty="0" err="1" smtClean="0"/>
              <a:t>Nabal</a:t>
            </a:r>
            <a:r>
              <a:rPr lang="en-US" dirty="0" smtClean="0"/>
              <a:t> </a:t>
            </a:r>
            <a:r>
              <a:rPr lang="en-US" dirty="0"/>
              <a:t>questioned David’s integrity with three statements (25:10)</a:t>
            </a:r>
          </a:p>
          <a:p>
            <a:pPr lvl="1"/>
            <a:r>
              <a:rPr lang="en-US" dirty="0" smtClean="0"/>
              <a:t>David </a:t>
            </a:r>
            <a:r>
              <a:rPr lang="en-US" dirty="0"/>
              <a:t>was a man of </a:t>
            </a:r>
            <a:r>
              <a:rPr lang="en-US" dirty="0" smtClean="0"/>
              <a:t>integrity </a:t>
            </a:r>
            <a:r>
              <a:rPr lang="en-US" dirty="0"/>
              <a:t>(Psa. 78:72) but </a:t>
            </a:r>
            <a:r>
              <a:rPr lang="en-US" dirty="0" err="1"/>
              <a:t>Nabal</a:t>
            </a:r>
            <a:r>
              <a:rPr lang="en-US" dirty="0"/>
              <a:t> besmirched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day, our integrity will be questioned – AND it will </a:t>
            </a:r>
            <a:r>
              <a:rPr lang="en-US" dirty="0" smtClean="0"/>
              <a:t>HURT!</a:t>
            </a:r>
            <a:endParaRPr lang="en-US" dirty="0"/>
          </a:p>
          <a:p>
            <a:pPr lvl="1"/>
            <a:r>
              <a:rPr lang="en-US" dirty="0" smtClean="0"/>
              <a:t>Be determined:</a:t>
            </a:r>
            <a:endParaRPr lang="en-US" dirty="0"/>
          </a:p>
          <a:p>
            <a:pPr marL="684213"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“let integrity and uprightness preserve me” (Psa. </a:t>
            </a:r>
            <a:r>
              <a:rPr lang="en-US" dirty="0" smtClean="0"/>
              <a:t>25:21)</a:t>
            </a:r>
          </a:p>
          <a:p>
            <a:pPr marL="684213"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dirty="0"/>
              <a:t>God to see you “holding fast to your integrity” (Job </a:t>
            </a:r>
            <a:r>
              <a:rPr lang="en-US" dirty="0" smtClean="0"/>
              <a:t>2:3)</a:t>
            </a:r>
            <a:endParaRPr lang="en-US" dirty="0"/>
          </a:p>
          <a:p>
            <a:pPr marL="684213" lvl="1">
              <a:buSzPct val="70000"/>
              <a:buFont typeface="Wingdings" panose="05000000000000000000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“walk in your integrity” that others may be blessed (Pr. 20:7)</a:t>
            </a:r>
          </a:p>
        </p:txBody>
      </p:sp>
    </p:spTree>
    <p:extLst>
      <p:ext uri="{BB962C8B-B14F-4D97-AF65-F5344CB8AC3E}">
        <p14:creationId xmlns:p14="http://schemas.microsoft.com/office/powerpoint/2010/main" val="1305265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2335875"/>
            <a:ext cx="8936183" cy="4522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</a:t>
            </a:r>
            <a:r>
              <a:rPr lang="en-US" dirty="0"/>
              <a:t>Feelings Get Hurt, Do Not REACT (25:13, 17)</a:t>
            </a:r>
          </a:p>
          <a:p>
            <a:pPr lvl="1"/>
            <a:r>
              <a:rPr lang="en-US" dirty="0" smtClean="0"/>
              <a:t>David </a:t>
            </a:r>
            <a:r>
              <a:rPr lang="en-US" dirty="0"/>
              <a:t>immediately got angry &amp; reacted </a:t>
            </a:r>
            <a:r>
              <a:rPr lang="en-US" dirty="0" smtClean="0"/>
              <a:t>(25:13, 17)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difference between RESPONDING and </a:t>
            </a:r>
            <a:r>
              <a:rPr lang="en-US" dirty="0" smtClean="0"/>
              <a:t>REACTING </a:t>
            </a:r>
            <a:br>
              <a:rPr lang="en-US" dirty="0" smtClean="0"/>
            </a:br>
            <a:r>
              <a:rPr lang="en-US" dirty="0" smtClean="0"/>
              <a:t>(Gen. 27:41; Num</a:t>
            </a:r>
            <a:r>
              <a:rPr lang="en-US" dirty="0"/>
              <a:t>. </a:t>
            </a:r>
            <a:r>
              <a:rPr lang="en-US" dirty="0" smtClean="0"/>
              <a:t>20:11; John 18:10 </a:t>
            </a:r>
            <a:br>
              <a:rPr lang="en-US" dirty="0" smtClean="0"/>
            </a:br>
            <a:r>
              <a:rPr lang="en-US" dirty="0" smtClean="0"/>
              <a:t>  VS. Gen. 50:20-22; 1 Pet. 2:23; Luke 23:34; Acts 7:60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must be SLOW to anger (Prov. 14:29; 15:18; 16:32; 19:11; Jas. 1:19)</a:t>
            </a:r>
          </a:p>
          <a:p>
            <a:r>
              <a:rPr lang="en-US" dirty="0" smtClean="0"/>
              <a:t>When </a:t>
            </a:r>
            <a:r>
              <a:rPr lang="en-US" dirty="0"/>
              <a:t>Feelings Get Hurt, Do Not Seek REVENGE (25:21-22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Agape </a:t>
            </a:r>
            <a:r>
              <a:rPr lang="en-US" dirty="0"/>
              <a:t>love takes no account of evil and is not </a:t>
            </a:r>
            <a:r>
              <a:rPr lang="en-US" dirty="0" smtClean="0"/>
              <a:t>provoked </a:t>
            </a:r>
            <a:r>
              <a:rPr lang="en-US" dirty="0"/>
              <a:t>(1 Cor. 13:5)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need to remember, </a:t>
            </a:r>
            <a:r>
              <a:rPr lang="en-US" dirty="0" smtClean="0"/>
              <a:t>“Do </a:t>
            </a:r>
            <a:r>
              <a:rPr lang="en-US" dirty="0"/>
              <a:t>not avenge yourselves” (Rom. 12:19)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need to let God be God, “Vengeance is Mine, I will </a:t>
            </a:r>
            <a:r>
              <a:rPr lang="en-US" dirty="0" smtClean="0"/>
              <a:t>repay” (Ro. 12:19)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need to overcome hurt feelings with good (Rom. 12:20-21)</a:t>
            </a:r>
          </a:p>
        </p:txBody>
      </p:sp>
    </p:spTree>
    <p:extLst>
      <p:ext uri="{BB962C8B-B14F-4D97-AF65-F5344CB8AC3E}">
        <p14:creationId xmlns:p14="http://schemas.microsoft.com/office/powerpoint/2010/main" val="1977688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335875"/>
            <a:ext cx="8740874" cy="4522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When </a:t>
            </a:r>
            <a:r>
              <a:rPr lang="en-US" dirty="0"/>
              <a:t>Feelings Get Hurt, Look to FORGIVE (25:26-28a, 24) </a:t>
            </a:r>
            <a:endParaRPr lang="en-US" dirty="0" smtClean="0"/>
          </a:p>
          <a:p>
            <a:pPr lvl="1"/>
            <a:r>
              <a:rPr lang="en-US" dirty="0" smtClean="0"/>
              <a:t>Agape love keeps no record of wrongs (1 Cor. 13:5)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we have the courage to be like God and </a:t>
            </a:r>
            <a:r>
              <a:rPr lang="en-US" dirty="0" smtClean="0"/>
              <a:t>to forgive </a:t>
            </a:r>
            <a:r>
              <a:rPr lang="en-US" dirty="0"/>
              <a:t>and </a:t>
            </a:r>
            <a:r>
              <a:rPr lang="en-US" dirty="0" smtClean="0"/>
              <a:t>forget (</a:t>
            </a:r>
            <a:r>
              <a:rPr lang="en-US" dirty="0"/>
              <a:t>Luke 17:3-4; Heb. </a:t>
            </a:r>
            <a:r>
              <a:rPr lang="en-US" dirty="0" smtClean="0"/>
              <a:t>8:12; Acts 7:60)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Feelings Get Hurt, Look to the FUTURE (25:28b-31)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we look to the “enduring house” God has prepared </a:t>
            </a:r>
            <a:r>
              <a:rPr lang="en-US" dirty="0" smtClean="0"/>
              <a:t>(</a:t>
            </a:r>
            <a:r>
              <a:rPr lang="en-US" dirty="0"/>
              <a:t>2 Cor. 5:1)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we see the correlation of “evil found in us” and God’s blessings (</a:t>
            </a:r>
            <a:r>
              <a:rPr lang="en-US" dirty="0" smtClean="0"/>
              <a:t>1 Pet. 3:12)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we determine to do no nothing today that will bring regret or shame tomorrow </a:t>
            </a:r>
            <a:r>
              <a:rPr lang="en-US" dirty="0" smtClean="0"/>
              <a:t>(Heb. 3:12-19)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we put our future into the Lord’s hands and trust in the providence of God (Rom. 8:28, 31; Prov. 3:5-6)</a:t>
            </a:r>
          </a:p>
        </p:txBody>
      </p:sp>
    </p:spTree>
    <p:extLst>
      <p:ext uri="{BB962C8B-B14F-4D97-AF65-F5344CB8AC3E}">
        <p14:creationId xmlns:p14="http://schemas.microsoft.com/office/powerpoint/2010/main" val="266590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Respond</a:t>
            </a:r>
            <a:br>
              <a:rPr lang="en-US" dirty="0" smtClean="0"/>
            </a:br>
            <a:r>
              <a:rPr lang="en-US" dirty="0" smtClean="0"/>
              <a:t>When We Hurt God’s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Believe that Jesus is God’s Son – John 20:30-31</a:t>
            </a:r>
          </a:p>
          <a:p>
            <a:r>
              <a:rPr lang="en-US" dirty="0" smtClean="0"/>
              <a:t>Repent of your sins and turn to God – Acts 17:30</a:t>
            </a:r>
          </a:p>
          <a:p>
            <a:r>
              <a:rPr lang="en-US" dirty="0" smtClean="0"/>
              <a:t>Confess your faith in Jesus – Philippians 2:11</a:t>
            </a:r>
          </a:p>
          <a:p>
            <a:r>
              <a:rPr lang="en-US" dirty="0" smtClean="0"/>
              <a:t>Be immersed into Christ – Romans 6:3-4</a:t>
            </a:r>
          </a:p>
          <a:p>
            <a:pPr lvl="1"/>
            <a:r>
              <a:rPr lang="en-US" dirty="0" smtClean="0"/>
              <a:t>God will forgive all of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Walk faithfully with Jesus until death – Revelation 2:10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12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458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Respond When We Hurt God’s Feelings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2016-10-09T10:35:54Z</dcterms:created>
  <dcterms:modified xsi:type="dcterms:W3CDTF">2016-10-16T20:13:39Z</dcterms:modified>
</cp:coreProperties>
</file>