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1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128058"/>
            <a:ext cx="8707507" cy="800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2928730"/>
            <a:ext cx="8706543" cy="39292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D84-4688-4C21-A9D4-0C65BDDEB91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295456" cy="39292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</a:t>
            </a:r>
            <a:r>
              <a:rPr lang="en-US" u="sng" dirty="0"/>
              <a:t>NEED</a:t>
            </a:r>
          </a:p>
          <a:p>
            <a:pPr lvl="1"/>
            <a:r>
              <a:rPr lang="en-US" dirty="0"/>
              <a:t>Definition:  To be in a condition or situation in which you must have (something); to require (something)</a:t>
            </a:r>
          </a:p>
          <a:p>
            <a:r>
              <a:rPr lang="en-US" dirty="0"/>
              <a:t>I Need </a:t>
            </a:r>
            <a:r>
              <a:rPr lang="en-US" u="sng" dirty="0"/>
              <a:t>THEE</a:t>
            </a:r>
            <a:endParaRPr lang="en-US" dirty="0"/>
          </a:p>
          <a:p>
            <a:pPr lvl="1"/>
            <a:r>
              <a:rPr lang="en-US" dirty="0"/>
              <a:t>Most Gracious Lord (Psa. 116:5)</a:t>
            </a:r>
          </a:p>
          <a:p>
            <a:pPr lvl="1"/>
            <a:r>
              <a:rPr lang="en-US" dirty="0"/>
              <a:t>Most Holy One (Acts 2:27)</a:t>
            </a:r>
          </a:p>
          <a:p>
            <a:pPr lvl="1"/>
            <a:r>
              <a:rPr lang="en-US" dirty="0"/>
              <a:t>Thou Blessed Son (Matt. 21:9)</a:t>
            </a:r>
          </a:p>
          <a:p>
            <a:pPr lvl="1"/>
            <a:r>
              <a:rPr lang="en-US" dirty="0"/>
              <a:t>My Savior (Tit. 2:13)</a:t>
            </a:r>
          </a:p>
          <a:p>
            <a:r>
              <a:rPr lang="en-US" dirty="0"/>
              <a:t>I Need Thee </a:t>
            </a:r>
            <a:r>
              <a:rPr lang="en-US" u="sng" dirty="0"/>
              <a:t>EVERY HOUR</a:t>
            </a:r>
            <a:endParaRPr lang="en-US" dirty="0"/>
          </a:p>
          <a:p>
            <a:pPr lvl="1"/>
            <a:r>
              <a:rPr lang="en-US" dirty="0"/>
              <a:t>There is NO hour that I do not need Him!</a:t>
            </a:r>
          </a:p>
          <a:p>
            <a:pPr lvl="1"/>
            <a:r>
              <a:rPr lang="en-US" dirty="0"/>
              <a:t>There is NO condition or situation in which I do not need Him!</a:t>
            </a:r>
          </a:p>
        </p:txBody>
      </p:sp>
    </p:spTree>
    <p:extLst>
      <p:ext uri="{BB962C8B-B14F-4D97-AF65-F5344CB8AC3E}">
        <p14:creationId xmlns:p14="http://schemas.microsoft.com/office/powerpoint/2010/main" val="38224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128058"/>
            <a:ext cx="8972550" cy="80067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 </a:t>
            </a:r>
            <a:r>
              <a:rPr lang="en-US" sz="3800" dirty="0"/>
              <a:t>Need Thy Peace … From Thy Voice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144535" cy="392927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tender voice/word of Jesus gives peace like none other (Eph. </a:t>
            </a:r>
            <a:r>
              <a:rPr lang="en-US" dirty="0" smtClean="0"/>
              <a:t>6:15; Col. 3:15-16)!</a:t>
            </a:r>
            <a:endParaRPr lang="en-US" dirty="0"/>
          </a:p>
          <a:p>
            <a:r>
              <a:rPr lang="en-US" dirty="0" smtClean="0"/>
              <a:t>Peace </a:t>
            </a:r>
            <a:r>
              <a:rPr lang="en-US" dirty="0"/>
              <a:t>in midst of storm (Matt. 14:27)</a:t>
            </a:r>
          </a:p>
          <a:p>
            <a:r>
              <a:rPr lang="en-US" dirty="0" smtClean="0"/>
              <a:t>Peace </a:t>
            </a:r>
            <a:r>
              <a:rPr lang="en-US" dirty="0"/>
              <a:t>in midst of life’s storms (Matt. 9:22)</a:t>
            </a:r>
          </a:p>
          <a:p>
            <a:r>
              <a:rPr lang="en-US" dirty="0" smtClean="0"/>
              <a:t>Peace </a:t>
            </a:r>
            <a:r>
              <a:rPr lang="en-US" dirty="0"/>
              <a:t>in midst of sorrow and fear (John 20:19)</a:t>
            </a:r>
          </a:p>
        </p:txBody>
      </p:sp>
    </p:spTree>
    <p:extLst>
      <p:ext uri="{BB962C8B-B14F-4D97-AF65-F5344CB8AC3E}">
        <p14:creationId xmlns:p14="http://schemas.microsoft.com/office/powerpoint/2010/main" val="3934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I </a:t>
            </a:r>
            <a:r>
              <a:rPr lang="en-US" sz="3800" dirty="0"/>
              <a:t>Need Thy Power … Over Temptations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197801" cy="3929270"/>
          </a:xfrm>
        </p:spPr>
        <p:txBody>
          <a:bodyPr>
            <a:normAutofit/>
          </a:bodyPr>
          <a:lstStyle/>
          <a:p>
            <a:r>
              <a:rPr lang="en-US" dirty="0" smtClean="0"/>
              <a:t>Temptations </a:t>
            </a:r>
            <a:r>
              <a:rPr lang="en-US" dirty="0"/>
              <a:t>lose their power when Jesus is nearby (1 Cor. 10:13)!</a:t>
            </a:r>
          </a:p>
          <a:p>
            <a:r>
              <a:rPr lang="en-US" dirty="0" smtClean="0"/>
              <a:t>“</a:t>
            </a:r>
            <a:r>
              <a:rPr lang="en-US" dirty="0"/>
              <a:t>The Lord knows how to deliver the godly out of temptations” (2 Pet. 2:9; </a:t>
            </a:r>
            <a:r>
              <a:rPr lang="en-US" dirty="0" smtClean="0"/>
              <a:t>Matt</a:t>
            </a:r>
            <a:r>
              <a:rPr lang="en-US" dirty="0"/>
              <a:t>. 6:13)</a:t>
            </a:r>
          </a:p>
          <a:p>
            <a:r>
              <a:rPr lang="en-US" dirty="0" smtClean="0"/>
              <a:t>Jesus </a:t>
            </a:r>
            <a:r>
              <a:rPr lang="en-US" dirty="0"/>
              <a:t>conquered temptation to help us conquer temptation (Heb. 2:17-18)</a:t>
            </a:r>
          </a:p>
        </p:txBody>
      </p:sp>
    </p:spTree>
    <p:extLst>
      <p:ext uri="{BB962C8B-B14F-4D97-AF65-F5344CB8AC3E}">
        <p14:creationId xmlns:p14="http://schemas.microsoft.com/office/powerpoint/2010/main" val="8114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128058"/>
            <a:ext cx="8972550" cy="80067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 </a:t>
            </a:r>
            <a:r>
              <a:rPr lang="en-US" sz="3800" dirty="0"/>
              <a:t>Need Thy Presence … in All Circumstances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641685" cy="3929270"/>
          </a:xfrm>
        </p:spPr>
        <p:txBody>
          <a:bodyPr>
            <a:normAutofit/>
          </a:bodyPr>
          <a:lstStyle/>
          <a:p>
            <a:r>
              <a:rPr lang="en-US" dirty="0" smtClean="0"/>
              <a:t>Life </a:t>
            </a:r>
            <a:r>
              <a:rPr lang="en-US" dirty="0"/>
              <a:t>is worthless and pointless without Jesus abiding in it (John </a:t>
            </a:r>
            <a:r>
              <a:rPr lang="en-US" dirty="0" smtClean="0"/>
              <a:t>14:23; Phil. 1:21)</a:t>
            </a:r>
            <a:endParaRPr lang="en-US" dirty="0"/>
          </a:p>
          <a:p>
            <a:r>
              <a:rPr lang="en-US" dirty="0" smtClean="0"/>
              <a:t>His </a:t>
            </a:r>
            <a:r>
              <a:rPr lang="en-US" dirty="0"/>
              <a:t>presence makes finding true joy in life possible (Phil. 4:4)</a:t>
            </a:r>
          </a:p>
          <a:p>
            <a:r>
              <a:rPr lang="en-US" dirty="0" smtClean="0"/>
              <a:t>His </a:t>
            </a:r>
            <a:r>
              <a:rPr lang="en-US" dirty="0"/>
              <a:t>presence makes successfully enduring pain in life possible (Psa. 23:4; </a:t>
            </a:r>
            <a:r>
              <a:rPr lang="en-US" dirty="0" smtClean="0"/>
              <a:t>Phil. </a:t>
            </a:r>
            <a:r>
              <a:rPr lang="en-US" dirty="0"/>
              <a:t>4:13)</a:t>
            </a:r>
          </a:p>
          <a:p>
            <a:r>
              <a:rPr lang="en-US" dirty="0" smtClean="0"/>
              <a:t>He </a:t>
            </a:r>
            <a:r>
              <a:rPr lang="en-US" dirty="0"/>
              <a:t>has promised to be with us always (Matt. 28:20; Heb. 13:5; cf. Acts 18:9-10)</a:t>
            </a:r>
          </a:p>
        </p:txBody>
      </p:sp>
    </p:spTree>
    <p:extLst>
      <p:ext uri="{BB962C8B-B14F-4D97-AF65-F5344CB8AC3E}">
        <p14:creationId xmlns:p14="http://schemas.microsoft.com/office/powerpoint/2010/main" val="11913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128058"/>
            <a:ext cx="8972550" cy="80067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 </a:t>
            </a:r>
            <a:r>
              <a:rPr lang="en-US" sz="3800" dirty="0"/>
              <a:t>Need Thy Possession … of My Soul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5" y="2928730"/>
            <a:ext cx="8508520" cy="3929270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no greater blessing than to belong to Jesus (</a:t>
            </a:r>
            <a:r>
              <a:rPr lang="en-US" dirty="0" smtClean="0"/>
              <a:t>Eph. 1:3)</a:t>
            </a:r>
            <a:endParaRPr lang="en-US" dirty="0"/>
          </a:p>
          <a:p>
            <a:r>
              <a:rPr lang="en-US" dirty="0" smtClean="0"/>
              <a:t>Belonging </a:t>
            </a:r>
            <a:r>
              <a:rPr lang="en-US" dirty="0"/>
              <a:t>to Jesus helps me make godly choices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Cor. 6:20)</a:t>
            </a:r>
          </a:p>
          <a:p>
            <a:r>
              <a:rPr lang="en-US" dirty="0" smtClean="0"/>
              <a:t>Belonging </a:t>
            </a:r>
            <a:r>
              <a:rPr lang="en-US" dirty="0"/>
              <a:t>to Jesus gives me confidence to live for Him (Acts 27:23; Rom. 14:8)</a:t>
            </a:r>
          </a:p>
        </p:txBody>
      </p:sp>
    </p:spTree>
    <p:extLst>
      <p:ext uri="{BB962C8B-B14F-4D97-AF65-F5344CB8AC3E}">
        <p14:creationId xmlns:p14="http://schemas.microsoft.com/office/powerpoint/2010/main" val="40315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Acts 22:16</a:t>
            </a:r>
          </a:p>
          <a:p>
            <a:pPr lvl="1"/>
            <a:r>
              <a:rPr lang="en-US" dirty="0" smtClean="0"/>
              <a:t>God will forgive all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Walk </a:t>
            </a:r>
            <a:r>
              <a:rPr lang="en-US" smtClean="0"/>
              <a:t>with Him faithfully </a:t>
            </a:r>
            <a:r>
              <a:rPr lang="en-US" dirty="0" smtClean="0"/>
              <a:t>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4074</TotalTime>
  <Words>390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Introduction</vt:lpstr>
      <vt:lpstr>I Need Thy Peace … From Thy Voice</vt:lpstr>
      <vt:lpstr>I Need Thy Power … Over Temptations</vt:lpstr>
      <vt:lpstr>I Need Thy Presence … in All Circumstances</vt:lpstr>
      <vt:lpstr>I Need Thy Possession … of My Soul</vt:lpstr>
      <vt:lpstr>Are You His?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26</cp:revision>
  <dcterms:created xsi:type="dcterms:W3CDTF">2016-01-08T01:47:06Z</dcterms:created>
  <dcterms:modified xsi:type="dcterms:W3CDTF">2016-11-13T18:33:34Z</dcterms:modified>
</cp:coreProperties>
</file>