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374" r:id="rId3"/>
    <p:sldId id="415" r:id="rId4"/>
    <p:sldId id="396" r:id="rId5"/>
    <p:sldId id="421" r:id="rId6"/>
    <p:sldId id="406" r:id="rId7"/>
    <p:sldId id="411" r:id="rId8"/>
    <p:sldId id="370" r:id="rId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E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6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315246E-766A-45BC-AE3D-E61D338B6791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3A27630-91C4-4530-B75F-DCB49C2A35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09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7920"/>
            <a:ext cx="7772400" cy="2550020"/>
          </a:xfrm>
        </p:spPr>
        <p:txBody>
          <a:bodyPr anchor="b">
            <a:normAutofit/>
          </a:bodyPr>
          <a:lstStyle>
            <a:lvl1pPr algn="ctr">
              <a:defRPr sz="45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88872"/>
            <a:ext cx="6858000" cy="768927"/>
          </a:xfrm>
        </p:spPr>
        <p:txBody>
          <a:bodyPr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3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81783"/>
          </a:xfrm>
        </p:spPr>
        <p:txBody>
          <a:bodyPr>
            <a:normAutofit/>
          </a:bodyPr>
          <a:lstStyle>
            <a:lvl1pPr algn="ctr">
              <a:defRPr sz="3400">
                <a:solidFill>
                  <a:schemeClr val="bg1"/>
                </a:solidFill>
                <a:latin typeface="Lucida Calligraphy" panose="03010101010101010101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825" y="1471353"/>
            <a:ext cx="8229600" cy="49626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31825" indent="-290513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03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61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5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70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1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53FE5-340C-4074-89DC-DBC01D5D6D3F}" type="datetimeFigureOut">
              <a:rPr lang="en-US" smtClean="0"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CDBB-7D2E-4196-97C8-824C0D3A5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/>
              <a:t>His Name is </a:t>
            </a:r>
            <a:r>
              <a:rPr lang="en-US" sz="4400" b="1" dirty="0" smtClean="0"/>
              <a:t>“I AM”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2 Tim. 3:10-14</a:t>
            </a:r>
            <a:endParaRPr lang="en-US" b="1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10633" y="3850081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744" y="359765"/>
            <a:ext cx="829655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bg1"/>
                </a:solidFill>
                <a:ea typeface="Calibri" charset="0"/>
                <a:cs typeface="Georgia" charset="0"/>
              </a:rPr>
              <a:t>  </a:t>
            </a:r>
            <a:r>
              <a:rPr lang="en-US" sz="2400" b="1" dirty="0" smtClean="0">
                <a:solidFill>
                  <a:schemeClr val="bg1"/>
                </a:solidFill>
              </a:rPr>
              <a:t>10  </a:t>
            </a:r>
            <a:r>
              <a:rPr lang="en-US" sz="2400" b="1" dirty="0">
                <a:solidFill>
                  <a:schemeClr val="bg1"/>
                </a:solidFill>
              </a:rPr>
              <a:t>But you have carefully followed my doctrine, manner of life, purpose, faith, longsuffering, love, perseverance,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  11  </a:t>
            </a:r>
            <a:r>
              <a:rPr lang="en-US" sz="2400" b="1" dirty="0">
                <a:solidFill>
                  <a:schemeClr val="bg1"/>
                </a:solidFill>
              </a:rPr>
              <a:t>persecutions, afflictions, which happened to me at Antioch, at </a:t>
            </a:r>
            <a:r>
              <a:rPr lang="en-US" sz="2400" b="1" dirty="0" err="1">
                <a:solidFill>
                  <a:schemeClr val="bg1"/>
                </a:solidFill>
              </a:rPr>
              <a:t>Iconium</a:t>
            </a:r>
            <a:r>
              <a:rPr lang="en-US" sz="2400" b="1" dirty="0">
                <a:solidFill>
                  <a:schemeClr val="bg1"/>
                </a:solidFill>
              </a:rPr>
              <a:t>, at </a:t>
            </a:r>
            <a:r>
              <a:rPr lang="en-US" sz="2400" b="1" dirty="0" err="1">
                <a:solidFill>
                  <a:schemeClr val="bg1"/>
                </a:solidFill>
              </a:rPr>
              <a:t>Lystra</a:t>
            </a:r>
            <a:r>
              <a:rPr lang="en-US" sz="2400" b="1" dirty="0">
                <a:solidFill>
                  <a:schemeClr val="bg1"/>
                </a:solidFill>
              </a:rPr>
              <a:t>—what persecutions I endured. And out of them all the Lord delivered me.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  12  </a:t>
            </a:r>
            <a:r>
              <a:rPr lang="en-US" sz="2400" b="1" dirty="0">
                <a:solidFill>
                  <a:schemeClr val="bg1"/>
                </a:solidFill>
              </a:rPr>
              <a:t>Yes, and all who desire to live godly in Christ Jesus will suffer persecution.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  13  </a:t>
            </a:r>
            <a:r>
              <a:rPr lang="en-US" sz="2400" b="1" dirty="0">
                <a:solidFill>
                  <a:schemeClr val="bg1"/>
                </a:solidFill>
              </a:rPr>
              <a:t>But evil men and impostors will grow worse and worse, deceiving and being deceived. </a:t>
            </a:r>
          </a:p>
          <a:p>
            <a:pPr algn="just"/>
            <a:r>
              <a:rPr lang="en-US" sz="2400" b="1" dirty="0" smtClean="0">
                <a:solidFill>
                  <a:schemeClr val="bg1"/>
                </a:solidFill>
              </a:rPr>
              <a:t>  14  </a:t>
            </a:r>
            <a:r>
              <a:rPr lang="en-US" sz="2400" b="1" dirty="0">
                <a:solidFill>
                  <a:schemeClr val="bg1"/>
                </a:solidFill>
              </a:rPr>
              <a:t>But you must continue in the things which you have learned and been assured of, knowing from whom you have learned </a:t>
            </a:r>
            <a:r>
              <a:rPr lang="en-US" sz="2400" b="1" dirty="0" smtClean="0">
                <a:solidFill>
                  <a:schemeClr val="bg1"/>
                </a:solidFill>
              </a:rPr>
              <a:t>them.</a:t>
            </a:r>
          </a:p>
          <a:p>
            <a:pPr algn="just"/>
            <a:r>
              <a:rPr lang="en-US" sz="2400" b="1" dirty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				2 Tim 3:10-14</a:t>
            </a:r>
          </a:p>
        </p:txBody>
      </p:sp>
    </p:spTree>
    <p:extLst>
      <p:ext uri="{BB962C8B-B14F-4D97-AF65-F5344CB8AC3E}">
        <p14:creationId xmlns:p14="http://schemas.microsoft.com/office/powerpoint/2010/main" val="2288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438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Introduction</a:t>
            </a:r>
            <a:endParaRPr lang="en-US" sz="40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Special relationship between Paul and Timothy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Paul’s life was about to end as he wrote 2 Timothy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Reminder to Timothy that God is always present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“Look at my life, and it will strengthen yours”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Today’s lesson looks at God in the lives of the godly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still helps His people!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2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4144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God Was There For His People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There for Noah and his sons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There for Abraham and his sons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There for Shadrach, Meshach &amp; Abednego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There for the widow of </a:t>
            </a:r>
            <a:r>
              <a:rPr lang="en-US" sz="3200" b="1" dirty="0" err="1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Zarephath</a:t>
            </a:r>
            <a:endParaRPr lang="en-US" sz="3200" b="1" dirty="0" smtClean="0">
              <a:solidFill>
                <a:schemeClr val="bg1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There for children kept from away Jesus</a:t>
            </a:r>
            <a:endParaRPr lang="en-US" sz="32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57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5716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God is There for His People</a:t>
            </a:r>
          </a:p>
          <a:p>
            <a:pPr marL="34925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Three words to describe our infinite God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Omnipotent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Omniscient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Omnipresent	</a:t>
            </a:r>
            <a:endParaRPr lang="en-US" sz="2800" b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Three “words” to describe His actions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knows our needs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cares about our needs (our tears)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is able to fulfill our needs able</a:t>
            </a:r>
          </a:p>
          <a:p>
            <a:pPr marL="806450" lvl="2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6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291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God Will Be There for His People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will always work it out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will always bring justice</a:t>
            </a:r>
            <a:endParaRPr lang="en-US" sz="3400" b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God will always bring joy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69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18160"/>
            <a:ext cx="8122920" cy="4321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en-US" sz="4000" b="1" dirty="0" smtClean="0">
                <a:solidFill>
                  <a:srgbClr val="FFFF00"/>
                </a:solidFill>
                <a:latin typeface="Calibri" charset="0"/>
                <a:ea typeface="Calibri" charset="0"/>
                <a:cs typeface="Times New Roman" charset="0"/>
              </a:rPr>
              <a:t>Rely on Him, He Never Changes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today as every day since creation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today as in your favorite Bible story 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Same today as in your favorite life story</a:t>
            </a: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His shadow is the same from all sides</a:t>
            </a:r>
            <a:endParaRPr lang="en-US" sz="3400" b="1" dirty="0" smtClean="0">
              <a:solidFill>
                <a:srgbClr val="FFFF00"/>
              </a:solidFill>
              <a:latin typeface="Calibri" charset="0"/>
              <a:ea typeface="Calibri" charset="0"/>
              <a:cs typeface="Times New Roman" charset="0"/>
            </a:endParaRPr>
          </a:p>
          <a:p>
            <a:pPr marL="349250" lvl="1" indent="-342900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4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Times New Roman" charset="0"/>
              </a:rPr>
              <a:t>His name is I AM </a:t>
            </a:r>
            <a:endParaRPr lang="en-US" sz="3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35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040" y="527539"/>
            <a:ext cx="8435713" cy="5906514"/>
          </a:xfrm>
        </p:spPr>
        <p:txBody>
          <a:bodyPr>
            <a:normAutofit/>
          </a:bodyPr>
          <a:lstStyle/>
          <a:p>
            <a:pPr marL="0" indent="0" algn="ctr">
              <a:spcAft>
                <a:spcPts val="1500"/>
              </a:spcAft>
              <a:buNone/>
            </a:pPr>
            <a:r>
              <a:rPr lang="en-US" sz="4400" b="1" dirty="0" smtClean="0">
                <a:solidFill>
                  <a:srgbClr val="FFFF00"/>
                </a:solidFill>
              </a:rPr>
              <a:t>Making the I AM Your God  </a:t>
            </a:r>
          </a:p>
          <a:p>
            <a:pPr marL="685800" indent="-457200">
              <a:spcAft>
                <a:spcPts val="1500"/>
              </a:spcAft>
            </a:pPr>
            <a:r>
              <a:rPr lang="en-US" sz="3600" b="1" dirty="0" smtClean="0"/>
              <a:t>Believe</a:t>
            </a:r>
            <a:r>
              <a:rPr lang="en-US" sz="3600" b="1" dirty="0"/>
              <a:t>				</a:t>
            </a:r>
            <a:r>
              <a:rPr lang="en-US" sz="3600" b="1" dirty="0" smtClean="0"/>
              <a:t>John </a:t>
            </a:r>
            <a:r>
              <a:rPr lang="en-US" sz="3600" b="1" dirty="0"/>
              <a:t>3:16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Repent				Acts 17:30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Confess </a:t>
            </a:r>
            <a:r>
              <a:rPr lang="en-US" sz="3600" b="1" dirty="0"/>
              <a:t>Faith			Rom. 10:10</a:t>
            </a: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</a:t>
            </a:r>
            <a:r>
              <a:rPr lang="en-US" sz="3600" b="1" dirty="0"/>
              <a:t>Baptized Into Him	</a:t>
            </a:r>
            <a:r>
              <a:rPr lang="en-US" sz="3600" b="1" dirty="0" smtClean="0"/>
              <a:t>Gal</a:t>
            </a:r>
            <a:r>
              <a:rPr lang="en-US" sz="3600" b="1" dirty="0"/>
              <a:t>. 3:27</a:t>
            </a:r>
          </a:p>
          <a:p>
            <a:pPr marL="457200" indent="-404813" algn="ctr">
              <a:spcAft>
                <a:spcPts val="1500"/>
              </a:spcAft>
              <a:buNone/>
            </a:pPr>
            <a:r>
              <a:rPr lang="en-US" sz="3500" b="1" dirty="0" smtClean="0">
                <a:solidFill>
                  <a:srgbClr val="FFFF00"/>
                </a:solidFill>
              </a:rPr>
              <a:t>Added to His church, His body, His kingdom </a:t>
            </a:r>
            <a:endParaRPr lang="en-US" sz="3600" b="1" dirty="0">
              <a:solidFill>
                <a:srgbClr val="FFFF00"/>
              </a:solidFill>
            </a:endParaRPr>
          </a:p>
          <a:p>
            <a:pPr marL="457200">
              <a:spcAft>
                <a:spcPts val="1500"/>
              </a:spcAft>
            </a:pPr>
            <a:r>
              <a:rPr lang="en-US" sz="3600" b="1" dirty="0" smtClean="0"/>
              <a:t>  Be Faithful until death</a:t>
            </a:r>
            <a:r>
              <a:rPr lang="en-US" sz="3600" b="1" dirty="0"/>
              <a:t>	</a:t>
            </a:r>
            <a:r>
              <a:rPr lang="en-US" sz="3600" b="1" dirty="0" smtClean="0"/>
              <a:t>Rev</a:t>
            </a:r>
            <a:r>
              <a:rPr lang="en-US" sz="3600" b="1" dirty="0"/>
              <a:t>. 2:10</a:t>
            </a:r>
          </a:p>
        </p:txBody>
      </p:sp>
    </p:spTree>
    <p:extLst>
      <p:ext uri="{BB962C8B-B14F-4D97-AF65-F5344CB8AC3E}">
        <p14:creationId xmlns:p14="http://schemas.microsoft.com/office/powerpoint/2010/main" val="133365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2794</TotalTime>
  <Words>311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Lucida Calligraphy</vt:lpstr>
      <vt:lpstr>Times New Roman</vt:lpstr>
      <vt:lpstr>Office Theme</vt:lpstr>
      <vt:lpstr>His Name is “I AM”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Palm Beach Lakes church of Christ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Sermon Title</dc:title>
  <dc:creator>David</dc:creator>
  <cp:lastModifiedBy>Cindy Nelson</cp:lastModifiedBy>
  <cp:revision>92</cp:revision>
  <cp:lastPrinted>2016-04-11T13:29:01Z</cp:lastPrinted>
  <dcterms:created xsi:type="dcterms:W3CDTF">2016-03-27T21:00:01Z</dcterms:created>
  <dcterms:modified xsi:type="dcterms:W3CDTF">2016-11-21T16:57:45Z</dcterms:modified>
</cp:coreProperties>
</file>