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4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5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2676698"/>
            <a:ext cx="8640041" cy="418130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2676698"/>
            <a:ext cx="8640041" cy="418130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2676698"/>
            <a:ext cx="8640041" cy="418130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6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2676698"/>
            <a:ext cx="8640041" cy="418130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2859578"/>
            <a:ext cx="8640041" cy="399842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5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5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1A25-2F14-43AE-80D3-32D281A925B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AE3C-26DA-408D-9427-18A7E0C20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98" y="2676698"/>
            <a:ext cx="8753302" cy="41813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/>
              <a:t>Fellowship” is found 4 times in 1 John 1 </a:t>
            </a:r>
            <a:r>
              <a:rPr lang="en-US" dirty="0" smtClean="0"/>
              <a:t>(v. 3</a:t>
            </a:r>
            <a:r>
              <a:rPr lang="en-US" dirty="0"/>
              <a:t>, 6, 7</a:t>
            </a:r>
            <a:r>
              <a:rPr lang="en-US" dirty="0" smtClean="0"/>
              <a:t>) (15 in NT)</a:t>
            </a:r>
            <a:endParaRPr lang="en-US" dirty="0"/>
          </a:p>
          <a:p>
            <a:r>
              <a:rPr lang="en-US" dirty="0" smtClean="0"/>
              <a:t>Greek </a:t>
            </a:r>
            <a:r>
              <a:rPr lang="en-US" dirty="0"/>
              <a:t>word </a:t>
            </a:r>
            <a:r>
              <a:rPr lang="en-US" i="1" dirty="0" err="1"/>
              <a:t>koinonia</a:t>
            </a:r>
            <a:r>
              <a:rPr lang="en-US" i="1" dirty="0"/>
              <a:t> </a:t>
            </a:r>
            <a:r>
              <a:rPr lang="en-US" dirty="0"/>
              <a:t>= “joint participation, partnership, sharing, </a:t>
            </a:r>
            <a:r>
              <a:rPr lang="en-US" dirty="0" smtClean="0"/>
              <a:t>communion</a:t>
            </a:r>
            <a:r>
              <a:rPr lang="en-US" dirty="0"/>
              <a:t>”</a:t>
            </a:r>
          </a:p>
          <a:p>
            <a:r>
              <a:rPr lang="en-US" dirty="0" smtClean="0"/>
              <a:t>Fellowship </a:t>
            </a:r>
            <a:r>
              <a:rPr lang="en-US" dirty="0"/>
              <a:t>involves a close </a:t>
            </a:r>
            <a:r>
              <a:rPr lang="en-US" dirty="0" smtClean="0"/>
              <a:t>&amp; </a:t>
            </a:r>
            <a:r>
              <a:rPr lang="en-US" dirty="0"/>
              <a:t>intimate relationship with God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/>
              <a:t>described as “walking with God” (1:5+7; cf. Amos 3:3)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walked in the Garden of Eden </a:t>
            </a:r>
            <a:r>
              <a:rPr lang="en-US" dirty="0" smtClean="0"/>
              <a:t>(</a:t>
            </a:r>
            <a:r>
              <a:rPr lang="en-US" dirty="0"/>
              <a:t>Gen. 3:8)</a:t>
            </a:r>
          </a:p>
          <a:p>
            <a:pPr lvl="1"/>
            <a:r>
              <a:rPr lang="en-US" dirty="0" smtClean="0"/>
              <a:t>Enoch </a:t>
            </a:r>
            <a:r>
              <a:rPr lang="en-US" dirty="0"/>
              <a:t>and Noah “walked with God” (Gen. 5:24; 6:9)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regular </a:t>
            </a:r>
            <a:r>
              <a:rPr lang="en-US" dirty="0" smtClean="0"/>
              <a:t>communication (1 </a:t>
            </a:r>
            <a:r>
              <a:rPr lang="en-US" dirty="0"/>
              <a:t>Thess. 5:17; Heb. 1:1-2; </a:t>
            </a:r>
            <a:r>
              <a:rPr lang="en-US" dirty="0" smtClean="0"/>
              <a:t>4:12-16)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deep fellowship with God is man’s greatest blessing and his greatest need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99" y="2676698"/>
            <a:ext cx="8389318" cy="4181302"/>
          </a:xfrm>
        </p:spPr>
        <p:txBody>
          <a:bodyPr>
            <a:normAutofit/>
          </a:bodyPr>
          <a:lstStyle/>
          <a:p>
            <a:r>
              <a:rPr lang="en-US" dirty="0" smtClean="0"/>
              <a:t>Who </a:t>
            </a:r>
            <a:r>
              <a:rPr lang="en-US" dirty="0"/>
              <a:t>Jesus is = the basis of our </a:t>
            </a:r>
            <a:r>
              <a:rPr lang="en-US" dirty="0" smtClean="0"/>
              <a:t>fellowship</a:t>
            </a:r>
          </a:p>
          <a:p>
            <a:r>
              <a:rPr lang="en-US" dirty="0" smtClean="0"/>
              <a:t>The </a:t>
            </a:r>
            <a:r>
              <a:rPr lang="en-US" dirty="0"/>
              <a:t>incarnation of Jesus Christ = the basis (1:1-3)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From the beginning” = from all eternity (before creation)</a:t>
            </a:r>
          </a:p>
          <a:p>
            <a:pPr lvl="1"/>
            <a:r>
              <a:rPr lang="en-US" dirty="0" smtClean="0"/>
              <a:t>“We </a:t>
            </a:r>
            <a:r>
              <a:rPr lang="en-US" dirty="0"/>
              <a:t>have heard…seen…looked upon…touched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He really lived!  </a:t>
            </a:r>
          </a:p>
          <a:p>
            <a:r>
              <a:rPr lang="en-US" dirty="0" smtClean="0"/>
              <a:t>The </a:t>
            </a:r>
            <a:r>
              <a:rPr lang="en-US" dirty="0"/>
              <a:t>crucifixion and resurrection of Jesus Christ = the basis (Rom. 5:8-11)</a:t>
            </a:r>
          </a:p>
          <a:p>
            <a:r>
              <a:rPr lang="en-US" dirty="0" smtClean="0"/>
              <a:t>The </a:t>
            </a:r>
            <a:r>
              <a:rPr lang="en-US" dirty="0"/>
              <a:t>deity of Jesus is the foundation for fellowship with </a:t>
            </a:r>
            <a:r>
              <a:rPr lang="en-US" dirty="0" smtClean="0"/>
              <a:t>God!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99" y="2676698"/>
            <a:ext cx="8389318" cy="4181302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a negative standpoint: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/>
              <a:t>out of darkness &amp; stay out of </a:t>
            </a:r>
            <a:r>
              <a:rPr lang="en-US" dirty="0" smtClean="0"/>
              <a:t>darkness! </a:t>
            </a:r>
            <a:r>
              <a:rPr lang="en-US" dirty="0"/>
              <a:t>– </a:t>
            </a:r>
            <a:r>
              <a:rPr lang="en-US" dirty="0" smtClean="0"/>
              <a:t>1:5-6</a:t>
            </a: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/>
              <a:t>cannot have </a:t>
            </a:r>
            <a:r>
              <a:rPr lang="en-US" dirty="0" smtClean="0"/>
              <a:t>fellowship with God and </a:t>
            </a:r>
            <a:r>
              <a:rPr lang="en-US" dirty="0"/>
              <a:t>walk in darkness at the same time</a:t>
            </a:r>
            <a:r>
              <a:rPr lang="en-US" dirty="0" smtClean="0"/>
              <a:t>! (cf. John 8:12)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a positive standpoint: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/>
              <a:t>in the light of God &amp; stay in the </a:t>
            </a:r>
            <a:r>
              <a:rPr lang="en-US" dirty="0" smtClean="0"/>
              <a:t>light! </a:t>
            </a:r>
            <a:r>
              <a:rPr lang="en-US" dirty="0"/>
              <a:t>– </a:t>
            </a:r>
            <a:r>
              <a:rPr lang="en-US" dirty="0" smtClean="0"/>
              <a:t>1:7a</a:t>
            </a: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/>
              <a:t>can only have </a:t>
            </a:r>
            <a:r>
              <a:rPr lang="en-US" dirty="0" smtClean="0"/>
              <a:t>fellowship with God </a:t>
            </a:r>
            <a:r>
              <a:rPr lang="en-US" dirty="0"/>
              <a:t>if I walk </a:t>
            </a:r>
            <a:r>
              <a:rPr lang="en-US" dirty="0" smtClean="0"/>
              <a:t>faithfully in </a:t>
            </a:r>
            <a:r>
              <a:rPr lang="en-US" dirty="0"/>
              <a:t>His light</a:t>
            </a:r>
            <a:r>
              <a:rPr lang="en-US" dirty="0" smtClean="0"/>
              <a:t>! (cf. Psa. 119:105)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99" y="2676698"/>
            <a:ext cx="8256152" cy="4181302"/>
          </a:xfrm>
        </p:spPr>
        <p:txBody>
          <a:bodyPr>
            <a:normAutofit/>
          </a:bodyPr>
          <a:lstStyle/>
          <a:p>
            <a:r>
              <a:rPr lang="en-US" dirty="0" smtClean="0"/>
              <a:t>Full </a:t>
            </a:r>
            <a:r>
              <a:rPr lang="en-US" dirty="0"/>
              <a:t>and complete joy – </a:t>
            </a:r>
            <a:r>
              <a:rPr lang="en-US" dirty="0" smtClean="0"/>
              <a:t>1:4 </a:t>
            </a:r>
          </a:p>
          <a:p>
            <a:r>
              <a:rPr lang="en-US" dirty="0" smtClean="0"/>
              <a:t>Fellowship </a:t>
            </a:r>
            <a:r>
              <a:rPr lang="en-US" dirty="0"/>
              <a:t>with one another in the church – 1:</a:t>
            </a:r>
            <a:r>
              <a:rPr lang="en-US" dirty="0" smtClean="0"/>
              <a:t>7</a:t>
            </a:r>
            <a:r>
              <a:rPr lang="en-US" dirty="0"/>
              <a:t>,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 smtClean="0"/>
              <a:t>The continual cleansing </a:t>
            </a:r>
            <a:r>
              <a:rPr lang="en-US" dirty="0"/>
              <a:t>of the </a:t>
            </a:r>
            <a:r>
              <a:rPr lang="en-US" dirty="0" smtClean="0"/>
              <a:t>blood of </a:t>
            </a:r>
            <a:r>
              <a:rPr lang="en-US" dirty="0"/>
              <a:t>Christ from </a:t>
            </a:r>
            <a:r>
              <a:rPr lang="en-US" dirty="0" smtClean="0"/>
              <a:t>all sin – </a:t>
            </a:r>
            <a:r>
              <a:rPr lang="en-US" dirty="0"/>
              <a:t>1:</a:t>
            </a:r>
            <a:r>
              <a:rPr lang="en-US" dirty="0" smtClean="0"/>
              <a:t>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98" y="3011648"/>
            <a:ext cx="8640041" cy="3846351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20:30-31</a:t>
            </a:r>
          </a:p>
          <a:p>
            <a:r>
              <a:rPr lang="en-US" dirty="0" smtClean="0"/>
              <a:t>Repent of your sins and turn to God – Acts 17:30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God will forgive all of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Walk faithfully in fellowship with Him 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298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2016-11-25T15:57:38Z</dcterms:created>
  <dcterms:modified xsi:type="dcterms:W3CDTF">2016-11-27T13:41:29Z</dcterms:modified>
</cp:coreProperties>
</file>