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4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3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7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2352501"/>
            <a:ext cx="8074775" cy="428105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4463935"/>
            <a:ext cx="7331825" cy="226106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200" b="1"/>
            </a:lvl1pPr>
            <a:lvl2pPr marL="798513" indent="-282575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5" y="2094807"/>
            <a:ext cx="8074775" cy="453874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472609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F6F8-2BF2-4AB8-8D8B-719DE8CA5499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61F5-4FDD-47A4-B304-77F3B8A3F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8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Romans 10:9</a:t>
            </a:r>
          </a:p>
          <a:p>
            <a:r>
              <a:rPr lang="en-US" dirty="0" smtClean="0"/>
              <a:t>Be immersed into Christ – Mark 16:16</a:t>
            </a:r>
          </a:p>
          <a:p>
            <a:pPr lvl="1"/>
            <a:r>
              <a:rPr lang="en-US" dirty="0" smtClean="0"/>
              <a:t>God will forgive all of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Walk faithfully with Him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 brother/sister has “something against” me: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/>
              <a:t>need to take notice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/>
              <a:t>need to be concerned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/>
              <a:t>need to see it as a barrier to God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/>
              <a:t>need to take immediate responsibility</a:t>
            </a:r>
          </a:p>
          <a:p>
            <a:pPr lvl="1"/>
            <a:r>
              <a:rPr lang="en-US" sz="2800" dirty="0" smtClean="0"/>
              <a:t>I </a:t>
            </a:r>
            <a:r>
              <a:rPr lang="en-US" sz="2800" dirty="0"/>
              <a:t>need to go and seek reconciliation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35340" r="9710" b="36310"/>
          <a:stretch/>
        </p:blipFill>
        <p:spPr>
          <a:xfrm>
            <a:off x="213064" y="2423604"/>
            <a:ext cx="8043169" cy="194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1" t="26667" r="6214" b="65955"/>
          <a:stretch/>
        </p:blipFill>
        <p:spPr>
          <a:xfrm>
            <a:off x="4935984" y="1828800"/>
            <a:ext cx="3639845" cy="5060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r>
              <a:rPr lang="en-US" dirty="0" smtClean="0"/>
              <a:t>I Must Be Proactive (cf. v. 15)</a:t>
            </a:r>
          </a:p>
          <a:p>
            <a:pPr lvl="1"/>
            <a:r>
              <a:rPr lang="en-US" dirty="0"/>
              <a:t>Realize the passing of time is not the same as asking for </a:t>
            </a:r>
            <a:r>
              <a:rPr lang="en-US" dirty="0" smtClean="0"/>
              <a:t>forgiveness </a:t>
            </a:r>
            <a:br>
              <a:rPr lang="en-US" dirty="0" smtClean="0"/>
            </a:br>
            <a:r>
              <a:rPr lang="en-US" dirty="0" smtClean="0"/>
              <a:t>(cf. Matt. 5:23-24)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064" y="3400148"/>
            <a:ext cx="941033" cy="4261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dirty="0" smtClean="0"/>
              <a:t>I Must Be Earnest</a:t>
            </a:r>
          </a:p>
          <a:p>
            <a:pPr lvl="1"/>
            <a:r>
              <a:rPr lang="en-US" dirty="0"/>
              <a:t>Do all you can to bring about peace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Rom. 12:18; 14:19; Heb. 12:14-15)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330" y="2441359"/>
            <a:ext cx="1690066" cy="5415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2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I Must Be Respectful </a:t>
            </a:r>
          </a:p>
          <a:p>
            <a:pPr lvl="1"/>
            <a:r>
              <a:rPr lang="en-US" dirty="0" smtClean="0"/>
              <a:t>Agape </a:t>
            </a:r>
            <a:r>
              <a:rPr lang="en-US" dirty="0"/>
              <a:t>love is kind, not arrogant and does not behave rudely </a:t>
            </a:r>
            <a:r>
              <a:rPr lang="en-US" dirty="0" smtClean="0"/>
              <a:t>(1 </a:t>
            </a:r>
            <a:r>
              <a:rPr lang="en-US" dirty="0"/>
              <a:t>Cor. </a:t>
            </a:r>
            <a:r>
              <a:rPr lang="en-US" dirty="0" smtClean="0"/>
              <a:t>13:4-7)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0598" y="2441359"/>
            <a:ext cx="1139651" cy="5415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389" y="3357239"/>
            <a:ext cx="1139651" cy="5415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2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dirty="0" smtClean="0"/>
              <a:t>I Must Be Accountable</a:t>
            </a:r>
          </a:p>
          <a:p>
            <a:pPr lvl="1"/>
            <a:r>
              <a:rPr lang="en-US" dirty="0" smtClean="0"/>
              <a:t>Acknowledge </a:t>
            </a:r>
            <a:r>
              <a:rPr lang="en-US" dirty="0"/>
              <a:t>the wrong </a:t>
            </a:r>
            <a:r>
              <a:rPr lang="en-US" dirty="0" smtClean="0"/>
              <a:t>and </a:t>
            </a:r>
            <a:r>
              <a:rPr lang="en-US" dirty="0"/>
              <a:t>take full responsibility for it (Jas. 5:16)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3394" y="2414725"/>
            <a:ext cx="1450369" cy="50082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62807" y="2915548"/>
            <a:ext cx="694287" cy="46684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30294" y="2921823"/>
            <a:ext cx="729798" cy="46057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9841" y="3373515"/>
            <a:ext cx="1450369" cy="50082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07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5"/>
            </a:pPr>
            <a:r>
              <a:rPr lang="en-US" dirty="0" smtClean="0"/>
              <a:t>I Must Be Personal</a:t>
            </a:r>
          </a:p>
          <a:p>
            <a:pPr lvl="1"/>
            <a:r>
              <a:rPr lang="en-US" dirty="0" smtClean="0"/>
              <a:t>Acknowledge </a:t>
            </a:r>
            <a:r>
              <a:rPr lang="en-US" dirty="0"/>
              <a:t>the personal nature of the hurt </a:t>
            </a:r>
            <a:r>
              <a:rPr lang="en-US" dirty="0" smtClean="0"/>
              <a:t>(Matt. 18:15; Rom. 14:13)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0734" y="2920751"/>
            <a:ext cx="1240090" cy="5326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0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4463935"/>
            <a:ext cx="7194221" cy="226106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en-US" dirty="0" smtClean="0"/>
              <a:t>I Must Be Humble</a:t>
            </a:r>
          </a:p>
          <a:p>
            <a:pPr lvl="1"/>
            <a:r>
              <a:rPr lang="en-US" dirty="0" smtClean="0"/>
              <a:t>Rid yourself of pride and clothe </a:t>
            </a:r>
            <a:r>
              <a:rPr lang="en-US" dirty="0"/>
              <a:t>yourself with the Christ-like quality of humility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Pet. 5:5; Phil. 2:3-5)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114" y="3817396"/>
            <a:ext cx="1568563" cy="4971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1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1" t="26667" r="6214" b="65955"/>
          <a:stretch/>
        </p:blipFill>
        <p:spPr>
          <a:xfrm>
            <a:off x="4935984" y="1828800"/>
            <a:ext cx="3639845" cy="5060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575" y="2476871"/>
            <a:ext cx="7194221" cy="4248126"/>
          </a:xfrm>
        </p:spPr>
        <p:txBody>
          <a:bodyPr>
            <a:normAutofit/>
          </a:bodyPr>
          <a:lstStyle/>
          <a:p>
            <a:r>
              <a:rPr lang="en-US" dirty="0" smtClean="0"/>
              <a:t>I Must Be Proactive</a:t>
            </a:r>
          </a:p>
          <a:p>
            <a:r>
              <a:rPr lang="en-US" dirty="0"/>
              <a:t>I Must </a:t>
            </a:r>
            <a:r>
              <a:rPr lang="en-US" dirty="0" smtClean="0"/>
              <a:t>Be Earnest</a:t>
            </a:r>
          </a:p>
          <a:p>
            <a:r>
              <a:rPr lang="en-US" dirty="0"/>
              <a:t>I Must </a:t>
            </a:r>
            <a:r>
              <a:rPr lang="en-US" dirty="0" smtClean="0"/>
              <a:t>Be Respectful</a:t>
            </a:r>
          </a:p>
          <a:p>
            <a:r>
              <a:rPr lang="en-US" dirty="0"/>
              <a:t>I Must </a:t>
            </a:r>
            <a:r>
              <a:rPr lang="en-US" dirty="0" smtClean="0"/>
              <a:t>Be Accountable</a:t>
            </a:r>
          </a:p>
          <a:p>
            <a:r>
              <a:rPr lang="en-US" dirty="0"/>
              <a:t>I Must </a:t>
            </a:r>
            <a:r>
              <a:rPr lang="en-US" dirty="0" smtClean="0"/>
              <a:t>Be Personal</a:t>
            </a:r>
          </a:p>
          <a:p>
            <a:r>
              <a:rPr lang="en-US" dirty="0"/>
              <a:t>I Must </a:t>
            </a:r>
            <a:r>
              <a:rPr lang="en-US" dirty="0" smtClean="0"/>
              <a:t>Be Humble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72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251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2016-12-03T18:42:08Z</dcterms:created>
  <dcterms:modified xsi:type="dcterms:W3CDTF">2016-12-04T13:39:25Z</dcterms:modified>
</cp:coreProperties>
</file>