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94444" autoAdjust="0"/>
  </p:normalViewPr>
  <p:slideViewPr>
    <p:cSldViewPr snapToGrid="0">
      <p:cViewPr varScale="1">
        <p:scale>
          <a:sx n="108" d="100"/>
          <a:sy n="108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6EB-CB05-48E4-8EE6-38D3031E33B8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4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6EB-CB05-48E4-8EE6-38D3031E33B8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7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6EB-CB05-48E4-8EE6-38D3031E33B8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4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823654"/>
            <a:ext cx="8312150" cy="838893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04109"/>
            <a:ext cx="8940800" cy="515389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1593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9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6EB-CB05-48E4-8EE6-38D3031E33B8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8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6EB-CB05-48E4-8EE6-38D3031E33B8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0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6EB-CB05-48E4-8EE6-38D3031E33B8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5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6EB-CB05-48E4-8EE6-38D3031E33B8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3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6EB-CB05-48E4-8EE6-38D3031E33B8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2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6EB-CB05-48E4-8EE6-38D3031E33B8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6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6EB-CB05-48E4-8EE6-38D3031E33B8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3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C46EB-CB05-48E4-8EE6-38D3031E33B8}" type="datetimeFigureOut">
              <a:rPr lang="en-US" smtClean="0"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C4F6D-1768-4FC8-B41A-5B3087EBA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8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823654"/>
            <a:ext cx="8621204" cy="838893"/>
          </a:xfrm>
        </p:spPr>
        <p:txBody>
          <a:bodyPr>
            <a:normAutofit/>
          </a:bodyPr>
          <a:lstStyle/>
          <a:p>
            <a:r>
              <a:rPr lang="en-US" dirty="0" smtClean="0"/>
              <a:t>Jonah </a:t>
            </a:r>
            <a:r>
              <a:rPr lang="en-US" dirty="0"/>
              <a:t>Had Some Serious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 </a:t>
            </a:r>
            <a:r>
              <a:rPr lang="en-US" dirty="0"/>
              <a:t>had an attitude problem (4:1-3)</a:t>
            </a:r>
          </a:p>
          <a:p>
            <a:pPr lvl="1"/>
            <a:r>
              <a:rPr lang="en-US" sz="2500" dirty="0" smtClean="0"/>
              <a:t>He </a:t>
            </a:r>
            <a:r>
              <a:rPr lang="en-US" sz="2500" dirty="0"/>
              <a:t>was displeased with God – watch your attitude!</a:t>
            </a:r>
          </a:p>
          <a:p>
            <a:pPr lvl="1"/>
            <a:r>
              <a:rPr lang="en-US" sz="2500" dirty="0" smtClean="0"/>
              <a:t>He </a:t>
            </a:r>
            <a:r>
              <a:rPr lang="en-US" sz="2500" dirty="0"/>
              <a:t>was full of “I’s” </a:t>
            </a:r>
            <a:r>
              <a:rPr lang="en-US" sz="2500" dirty="0" smtClean="0"/>
              <a:t>and “</a:t>
            </a:r>
            <a:r>
              <a:rPr lang="en-US" sz="2500" dirty="0" err="1" smtClean="0"/>
              <a:t>me’s</a:t>
            </a:r>
            <a:r>
              <a:rPr lang="en-US" sz="2500" dirty="0" smtClean="0"/>
              <a:t>” – </a:t>
            </a:r>
            <a:r>
              <a:rPr lang="en-US" sz="2500" dirty="0"/>
              <a:t>watch your </a:t>
            </a:r>
            <a:r>
              <a:rPr lang="en-US" sz="2500" dirty="0" smtClean="0"/>
              <a:t>attitude!</a:t>
            </a:r>
            <a:endParaRPr lang="en-US" sz="2500" dirty="0"/>
          </a:p>
          <a:p>
            <a:pPr lvl="1"/>
            <a:r>
              <a:rPr lang="en-US" sz="2500" dirty="0" smtClean="0"/>
              <a:t>Before </a:t>
            </a:r>
            <a:r>
              <a:rPr lang="en-US" sz="2500" dirty="0"/>
              <a:t>God and my fellow man, I need to be humble (Psa. 144:3)</a:t>
            </a:r>
          </a:p>
          <a:p>
            <a:r>
              <a:rPr lang="en-US" dirty="0" smtClean="0"/>
              <a:t>He </a:t>
            </a:r>
            <a:r>
              <a:rPr lang="en-US" dirty="0"/>
              <a:t>had an anger problem (4:1, 4, 9)</a:t>
            </a:r>
          </a:p>
          <a:p>
            <a:pPr lvl="1"/>
            <a:r>
              <a:rPr lang="en-US" sz="2500" dirty="0" smtClean="0"/>
              <a:t>He </a:t>
            </a:r>
            <a:r>
              <a:rPr lang="en-US" sz="2500" dirty="0"/>
              <a:t>got angry when God didn’t do something he wanted (4:1-4)</a:t>
            </a:r>
          </a:p>
          <a:p>
            <a:pPr lvl="1"/>
            <a:r>
              <a:rPr lang="en-US" sz="2500" dirty="0" smtClean="0"/>
              <a:t>He </a:t>
            </a:r>
            <a:r>
              <a:rPr lang="en-US" sz="2500" dirty="0"/>
              <a:t>got angry when God did something he didn’t want (4:6-9)</a:t>
            </a:r>
          </a:p>
          <a:p>
            <a:pPr lvl="1"/>
            <a:r>
              <a:rPr lang="en-US" sz="2500" dirty="0" smtClean="0"/>
              <a:t>I </a:t>
            </a:r>
            <a:r>
              <a:rPr lang="en-US" sz="2500" dirty="0"/>
              <a:t>need to be more reflective &amp; rational, and less reactive &amp; resentful (Col. 3:1-2-3-4-5-6-7-8-9-10-11-12-13-14-15-16-17)</a:t>
            </a:r>
          </a:p>
          <a:p>
            <a:r>
              <a:rPr lang="en-US" dirty="0" smtClean="0"/>
              <a:t>He </a:t>
            </a:r>
            <a:r>
              <a:rPr lang="en-US" dirty="0"/>
              <a:t>had an arrogance problem (4:5-9)</a:t>
            </a:r>
          </a:p>
          <a:p>
            <a:pPr lvl="1"/>
            <a:r>
              <a:rPr lang="en-US" sz="2500" dirty="0" smtClean="0"/>
              <a:t>He </a:t>
            </a:r>
            <a:r>
              <a:rPr lang="en-US" sz="2500" dirty="0"/>
              <a:t>was happy when God spared him (4:6)</a:t>
            </a:r>
          </a:p>
          <a:p>
            <a:pPr lvl="1"/>
            <a:r>
              <a:rPr lang="en-US" sz="2500" dirty="0" smtClean="0"/>
              <a:t>He </a:t>
            </a:r>
            <a:r>
              <a:rPr lang="en-US" sz="2500" dirty="0"/>
              <a:t>was haughty when God dared to teach him (4:7-9)</a:t>
            </a:r>
          </a:p>
          <a:p>
            <a:pPr lvl="1"/>
            <a:r>
              <a:rPr lang="en-US" sz="2500" dirty="0" smtClean="0"/>
              <a:t>When </a:t>
            </a:r>
            <a:r>
              <a:rPr lang="en-US" sz="2500" dirty="0"/>
              <a:t>it comes to God’s will, I must ask,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“</a:t>
            </a:r>
            <a:r>
              <a:rPr lang="en-US" sz="2500" dirty="0"/>
              <a:t>Am I wrong?  Could I be wrong?” (Acts 23:1; 26:9-11)</a:t>
            </a:r>
          </a:p>
        </p:txBody>
      </p:sp>
    </p:spTree>
    <p:extLst>
      <p:ext uri="{BB962C8B-B14F-4D97-AF65-F5344CB8AC3E}">
        <p14:creationId xmlns:p14="http://schemas.microsoft.com/office/powerpoint/2010/main" val="33142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57" t="59029"/>
          <a:stretch/>
        </p:blipFill>
        <p:spPr>
          <a:xfrm>
            <a:off x="5921406" y="4048216"/>
            <a:ext cx="3222594" cy="2809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823654"/>
            <a:ext cx="8621204" cy="838893"/>
          </a:xfrm>
        </p:spPr>
        <p:txBody>
          <a:bodyPr>
            <a:normAutofit/>
          </a:bodyPr>
          <a:lstStyle/>
          <a:p>
            <a:r>
              <a:rPr lang="en-US" dirty="0" smtClean="0"/>
              <a:t>God </a:t>
            </a:r>
            <a:r>
              <a:rPr lang="en-US" dirty="0"/>
              <a:t>Had Some Valuable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Lesson </a:t>
            </a:r>
            <a:r>
              <a:rPr lang="en-US" dirty="0"/>
              <a:t>#1:  Learn to BE like God – Be merciful! (4:1-9)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spared Nineveh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spared the sailors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spared Jonah</a:t>
            </a:r>
          </a:p>
          <a:p>
            <a:pPr lvl="1"/>
            <a:r>
              <a:rPr lang="en-US" dirty="0" smtClean="0"/>
              <a:t>Mercy </a:t>
            </a:r>
            <a:r>
              <a:rPr lang="en-US" dirty="0"/>
              <a:t>is the natural byproduct of: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Golden Rule (Matt. 7:12), </a:t>
            </a:r>
            <a:r>
              <a:rPr lang="en-US" dirty="0" smtClean="0"/>
              <a:t>a </a:t>
            </a:r>
            <a:r>
              <a:rPr lang="en-US" dirty="0"/>
              <a:t>forgiving heart (Psa. 86:1-7; Jas. 2:13), </a:t>
            </a:r>
            <a:r>
              <a:rPr lang="en-US" dirty="0" smtClean="0"/>
              <a:t>and conforming </a:t>
            </a:r>
            <a:r>
              <a:rPr lang="en-US" dirty="0"/>
              <a:t>to the image of Christ (Heb. 2:17; Jas. </a:t>
            </a:r>
            <a:r>
              <a:rPr lang="en-US" dirty="0" smtClean="0"/>
              <a:t>5:11)</a:t>
            </a:r>
            <a:endParaRPr lang="en-US" dirty="0"/>
          </a:p>
          <a:p>
            <a:r>
              <a:rPr lang="en-US" dirty="0" smtClean="0"/>
              <a:t>Lesson </a:t>
            </a:r>
            <a:r>
              <a:rPr lang="en-US" dirty="0"/>
              <a:t>#2:  Learn to SEE like God – See souls! (4:10-11)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saw the nasty wickedness of Nineveh (1:2), as did Jonah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saw the new works of Nineveh (3:10), as did Jonah 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saw the lost souls of Nineveh in need of mercy, but Jonah did not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saw the parallel between the plant </a:t>
            </a:r>
            <a:r>
              <a:rPr lang="en-US" dirty="0" smtClean="0"/>
              <a:t>&amp; </a:t>
            </a:r>
            <a:r>
              <a:rPr lang="en-US" dirty="0"/>
              <a:t>the people, but Jonah </a:t>
            </a:r>
            <a:r>
              <a:rPr lang="en-US" dirty="0" smtClean="0"/>
              <a:t>didn’t</a:t>
            </a:r>
            <a:endParaRPr lang="en-US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sees people as more valuable than </a:t>
            </a:r>
            <a:r>
              <a:rPr lang="en-US" dirty="0" smtClean="0"/>
              <a:t>any plant or thing.  </a:t>
            </a:r>
            <a:r>
              <a:rPr lang="en-US" dirty="0"/>
              <a:t>Do you? </a:t>
            </a:r>
          </a:p>
        </p:txBody>
      </p:sp>
    </p:spTree>
    <p:extLst>
      <p:ext uri="{BB962C8B-B14F-4D97-AF65-F5344CB8AC3E}">
        <p14:creationId xmlns:p14="http://schemas.microsoft.com/office/powerpoint/2010/main" val="218716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God </a:t>
            </a:r>
            <a:r>
              <a:rPr lang="en-US" dirty="0" smtClean="0"/>
              <a:t>Longs for Every Soul to </a:t>
            </a:r>
            <a:r>
              <a:rPr lang="en-US" dirty="0" smtClean="0"/>
              <a:t>Be Saved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By believing Jesus is God’s Son – Acts 16:31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By repenting of sin and turning to God – Acts 17:30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By confessing your faith in Jesus – Matthew 10:32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By being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forgive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By living </a:t>
            </a:r>
            <a:r>
              <a:rPr lang="en-US" dirty="0" smtClean="0"/>
              <a:t>faithfully – </a:t>
            </a:r>
            <a:r>
              <a:rPr lang="en-US" dirty="0" smtClean="0"/>
              <a:t>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8896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990</TotalTime>
  <Words>273</Words>
  <Application>Microsoft Office PowerPoint</Application>
  <PresentationFormat>On-screen Show (4:3)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Jonah Had Some Serious Problems</vt:lpstr>
      <vt:lpstr>God Had Some Valuable Lessons</vt:lpstr>
      <vt:lpstr>God Longs for Every Soul to Be Saved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27</cp:revision>
  <dcterms:created xsi:type="dcterms:W3CDTF">2016-12-09T19:01:51Z</dcterms:created>
  <dcterms:modified xsi:type="dcterms:W3CDTF">2016-12-25T21:01:27Z</dcterms:modified>
</cp:coreProperties>
</file>