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7" r:id="rId4"/>
    <p:sldId id="277" r:id="rId5"/>
    <p:sldId id="274" r:id="rId6"/>
    <p:sldId id="269" r:id="rId7"/>
    <p:sldId id="281" r:id="rId8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92323" autoAdjust="0"/>
  </p:normalViewPr>
  <p:slideViewPr>
    <p:cSldViewPr snapToGrid="0">
      <p:cViewPr varScale="1">
        <p:scale>
          <a:sx n="104" d="100"/>
          <a:sy n="104" d="100"/>
        </p:scale>
        <p:origin x="13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B90649F-2266-4D81-9B01-9A64CAB8EC4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86210CD-3FAF-4932-B93F-1C7A2656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10CD-3FAF-4932-B93F-1C7A26563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10CD-3FAF-4932-B93F-1C7A26563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6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10CD-3FAF-4932-B93F-1C7A265639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10CD-3FAF-4932-B93F-1C7A265639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7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10CD-3FAF-4932-B93F-1C7A26563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210CD-3FAF-4932-B93F-1C7A26563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First </a:t>
            </a:r>
            <a:r>
              <a:rPr lang="en-US" dirty="0" smtClean="0"/>
              <a:t>Peter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/>
          <a:lstStyle/>
          <a:p>
            <a:r>
              <a:rPr lang="en-US" dirty="0" smtClean="0"/>
              <a:t>1 Peter 1:1-5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1070" y="-41074"/>
            <a:ext cx="8774330" cy="50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dirty="0" smtClean="0"/>
              <a:t>   1  </a:t>
            </a:r>
            <a:r>
              <a:rPr lang="en-US" sz="2400" dirty="0"/>
              <a:t>Peter, an apostle of Jesus Christ, To the pilgrims of the Dispersion in Pontus, Galatia, Cappadocia, Asia, and Bithynia, </a:t>
            </a:r>
          </a:p>
          <a:p>
            <a:pPr marL="0" indent="0" algn="just">
              <a:buNone/>
            </a:pPr>
            <a:r>
              <a:rPr lang="en-US" sz="2400" dirty="0" smtClean="0"/>
              <a:t>   2  </a:t>
            </a:r>
            <a:r>
              <a:rPr lang="en-US" sz="2400" dirty="0"/>
              <a:t>elect according to the foreknowledge of God the Father, in sanctification of the Spirit, for obedience and sprinkling of the blood of Jesus Christ: Grace to you and peace be multiplied. </a:t>
            </a:r>
          </a:p>
          <a:p>
            <a:pPr marL="0" indent="0" algn="just">
              <a:buNone/>
            </a:pPr>
            <a:r>
              <a:rPr lang="en-US" sz="2400" dirty="0" smtClean="0"/>
              <a:t>   3  </a:t>
            </a:r>
            <a:r>
              <a:rPr lang="en-US" sz="2400" dirty="0"/>
              <a:t>Blessed be the God and Father of our Lord Jesus Christ, who according to His abundant mercy has begotten us again to a living hope through the resurrection of Jesus Christ from the dead, </a:t>
            </a:r>
          </a:p>
          <a:p>
            <a:pPr marL="0" indent="0" algn="just">
              <a:buNone/>
            </a:pPr>
            <a:r>
              <a:rPr lang="en-US" sz="2400" dirty="0" smtClean="0"/>
              <a:t>   4  </a:t>
            </a:r>
            <a:r>
              <a:rPr lang="en-US" sz="2400" dirty="0"/>
              <a:t>to an inheritance incorruptible and undefiled and that does not fade away, reserved in heaven for you, </a:t>
            </a:r>
          </a:p>
          <a:p>
            <a:pPr marL="0" indent="0" algn="just">
              <a:buNone/>
            </a:pPr>
            <a:r>
              <a:rPr lang="en-US" sz="2400" b="1" dirty="0" smtClean="0"/>
              <a:t>   5</a:t>
            </a:r>
            <a:r>
              <a:rPr lang="en-US" sz="2400" dirty="0" smtClean="0"/>
              <a:t>  </a:t>
            </a:r>
            <a:r>
              <a:rPr lang="en-US" sz="2400" dirty="0"/>
              <a:t>who are kept by the power of God through faith for salvation ready to be revealed in the last time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1 Peter 1:1-5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7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1070" y="-41074"/>
            <a:ext cx="8774330" cy="364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dirty="0" smtClean="0"/>
              <a:t>Key People: </a:t>
            </a:r>
          </a:p>
          <a:p>
            <a:pPr algn="just"/>
            <a:r>
              <a:rPr lang="en-US" sz="2400" dirty="0" smtClean="0"/>
              <a:t>Peter</a:t>
            </a:r>
          </a:p>
          <a:p>
            <a:pPr algn="just"/>
            <a:r>
              <a:rPr lang="en-US" sz="2400" dirty="0" smtClean="0"/>
              <a:t>Mark</a:t>
            </a:r>
          </a:p>
          <a:p>
            <a:pPr algn="just"/>
            <a:r>
              <a:rPr lang="en-US" sz="2400" dirty="0" smtClean="0"/>
              <a:t>Silvanus (Full name for Silas)</a:t>
            </a:r>
          </a:p>
          <a:p>
            <a:pPr algn="just"/>
            <a:r>
              <a:rPr lang="en-US" sz="2400" dirty="0" smtClean="0"/>
              <a:t>Pilgrims dispersed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Key Places:</a:t>
            </a:r>
          </a:p>
          <a:p>
            <a:pPr algn="just"/>
            <a:r>
              <a:rPr lang="en-US" sz="2400" dirty="0" smtClean="0"/>
              <a:t>Location of those dispersed</a:t>
            </a:r>
          </a:p>
          <a:p>
            <a:pPr algn="just"/>
            <a:r>
              <a:rPr lang="en-US" sz="2400" dirty="0" smtClean="0"/>
              <a:t>Location of place of writing:  Babylon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11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1888" b="9961"/>
          <a:stretch/>
        </p:blipFill>
        <p:spPr>
          <a:xfrm>
            <a:off x="241069" y="87631"/>
            <a:ext cx="8695113" cy="4488742"/>
          </a:xfrm>
        </p:spPr>
      </p:pic>
      <p:sp>
        <p:nvSpPr>
          <p:cNvPr id="9" name="Rectangle 8"/>
          <p:cNvSpPr/>
          <p:nvPr/>
        </p:nvSpPr>
        <p:spPr>
          <a:xfrm>
            <a:off x="94129" y="4679577"/>
            <a:ext cx="8720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  1  </a:t>
            </a:r>
            <a:r>
              <a:rPr lang="en-US" sz="2800" b="1" dirty="0" smtClean="0">
                <a:solidFill>
                  <a:prstClr val="black"/>
                </a:solidFill>
              </a:rPr>
              <a:t>Peter</a:t>
            </a:r>
            <a:r>
              <a:rPr lang="en-US" sz="2800" b="1" dirty="0">
                <a:solidFill>
                  <a:prstClr val="black"/>
                </a:solidFill>
              </a:rPr>
              <a:t>, an apostle of Jesus Christ, To the pilgrims </a:t>
            </a:r>
            <a:r>
              <a:rPr lang="en-US" sz="2800" b="1" dirty="0" smtClean="0">
                <a:solidFill>
                  <a:prstClr val="black"/>
                </a:solidFill>
              </a:rPr>
              <a:t>of the </a:t>
            </a:r>
            <a:r>
              <a:rPr lang="en-US" sz="2800" b="1" dirty="0">
                <a:solidFill>
                  <a:prstClr val="black"/>
                </a:solidFill>
              </a:rPr>
              <a:t>Dispersion in Pontus, Galatia, Cappadocia,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Asia</a:t>
            </a:r>
            <a:r>
              <a:rPr lang="en-US" sz="2800" b="1" dirty="0">
                <a:solidFill>
                  <a:prstClr val="black"/>
                </a:solidFill>
              </a:rPr>
              <a:t>, and Bithynia, </a:t>
            </a:r>
            <a:r>
              <a:rPr lang="en-US" sz="2800" b="1" dirty="0" smtClean="0">
                <a:solidFill>
                  <a:prstClr val="black"/>
                </a:solidFill>
              </a:rPr>
              <a:t>		</a:t>
            </a:r>
            <a:r>
              <a:rPr lang="en-US" sz="2800" b="1" dirty="0">
                <a:solidFill>
                  <a:prstClr val="black"/>
                </a:solidFill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</a:rPr>
              <a:t>1 Pet. 1:1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855691" y="1277475"/>
            <a:ext cx="87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ASIA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48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11888" b="9961"/>
          <a:stretch/>
        </p:blipFill>
        <p:spPr>
          <a:xfrm>
            <a:off x="241069" y="87631"/>
            <a:ext cx="8695113" cy="4488742"/>
          </a:xfrm>
        </p:spPr>
      </p:pic>
      <p:sp>
        <p:nvSpPr>
          <p:cNvPr id="9" name="Rectangle 8"/>
          <p:cNvSpPr/>
          <p:nvPr/>
        </p:nvSpPr>
        <p:spPr>
          <a:xfrm>
            <a:off x="94129" y="4679577"/>
            <a:ext cx="8720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  1  </a:t>
            </a:r>
            <a:r>
              <a:rPr lang="en-US" sz="2800" b="1" dirty="0" smtClean="0">
                <a:solidFill>
                  <a:prstClr val="black"/>
                </a:solidFill>
              </a:rPr>
              <a:t>Peter</a:t>
            </a:r>
            <a:r>
              <a:rPr lang="en-US" sz="2800" b="1" dirty="0">
                <a:solidFill>
                  <a:prstClr val="black"/>
                </a:solidFill>
              </a:rPr>
              <a:t>, an apostle of Jesus Christ, To the pilgrims </a:t>
            </a:r>
            <a:r>
              <a:rPr lang="en-US" sz="2800" b="1" dirty="0" smtClean="0">
                <a:solidFill>
                  <a:prstClr val="black"/>
                </a:solidFill>
              </a:rPr>
              <a:t>of the </a:t>
            </a:r>
            <a:r>
              <a:rPr lang="en-US" sz="2800" b="1" dirty="0">
                <a:solidFill>
                  <a:prstClr val="black"/>
                </a:solidFill>
              </a:rPr>
              <a:t>Dispersion in Pontus, Galatia, Cappadocia,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Asia</a:t>
            </a:r>
            <a:r>
              <a:rPr lang="en-US" sz="2800" b="1" dirty="0">
                <a:solidFill>
                  <a:prstClr val="black"/>
                </a:solidFill>
              </a:rPr>
              <a:t>, and Bithynia, </a:t>
            </a:r>
            <a:r>
              <a:rPr lang="en-US" sz="2800" b="1" dirty="0" smtClean="0">
                <a:solidFill>
                  <a:prstClr val="black"/>
                </a:solidFill>
              </a:rPr>
              <a:t>		</a:t>
            </a:r>
            <a:r>
              <a:rPr lang="en-US" sz="2800" b="1" dirty="0">
                <a:solidFill>
                  <a:prstClr val="black"/>
                </a:solidFill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</a:rPr>
              <a:t>1 Pet. 1:1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27243" y="753036"/>
            <a:ext cx="803464" cy="4437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15895" y="1600202"/>
            <a:ext cx="449917" cy="35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41433" y="1600201"/>
            <a:ext cx="945920" cy="3590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72353" y="1677585"/>
            <a:ext cx="1492623" cy="3986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64976" y="322732"/>
            <a:ext cx="1427630" cy="5341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55691" y="1277475"/>
            <a:ext cx="87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ASIA</a:t>
            </a:r>
            <a:endParaRPr lang="en-US" sz="2000" b="1" dirty="0"/>
          </a:p>
        </p:txBody>
      </p:sp>
      <p:sp>
        <p:nvSpPr>
          <p:cNvPr id="49" name="Oval 48"/>
          <p:cNvSpPr/>
          <p:nvPr/>
        </p:nvSpPr>
        <p:spPr>
          <a:xfrm>
            <a:off x="10440785" y="3823855"/>
            <a:ext cx="4987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597834" y="4006735"/>
            <a:ext cx="1230286" cy="4987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1371811" y="1512916"/>
            <a:ext cx="748145" cy="160827"/>
          </a:xfrm>
          <a:custGeom>
            <a:avLst/>
            <a:gdLst>
              <a:gd name="connsiteX0" fmla="*/ 748145 w 748145"/>
              <a:gd name="connsiteY0" fmla="*/ 149629 h 160827"/>
              <a:gd name="connsiteX1" fmla="*/ 615142 w 748145"/>
              <a:gd name="connsiteY1" fmla="*/ 149629 h 160827"/>
              <a:gd name="connsiteX2" fmla="*/ 565265 w 748145"/>
              <a:gd name="connsiteY2" fmla="*/ 33251 h 160827"/>
              <a:gd name="connsiteX3" fmla="*/ 0 w 748145"/>
              <a:gd name="connsiteY3" fmla="*/ 0 h 160827"/>
              <a:gd name="connsiteX4" fmla="*/ 0 w 748145"/>
              <a:gd name="connsiteY4" fmla="*/ 0 h 16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145" h="160827">
                <a:moveTo>
                  <a:pt x="748145" y="149629"/>
                </a:moveTo>
                <a:cubicBezTo>
                  <a:pt x="696883" y="159327"/>
                  <a:pt x="645622" y="169025"/>
                  <a:pt x="615142" y="149629"/>
                </a:cubicBezTo>
                <a:cubicBezTo>
                  <a:pt x="584662" y="130233"/>
                  <a:pt x="667789" y="58189"/>
                  <a:pt x="565265" y="33251"/>
                </a:cubicBezTo>
                <a:cubicBezTo>
                  <a:pt x="462741" y="831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1070" y="-41074"/>
            <a:ext cx="8774330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dirty="0" smtClean="0"/>
              <a:t>Key People: </a:t>
            </a:r>
          </a:p>
          <a:p>
            <a:pPr algn="just"/>
            <a:r>
              <a:rPr lang="en-US" sz="2400" dirty="0" smtClean="0"/>
              <a:t>Peter</a:t>
            </a:r>
          </a:p>
          <a:p>
            <a:pPr algn="just"/>
            <a:r>
              <a:rPr lang="en-US" sz="2400" dirty="0" smtClean="0"/>
              <a:t>Mark</a:t>
            </a:r>
          </a:p>
          <a:p>
            <a:pPr algn="just"/>
            <a:r>
              <a:rPr lang="en-US" sz="2400" dirty="0" smtClean="0"/>
              <a:t>Silvanus (Full name for Silas)</a:t>
            </a:r>
          </a:p>
          <a:p>
            <a:pPr algn="just"/>
            <a:r>
              <a:rPr lang="en-US" sz="2400" dirty="0" smtClean="0"/>
              <a:t>Pilgrims dispersed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Key Places:</a:t>
            </a:r>
          </a:p>
          <a:p>
            <a:pPr algn="just"/>
            <a:r>
              <a:rPr lang="en-US" sz="2400" dirty="0" smtClean="0"/>
              <a:t>Location of those dispersed</a:t>
            </a:r>
          </a:p>
          <a:p>
            <a:pPr algn="just"/>
            <a:r>
              <a:rPr lang="en-US" sz="2400" dirty="0" smtClean="0"/>
              <a:t>Location of place of writing:  Babylon</a:t>
            </a:r>
          </a:p>
          <a:p>
            <a:pPr marL="0" indent="0" algn="just">
              <a:buNone/>
            </a:pPr>
            <a:r>
              <a:rPr lang="en-US" sz="2400" dirty="0" smtClean="0"/>
              <a:t>Key Words/Concepts</a:t>
            </a:r>
          </a:p>
          <a:p>
            <a:pPr algn="just"/>
            <a:r>
              <a:rPr lang="en-US" sz="2400" dirty="0" smtClean="0"/>
              <a:t>Deity (God, Jesus, Lord, Christ, Spirit)  119 times in 105 verses</a:t>
            </a:r>
          </a:p>
          <a:p>
            <a:pPr algn="just"/>
            <a:r>
              <a:rPr lang="en-US" sz="2400" dirty="0" smtClean="0"/>
              <a:t>Pilgrims/Aliens/Sojourners</a:t>
            </a:r>
          </a:p>
          <a:p>
            <a:pPr algn="just"/>
            <a:r>
              <a:rPr lang="en-US" sz="2400" dirty="0" smtClean="0"/>
              <a:t>False teachers</a:t>
            </a:r>
          </a:p>
          <a:p>
            <a:pPr algn="just"/>
            <a:r>
              <a:rPr lang="en-US" sz="2400" dirty="0" smtClean="0"/>
              <a:t>Submission/serving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1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1070" y="-41074"/>
            <a:ext cx="8774330" cy="50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dirty="0" smtClean="0"/>
              <a:t>   1  </a:t>
            </a:r>
            <a:r>
              <a:rPr lang="en-US" sz="2400" dirty="0"/>
              <a:t>Peter, an apostle of Jesus Christ, To the </a:t>
            </a:r>
            <a:r>
              <a:rPr lang="en-US" sz="2400" dirty="0" smtClean="0"/>
              <a:t>PILGRIMS </a:t>
            </a:r>
            <a:r>
              <a:rPr lang="en-US" sz="2400" dirty="0"/>
              <a:t>of the Dispersion in Pontus, Galatia, Cappadocia, Asia, and Bithynia, </a:t>
            </a:r>
          </a:p>
          <a:p>
            <a:pPr marL="0" indent="0" algn="just">
              <a:buNone/>
            </a:pPr>
            <a:r>
              <a:rPr lang="en-US" sz="2400" dirty="0" smtClean="0"/>
              <a:t>   2   ELECT according </a:t>
            </a:r>
            <a:r>
              <a:rPr lang="en-US" sz="2400" dirty="0"/>
              <a:t>to </a:t>
            </a:r>
            <a:r>
              <a:rPr lang="en-US" sz="2400" dirty="0" smtClean="0"/>
              <a:t>the FORKNOW-ledge </a:t>
            </a:r>
            <a:r>
              <a:rPr lang="en-US" sz="2400" dirty="0"/>
              <a:t>of God the Father, </a:t>
            </a:r>
            <a:r>
              <a:rPr lang="en-US" sz="2400" dirty="0" smtClean="0"/>
              <a:t>in SANTIFI-cation </a:t>
            </a:r>
            <a:r>
              <a:rPr lang="en-US" sz="2400" dirty="0"/>
              <a:t>of the Spirit, for obedience and sprinkling of the blood of Jesus Christ: </a:t>
            </a:r>
            <a:r>
              <a:rPr lang="en-US" sz="2400" dirty="0" smtClean="0"/>
              <a:t>GRACE </a:t>
            </a:r>
            <a:r>
              <a:rPr lang="en-US" sz="2400" dirty="0"/>
              <a:t>to you and </a:t>
            </a:r>
            <a:r>
              <a:rPr lang="en-US" sz="2400" dirty="0" smtClean="0"/>
              <a:t>PEACE </a:t>
            </a:r>
            <a:r>
              <a:rPr lang="en-US" sz="2400" dirty="0"/>
              <a:t>be multiplied. </a:t>
            </a:r>
          </a:p>
          <a:p>
            <a:pPr marL="0" indent="0" algn="just">
              <a:buNone/>
            </a:pPr>
            <a:r>
              <a:rPr lang="en-US" sz="2400" dirty="0" smtClean="0"/>
              <a:t>   3  </a:t>
            </a:r>
            <a:r>
              <a:rPr lang="en-US" sz="2400" dirty="0"/>
              <a:t>Blessed be the God and Father of our Lord Jesus Christ, who according to His abundant </a:t>
            </a:r>
            <a:r>
              <a:rPr lang="en-US" sz="2400" dirty="0" smtClean="0"/>
              <a:t>MERCY </a:t>
            </a:r>
            <a:r>
              <a:rPr lang="en-US" sz="2400" dirty="0"/>
              <a:t>has </a:t>
            </a:r>
            <a:r>
              <a:rPr lang="en-US" sz="2400" dirty="0" smtClean="0"/>
              <a:t>BEGOTTEN </a:t>
            </a:r>
            <a:r>
              <a:rPr lang="en-US" sz="2400" dirty="0"/>
              <a:t>us again to a </a:t>
            </a:r>
            <a:r>
              <a:rPr lang="en-US" sz="2400" dirty="0" smtClean="0"/>
              <a:t>living HOPE </a:t>
            </a:r>
            <a:r>
              <a:rPr lang="en-US" sz="2400" dirty="0"/>
              <a:t>through the resurrection of Jesus Christ from the dead, </a:t>
            </a:r>
          </a:p>
          <a:p>
            <a:pPr marL="0" indent="0" algn="just">
              <a:buNone/>
            </a:pPr>
            <a:r>
              <a:rPr lang="en-US" sz="2400" dirty="0" smtClean="0"/>
              <a:t>   4  </a:t>
            </a:r>
            <a:r>
              <a:rPr lang="en-US" sz="2400" dirty="0"/>
              <a:t>to an </a:t>
            </a:r>
            <a:r>
              <a:rPr lang="en-US" sz="2400" dirty="0" smtClean="0"/>
              <a:t>INHERITENCE </a:t>
            </a:r>
            <a:r>
              <a:rPr lang="en-US" sz="2400" dirty="0"/>
              <a:t>incorruptible and undefiled and that does not fade away, </a:t>
            </a:r>
            <a:r>
              <a:rPr lang="en-US" sz="2400" dirty="0" smtClean="0"/>
              <a:t>RESERVED </a:t>
            </a:r>
            <a:r>
              <a:rPr lang="en-US" sz="2400" dirty="0"/>
              <a:t>in heaven for you, </a:t>
            </a:r>
          </a:p>
          <a:p>
            <a:pPr marL="0" indent="0" algn="just">
              <a:buNone/>
            </a:pPr>
            <a:r>
              <a:rPr lang="en-US" sz="2400" b="1" dirty="0" smtClean="0"/>
              <a:t>   5</a:t>
            </a:r>
            <a:r>
              <a:rPr lang="en-US" sz="2400" dirty="0" smtClean="0"/>
              <a:t>  </a:t>
            </a:r>
            <a:r>
              <a:rPr lang="en-US" sz="2400" dirty="0"/>
              <a:t>who are </a:t>
            </a:r>
            <a:r>
              <a:rPr lang="en-US" sz="2400" dirty="0" smtClean="0"/>
              <a:t>KEPT </a:t>
            </a:r>
            <a:r>
              <a:rPr lang="en-US" sz="2400" dirty="0"/>
              <a:t>by the power of God through faith for salvation </a:t>
            </a:r>
            <a:r>
              <a:rPr lang="en-US" sz="2400" dirty="0" smtClean="0"/>
              <a:t>READY </a:t>
            </a:r>
            <a:r>
              <a:rPr lang="en-US" sz="2400" dirty="0"/>
              <a:t>to be revealed in the last time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1 Peter 1:1-5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6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391</Words>
  <Application>Microsoft Office PowerPoint</Application>
  <PresentationFormat>On-screen Show (4:3)</PresentationFormat>
  <Paragraphs>47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Introduction to First Peter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20</cp:revision>
  <dcterms:created xsi:type="dcterms:W3CDTF">2016-12-23T01:06:17Z</dcterms:created>
  <dcterms:modified xsi:type="dcterms:W3CDTF">2017-01-02T19:00:04Z</dcterms:modified>
</cp:coreProperties>
</file>