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Living Hope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1:3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Living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u="sng" dirty="0"/>
              <a:t>Nature</a:t>
            </a:r>
            <a:r>
              <a:rPr lang="en-US" dirty="0"/>
              <a:t> of the Christian Hope: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2060"/>
                </a:solidFill>
              </a:rPr>
              <a:t>Living</a:t>
            </a:r>
            <a:endParaRPr lang="en-US" sz="4000" u="sng" dirty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“</a:t>
            </a:r>
            <a:r>
              <a:rPr lang="en-US" dirty="0"/>
              <a:t>Living” is a present tense </a:t>
            </a:r>
            <a:r>
              <a:rPr lang="en-US" dirty="0" smtClean="0"/>
              <a:t>verb (continuous </a:t>
            </a:r>
            <a:r>
              <a:rPr lang="en-US" dirty="0"/>
              <a:t>&amp; </a:t>
            </a:r>
            <a:r>
              <a:rPr lang="en-US" dirty="0" smtClean="0"/>
              <a:t>abiding)</a:t>
            </a:r>
            <a:endParaRPr lang="en-US" sz="3600" dirty="0"/>
          </a:p>
          <a:p>
            <a:pPr lvl="1"/>
            <a:r>
              <a:rPr lang="en-US" dirty="0"/>
              <a:t>A living hope is never extinguished by </a:t>
            </a:r>
            <a:r>
              <a:rPr lang="en-US" dirty="0" smtClean="0"/>
              <a:t>circumstances </a:t>
            </a:r>
            <a:r>
              <a:rPr lang="en-US" dirty="0"/>
              <a:t>of </a:t>
            </a:r>
            <a:r>
              <a:rPr lang="en-US" dirty="0" smtClean="0"/>
              <a:t>life!</a:t>
            </a:r>
            <a:endParaRPr lang="en-US" sz="3600" dirty="0"/>
          </a:p>
          <a:p>
            <a:pPr lvl="1"/>
            <a:r>
              <a:rPr lang="en-US" dirty="0"/>
              <a:t>Hope carries </a:t>
            </a:r>
            <a:r>
              <a:rPr lang="en-US" dirty="0" smtClean="0"/>
              <a:t>a </a:t>
            </a:r>
            <a:r>
              <a:rPr lang="en-US" dirty="0"/>
              <a:t>confidence of </a:t>
            </a:r>
            <a:r>
              <a:rPr lang="en-US" dirty="0" smtClean="0"/>
              <a:t>expectancy—it keeps me going.</a:t>
            </a:r>
            <a:endParaRPr lang="en-US" sz="3600" dirty="0"/>
          </a:p>
          <a:p>
            <a:pPr lvl="0"/>
            <a:r>
              <a:rPr lang="en-US" dirty="0" smtClean="0"/>
              <a:t>The </a:t>
            </a:r>
            <a:r>
              <a:rPr lang="en-US" u="sng" dirty="0" smtClean="0"/>
              <a:t>Source</a:t>
            </a:r>
            <a:r>
              <a:rPr lang="en-US" dirty="0" smtClean="0"/>
              <a:t> </a:t>
            </a:r>
            <a:r>
              <a:rPr lang="en-US" dirty="0"/>
              <a:t>of the Christian’s Living Hope: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2060"/>
                </a:solidFill>
              </a:rPr>
              <a:t>The Living God</a:t>
            </a:r>
            <a:endParaRPr lang="en-US" sz="4000" u="sng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He is the “living God” </a:t>
            </a:r>
            <a:r>
              <a:rPr lang="en-US" dirty="0" smtClean="0"/>
              <a:t>(</a:t>
            </a:r>
            <a:r>
              <a:rPr lang="en-US" dirty="0"/>
              <a:t>cf. </a:t>
            </a:r>
            <a:r>
              <a:rPr lang="en-US" dirty="0" smtClean="0"/>
              <a:t>1 Tim</a:t>
            </a:r>
            <a:r>
              <a:rPr lang="en-US" dirty="0"/>
              <a:t>. 3:15; 4:10; 6:17)</a:t>
            </a:r>
            <a:endParaRPr lang="en-US" sz="3600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serve a God who is </a:t>
            </a:r>
            <a:r>
              <a:rPr lang="en-US" dirty="0" smtClean="0"/>
              <a:t>“worthy </a:t>
            </a:r>
            <a:r>
              <a:rPr lang="en-US" dirty="0"/>
              <a:t>to be praised</a:t>
            </a:r>
            <a:r>
              <a:rPr lang="en-US" dirty="0" smtClean="0"/>
              <a:t>!”</a:t>
            </a:r>
            <a:endParaRPr lang="en-US" sz="3600" dirty="0"/>
          </a:p>
          <a:p>
            <a:pPr lvl="0"/>
            <a:r>
              <a:rPr lang="en-US" dirty="0"/>
              <a:t>The </a:t>
            </a:r>
            <a:r>
              <a:rPr lang="en-US" u="sng" dirty="0" smtClean="0"/>
              <a:t>Reason</a:t>
            </a:r>
            <a:r>
              <a:rPr lang="en-US" dirty="0" smtClean="0"/>
              <a:t> for </a:t>
            </a:r>
            <a:r>
              <a:rPr lang="en-US" dirty="0"/>
              <a:t>the Christian’s Living Hope: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2060"/>
                </a:solidFill>
              </a:rPr>
              <a:t>God’s </a:t>
            </a:r>
            <a:r>
              <a:rPr lang="en-US" u="sng" dirty="0">
                <a:solidFill>
                  <a:srgbClr val="002060"/>
                </a:solidFill>
              </a:rPr>
              <a:t>Abundant Mercy</a:t>
            </a:r>
            <a:endParaRPr lang="en-US" sz="4000" u="sng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God’s mercy is patient and forbearing</a:t>
            </a:r>
            <a:endParaRPr lang="en-US" sz="3600" dirty="0"/>
          </a:p>
          <a:p>
            <a:pPr lvl="1"/>
            <a:r>
              <a:rPr lang="en-US" dirty="0"/>
              <a:t>God’s mercy does not give us what we (by our sins) </a:t>
            </a:r>
            <a:r>
              <a:rPr lang="en-US" dirty="0" smtClean="0"/>
              <a:t>deserve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Living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</a:t>
            </a:r>
            <a:r>
              <a:rPr lang="en-US" u="sng" dirty="0" smtClean="0"/>
              <a:t>Foundation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Christian’s Living </a:t>
            </a:r>
            <a:r>
              <a:rPr lang="en-US" dirty="0"/>
              <a:t>Hope: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2060"/>
                </a:solidFill>
              </a:rPr>
              <a:t>The Resurrection of Jesus</a:t>
            </a:r>
            <a:endParaRPr lang="en-US" sz="4000" u="sng" dirty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The </a:t>
            </a:r>
            <a:r>
              <a:rPr lang="en-US" dirty="0"/>
              <a:t>resurrection proves that Jesus is the Son of God (Rom 1:4)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resurrection assures our own resurrection (1 Cor. </a:t>
            </a:r>
            <a:r>
              <a:rPr lang="en-US" dirty="0" smtClean="0"/>
              <a:t>15:1-23)</a:t>
            </a:r>
            <a:endParaRPr lang="en-US" dirty="0"/>
          </a:p>
          <a:p>
            <a:pPr lvl="1"/>
            <a:r>
              <a:rPr lang="en-US" dirty="0" smtClean="0"/>
              <a:t>Our </a:t>
            </a:r>
            <a:r>
              <a:rPr lang="en-US" dirty="0"/>
              <a:t>living hope is made possible only because Jesus was raised!</a:t>
            </a:r>
          </a:p>
          <a:p>
            <a:pPr lvl="0"/>
            <a:r>
              <a:rPr lang="en-US" dirty="0" smtClean="0"/>
              <a:t>The </a:t>
            </a:r>
            <a:r>
              <a:rPr lang="en-US" u="sng" dirty="0" smtClean="0"/>
              <a:t>Exclusiveness</a:t>
            </a:r>
            <a:r>
              <a:rPr lang="en-US" dirty="0" smtClean="0"/>
              <a:t> </a:t>
            </a:r>
            <a:r>
              <a:rPr lang="en-US" dirty="0"/>
              <a:t>of the Christian’s Living Hope: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rgbClr val="002060"/>
                </a:solidFill>
              </a:rPr>
              <a:t>Only for the Born Again</a:t>
            </a:r>
            <a:endParaRPr lang="en-US" sz="4000" u="sng" dirty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Only for those who have God as their loving Father</a:t>
            </a:r>
          </a:p>
          <a:p>
            <a:pPr lvl="1"/>
            <a:r>
              <a:rPr lang="en-US" dirty="0" smtClean="0"/>
              <a:t>Only for those who are a “new” person with a “new” life</a:t>
            </a:r>
          </a:p>
          <a:p>
            <a:pPr lvl="1"/>
            <a:r>
              <a:rPr lang="en-US" dirty="0" smtClean="0"/>
              <a:t>To be born again requires obedience to God’s Word (1:22-23)</a:t>
            </a:r>
          </a:p>
          <a:p>
            <a:pPr lvl="2"/>
            <a:r>
              <a:rPr lang="en-US" dirty="0" smtClean="0"/>
              <a:t>It requires believing Jesus is God’s Son – 1 John 5:1</a:t>
            </a:r>
          </a:p>
          <a:p>
            <a:pPr lvl="2"/>
            <a:r>
              <a:rPr lang="en-US" dirty="0" smtClean="0"/>
              <a:t>It requires repenting of sin and turning to God – Acts 17:30</a:t>
            </a:r>
          </a:p>
          <a:p>
            <a:pPr lvl="2"/>
            <a:r>
              <a:rPr lang="en-US" dirty="0" smtClean="0"/>
              <a:t>It requires confessing one’s faith in Jesus – Romans 10:9-10</a:t>
            </a:r>
          </a:p>
          <a:p>
            <a:pPr lvl="2"/>
            <a:r>
              <a:rPr lang="en-US" dirty="0" smtClean="0"/>
              <a:t>It requires being born of water and the spirit – John 3:3-7</a:t>
            </a:r>
          </a:p>
          <a:p>
            <a:pPr lvl="2"/>
            <a:r>
              <a:rPr lang="en-US" dirty="0" smtClean="0"/>
              <a:t>It requires abiding in the new life and walk with Christ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7708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27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Office Theme</vt:lpstr>
      <vt:lpstr>A Living Hope</vt:lpstr>
      <vt:lpstr>A Living Hope</vt:lpstr>
      <vt:lpstr>A Living Hope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8</cp:revision>
  <dcterms:created xsi:type="dcterms:W3CDTF">2016-12-23T01:06:17Z</dcterms:created>
  <dcterms:modified xsi:type="dcterms:W3CDTF">2017-01-15T20:27:57Z</dcterms:modified>
</cp:coreProperties>
</file>