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6" r:id="rId2"/>
    <p:sldId id="257" r:id="rId3"/>
    <p:sldId id="261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 marL="1255713" indent="-228600">
              <a:buSzPct val="80000"/>
              <a:buFont typeface="Wingdings" panose="05000000000000000000" pitchFamily="2" charset="2"/>
              <a:buChar char="§"/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smtClean="0"/>
              <a:t>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God and </a:t>
            </a:r>
            <a:br>
              <a:rPr lang="en-US" dirty="0" smtClean="0"/>
            </a:br>
            <a:r>
              <a:rPr lang="en-US" dirty="0" smtClean="0"/>
              <a:t>Our Conduct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</a:t>
            </a:r>
            <a:r>
              <a:rPr lang="en-US" dirty="0" smtClean="0"/>
              <a:t>1:17-19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God and Our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Our Amazing God</a:t>
            </a:r>
            <a:endParaRPr lang="en-US" sz="4000" dirty="0"/>
          </a:p>
          <a:p>
            <a:pPr lvl="1"/>
            <a:r>
              <a:rPr lang="en-US" dirty="0"/>
              <a:t>God is our Father (1:17)</a:t>
            </a:r>
            <a:endParaRPr lang="en-US" sz="3600" dirty="0"/>
          </a:p>
          <a:p>
            <a:pPr lvl="2"/>
            <a:r>
              <a:rPr lang="en-US" sz="2200" dirty="0"/>
              <a:t>You get to talk to Him as your </a:t>
            </a:r>
            <a:r>
              <a:rPr lang="en-US" sz="2200" dirty="0" smtClean="0"/>
              <a:t>Father</a:t>
            </a:r>
            <a:endParaRPr lang="en-US" sz="2200" dirty="0"/>
          </a:p>
          <a:p>
            <a:pPr lvl="2"/>
            <a:r>
              <a:rPr lang="en-US" sz="2200" dirty="0"/>
              <a:t>You have been begotten as His child (1:3)</a:t>
            </a:r>
          </a:p>
          <a:p>
            <a:pPr lvl="1"/>
            <a:r>
              <a:rPr lang="en-US" dirty="0"/>
              <a:t>God is our Judge (1:17)</a:t>
            </a:r>
            <a:endParaRPr lang="en-US" sz="3600" dirty="0"/>
          </a:p>
          <a:p>
            <a:pPr lvl="2"/>
            <a:r>
              <a:rPr lang="en-US" sz="2200" dirty="0"/>
              <a:t>You will be judged by your own </a:t>
            </a:r>
            <a:r>
              <a:rPr lang="en-US" sz="2200" dirty="0" smtClean="0"/>
              <a:t>work</a:t>
            </a:r>
            <a:endParaRPr lang="en-US" sz="2200" dirty="0"/>
          </a:p>
          <a:p>
            <a:pPr lvl="2"/>
            <a:r>
              <a:rPr lang="en-US" sz="2200" dirty="0"/>
              <a:t>You will be judged without partiality (Acts 10:34</a:t>
            </a:r>
            <a:r>
              <a:rPr lang="en-US" sz="2200" dirty="0" smtClean="0"/>
              <a:t>)</a:t>
            </a:r>
            <a:endParaRPr lang="en-US" sz="2200" dirty="0"/>
          </a:p>
          <a:p>
            <a:pPr lvl="1"/>
            <a:r>
              <a:rPr lang="en-US" dirty="0"/>
              <a:t>God is our Redeemer (1:18-19)</a:t>
            </a:r>
            <a:endParaRPr lang="en-US" sz="3600" dirty="0"/>
          </a:p>
          <a:p>
            <a:pPr lvl="2"/>
            <a:r>
              <a:rPr lang="en-US" sz="2200" dirty="0"/>
              <a:t>You have been set free by a payment of </a:t>
            </a:r>
            <a:r>
              <a:rPr lang="en-US" sz="2200" dirty="0" smtClean="0"/>
              <a:t>ransom</a:t>
            </a:r>
            <a:endParaRPr lang="en-US" sz="2200" dirty="0"/>
          </a:p>
          <a:p>
            <a:pPr lvl="2"/>
            <a:r>
              <a:rPr lang="en-US" sz="2200" dirty="0"/>
              <a:t>You were delivered from sin by </a:t>
            </a:r>
            <a:r>
              <a:rPr lang="en-US" sz="2200" dirty="0" smtClean="0"/>
              <a:t>Jesus’ precious </a:t>
            </a:r>
            <a:r>
              <a:rPr lang="en-US" sz="2200" dirty="0"/>
              <a:t>blood </a:t>
            </a:r>
            <a:r>
              <a:rPr lang="en-US" sz="2200" dirty="0" smtClean="0"/>
              <a:t>(</a:t>
            </a:r>
            <a:r>
              <a:rPr lang="en-US" sz="2200" dirty="0"/>
              <a:t>Eph. 1:7)</a:t>
            </a:r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God and Our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Our </a:t>
            </a:r>
            <a:r>
              <a:rPr lang="en-US" dirty="0" smtClean="0"/>
              <a:t>Holy Conduct</a:t>
            </a:r>
            <a:endParaRPr lang="en-US" sz="4000" dirty="0"/>
          </a:p>
          <a:p>
            <a:pPr lvl="1"/>
            <a:r>
              <a:rPr lang="en-US" dirty="0"/>
              <a:t>We must move on from our:</a:t>
            </a:r>
            <a:endParaRPr lang="en-US" sz="3600" dirty="0"/>
          </a:p>
          <a:p>
            <a:pPr lvl="2"/>
            <a:r>
              <a:rPr lang="en-US" sz="2200" dirty="0"/>
              <a:t>“Former” conduct (</a:t>
            </a:r>
            <a:r>
              <a:rPr lang="en-US" sz="2200" dirty="0" smtClean="0"/>
              <a:t>1:14; cf. Eph. 4:22)</a:t>
            </a:r>
            <a:endParaRPr lang="en-US" sz="2200" dirty="0"/>
          </a:p>
          <a:p>
            <a:pPr lvl="2"/>
            <a:r>
              <a:rPr lang="en-US" sz="2200" dirty="0"/>
              <a:t>“Aimless” conduct (</a:t>
            </a:r>
            <a:r>
              <a:rPr lang="en-US" sz="2200" dirty="0" smtClean="0"/>
              <a:t>1:18; cf. Acts 14:15)</a:t>
            </a:r>
            <a:endParaRPr lang="en-US" sz="2200" dirty="0"/>
          </a:p>
          <a:p>
            <a:pPr lvl="1"/>
            <a:r>
              <a:rPr lang="en-US" dirty="0"/>
              <a:t>Our “holy” conduct is motivated by:</a:t>
            </a:r>
            <a:endParaRPr lang="en-US" sz="3600" dirty="0"/>
          </a:p>
          <a:p>
            <a:pPr lvl="2"/>
            <a:r>
              <a:rPr lang="en-US" sz="2200" dirty="0"/>
              <a:t>Appreciation for the character of </a:t>
            </a:r>
            <a:r>
              <a:rPr lang="en-US" sz="2200" dirty="0" smtClean="0"/>
              <a:t>God</a:t>
            </a:r>
          </a:p>
          <a:p>
            <a:pPr lvl="3"/>
            <a:r>
              <a:rPr lang="en-US" sz="2200" dirty="0"/>
              <a:t>M</a:t>
            </a:r>
            <a:r>
              <a:rPr lang="en-US" sz="2200" dirty="0" smtClean="0"/>
              <a:t>y Father, My Judge, My Redeemer</a:t>
            </a:r>
            <a:endParaRPr lang="en-US" sz="2200" dirty="0"/>
          </a:p>
          <a:p>
            <a:pPr lvl="2"/>
            <a:r>
              <a:rPr lang="en-US" sz="2200" dirty="0" smtClean="0"/>
              <a:t>Awe (reverence, respect</a:t>
            </a:r>
            <a:r>
              <a:rPr lang="en-US" sz="2200" dirty="0"/>
              <a:t>) for the greatness of God</a:t>
            </a:r>
          </a:p>
          <a:p>
            <a:pPr lvl="3"/>
            <a:r>
              <a:rPr lang="en-US" sz="2200" dirty="0"/>
              <a:t>Fear of displeasing my Father</a:t>
            </a:r>
          </a:p>
          <a:p>
            <a:pPr lvl="3"/>
            <a:r>
              <a:rPr lang="en-US" sz="2200" dirty="0"/>
              <a:t>Fear of causing my Father pain</a:t>
            </a:r>
          </a:p>
          <a:p>
            <a:pPr lvl="3"/>
            <a:r>
              <a:rPr lang="en-US" sz="2200" dirty="0"/>
              <a:t>Fear of disappointing my </a:t>
            </a:r>
            <a:r>
              <a:rPr lang="en-US" sz="2200" dirty="0" smtClean="0"/>
              <a:t>Father</a:t>
            </a:r>
            <a:endParaRPr lang="en-US" sz="2200" dirty="0"/>
          </a:p>
          <a:p>
            <a:pPr lvl="2"/>
            <a:r>
              <a:rPr lang="en-US" sz="2200" dirty="0"/>
              <a:t>Awareness of our temporary “stay” (sojourn) on this earth</a:t>
            </a:r>
          </a:p>
          <a:p>
            <a:pPr lvl="3"/>
            <a:r>
              <a:rPr lang="en-US" sz="2200" dirty="0"/>
              <a:t>Our home is where our Father is (John </a:t>
            </a:r>
            <a:r>
              <a:rPr lang="en-US" sz="2200" dirty="0" smtClean="0"/>
              <a:t>14:2)</a:t>
            </a:r>
            <a:endParaRPr lang="en-US" sz="2200" dirty="0"/>
          </a:p>
          <a:p>
            <a:pPr lvl="3"/>
            <a:r>
              <a:rPr lang="en-US" sz="2200" dirty="0"/>
              <a:t>Our true citizenship is in heaven (Phil. 3:20-21)</a:t>
            </a:r>
          </a:p>
        </p:txBody>
      </p:sp>
    </p:spTree>
    <p:extLst>
      <p:ext uri="{BB962C8B-B14F-4D97-AF65-F5344CB8AC3E}">
        <p14:creationId xmlns:p14="http://schemas.microsoft.com/office/powerpoint/2010/main" val="16812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7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3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43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3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123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9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charRg st="159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30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charRg st="230" end="2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80" end="3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charRg st="280" end="3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10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charRg st="310" end="3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73" end="4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charRg st="373" end="4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31" end="4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charRg st="431" end="4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75" end="5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charRg st="475" end="5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God Your Father?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Believe Jesus is God’s Son – </a:t>
            </a:r>
            <a:r>
              <a:rPr lang="en-US" dirty="0" smtClean="0"/>
              <a:t>Mark 16:16</a:t>
            </a:r>
            <a:endParaRPr lang="en-US" dirty="0" smtClean="0"/>
          </a:p>
          <a:p>
            <a:pPr lvl="0">
              <a:lnSpc>
                <a:spcPct val="100000"/>
              </a:lnSpc>
            </a:pPr>
            <a:r>
              <a:rPr lang="en-US" dirty="0" smtClean="0"/>
              <a:t>Repent of your sins and turn to God – Acts 2:38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Be immersed into Christ – </a:t>
            </a:r>
            <a:r>
              <a:rPr lang="en-US" dirty="0" smtClean="0"/>
              <a:t>Galatians 3:27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God will wash away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5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300</Words>
  <Application>Microsoft Office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Wingdings</vt:lpstr>
      <vt:lpstr>Office Theme</vt:lpstr>
      <vt:lpstr>Our God and  Our Conduct</vt:lpstr>
      <vt:lpstr>Our God and Our Conduct</vt:lpstr>
      <vt:lpstr>Our God and Our Conduct</vt:lpstr>
      <vt:lpstr>Is God Your Father?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13</cp:revision>
  <dcterms:created xsi:type="dcterms:W3CDTF">2016-12-23T01:06:17Z</dcterms:created>
  <dcterms:modified xsi:type="dcterms:W3CDTF">2017-03-26T18:23:50Z</dcterms:modified>
</cp:coreProperties>
</file>