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365" r:id="rId4"/>
    <p:sldId id="33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52129-3468-4436-ABBC-514DD25AF8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1CDB-DDC0-490D-959A-E6A548D12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1:22-23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Purified</a:t>
            </a:r>
            <a:br>
              <a:rPr lang="en-US" dirty="0" smtClean="0"/>
            </a:br>
            <a:r>
              <a:rPr lang="en-US" dirty="0" smtClean="0"/>
              <a:t>Souls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Peter’s View of Purified Hearts and Souls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95" y="635462"/>
            <a:ext cx="8744989" cy="5694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smtClean="0"/>
              <a:t>  </a:t>
            </a:r>
            <a:r>
              <a:rPr lang="en-US" sz="2400" dirty="0" smtClean="0"/>
              <a:t>  22  </a:t>
            </a:r>
            <a:r>
              <a:rPr lang="en-US" sz="2400" dirty="0"/>
              <a:t>Since you have purified your souls in obeying the truth through the Spirit in sincere love of the brethren, love one another fervently with a pure heart, </a:t>
            </a:r>
          </a:p>
          <a:p>
            <a:pPr marL="0" indent="0" algn="just">
              <a:buNone/>
            </a:pPr>
            <a:r>
              <a:rPr lang="en-US" sz="2400" dirty="0" smtClean="0"/>
              <a:t>  23  </a:t>
            </a:r>
            <a:r>
              <a:rPr lang="en-US" sz="2400" dirty="0"/>
              <a:t>having been born again, not of corruptible seed but incorruptible, through the word of God which lives and abides forever, </a:t>
            </a:r>
            <a:r>
              <a:rPr lang="en-US" sz="2400" dirty="0" smtClean="0"/>
              <a:t>				</a:t>
            </a:r>
            <a:r>
              <a:rPr lang="en-US" sz="2200" dirty="0" smtClean="0"/>
              <a:t>1 Pet. 1:22-23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0"/>
            <a:ext cx="8695113" cy="7794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Peter’s View of Purified Hearts and </a:t>
            </a:r>
            <a:r>
              <a:rPr lang="en-US" sz="3200" dirty="0" smtClean="0"/>
              <a:t>Souls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95" y="635462"/>
            <a:ext cx="8744989" cy="5694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smtClean="0"/>
              <a:t>  </a:t>
            </a:r>
            <a:r>
              <a:rPr lang="en-US" sz="2400" dirty="0" smtClean="0"/>
              <a:t>  22  </a:t>
            </a:r>
            <a:r>
              <a:rPr lang="en-US" sz="2400" dirty="0"/>
              <a:t>Since you have purified your souls in obeying the truth through the Spirit in sincere love of the brethren, love one another fervently with a pure heart, </a:t>
            </a:r>
          </a:p>
          <a:p>
            <a:pPr marL="0" indent="0" algn="just">
              <a:buNone/>
            </a:pPr>
            <a:r>
              <a:rPr lang="en-US" sz="2400" dirty="0" smtClean="0"/>
              <a:t>  23  </a:t>
            </a:r>
            <a:r>
              <a:rPr lang="en-US" sz="2400" dirty="0"/>
              <a:t>having been born again, not of corruptible seed but incorruptible, through the word of God which lives and abides forever, </a:t>
            </a:r>
            <a:r>
              <a:rPr lang="en-US" sz="2400" dirty="0" smtClean="0"/>
              <a:t>				</a:t>
            </a:r>
            <a:r>
              <a:rPr lang="en-US" sz="2200" dirty="0" smtClean="0"/>
              <a:t>1 Pet. 1:22-23</a:t>
            </a:r>
          </a:p>
          <a:p>
            <a:pPr marL="0" indent="0" algn="just">
              <a:buNone/>
            </a:pPr>
            <a:endParaRPr lang="en-US" sz="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Purified hearts vs impure hearts—Matt. 5:8; Titus 1:15-16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Impure speech/lives come from impure hearts—Mt. 12:34; Mk. 7:20-23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David’s two hearts—2 Sam. 11:2; Psalm 51:10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Only the pure in heart will ever see God—Matt. 5:8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Purified hearts come from obeying the truth—verse 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Purified hearts are purified through the Spirit—verse 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Purified hearts love sincerely—Matt. 26:49; 1 Peter 5:14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Purified hearts love the brethren—verse 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Purified hearts love the brethren fervently—verse 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Purified hearts come from being born again—verse 23</a:t>
            </a:r>
          </a:p>
        </p:txBody>
      </p:sp>
    </p:spTree>
    <p:extLst>
      <p:ext uri="{BB962C8B-B14F-4D97-AF65-F5344CB8AC3E}">
        <p14:creationId xmlns:p14="http://schemas.microsoft.com/office/powerpoint/2010/main" val="2962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0" y="527539"/>
            <a:ext cx="8435713" cy="5906514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4400" b="1" dirty="0" smtClean="0"/>
              <a:t>The Path to Pure Hearts</a:t>
            </a:r>
          </a:p>
          <a:p>
            <a:pPr marL="685800" indent="-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Believe</a:t>
            </a:r>
            <a:r>
              <a:rPr lang="en-US" sz="3600" b="1" dirty="0"/>
              <a:t>				</a:t>
            </a:r>
            <a:r>
              <a:rPr lang="en-US" sz="3600" b="1" dirty="0" smtClean="0"/>
              <a:t>Mark 16:16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Repent				Luke 13:3</a:t>
            </a: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Confess </a:t>
            </a:r>
            <a:r>
              <a:rPr lang="en-US" sz="3600" b="1" dirty="0"/>
              <a:t>Faith			Rom. </a:t>
            </a:r>
            <a:r>
              <a:rPr lang="en-US" sz="3600" b="1" dirty="0" smtClean="0"/>
              <a:t>10:9</a:t>
            </a:r>
            <a:endParaRPr lang="en-US" sz="3600" b="1" dirty="0"/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</a:t>
            </a:r>
            <a:r>
              <a:rPr lang="en-US" sz="3600" b="1" dirty="0"/>
              <a:t>Baptized Into Him	</a:t>
            </a:r>
            <a:r>
              <a:rPr lang="en-US" sz="3600" b="1" dirty="0" smtClean="0"/>
              <a:t>Rom. 6:3-4</a:t>
            </a:r>
            <a:endParaRPr lang="en-US" sz="3600" b="1" dirty="0"/>
          </a:p>
          <a:p>
            <a:pPr marL="457200" indent="-404813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3500" b="1" i="1" dirty="0" smtClean="0">
                <a:solidFill>
                  <a:srgbClr val="996633"/>
                </a:solidFill>
              </a:rPr>
              <a:t>Added to His church, His body, His kingdom</a:t>
            </a:r>
            <a:r>
              <a:rPr lang="en-US" sz="35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marL="457200">
              <a:spcBef>
                <a:spcPts val="0"/>
              </a:spcBef>
              <a:spcAft>
                <a:spcPts val="1500"/>
              </a:spcAft>
            </a:pPr>
            <a:r>
              <a:rPr lang="en-US" sz="3600" b="1" dirty="0" smtClean="0"/>
              <a:t>  Be Faithful until death</a:t>
            </a:r>
            <a:r>
              <a:rPr lang="en-US" sz="3600" b="1" dirty="0"/>
              <a:t>	</a:t>
            </a:r>
            <a:r>
              <a:rPr lang="en-US" sz="3600" b="1" dirty="0" smtClean="0"/>
              <a:t>Rev</a:t>
            </a:r>
            <a:r>
              <a:rPr lang="en-US" sz="3600" b="1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15780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137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What Purified Souls Do</vt:lpstr>
      <vt:lpstr>Peter’s View of Purified Hearts and Souls</vt:lpstr>
      <vt:lpstr>Peter’s View of Purified Hearts and Souls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Cindy Nelson</cp:lastModifiedBy>
  <cp:revision>57</cp:revision>
  <dcterms:created xsi:type="dcterms:W3CDTF">2016-12-23T01:06:17Z</dcterms:created>
  <dcterms:modified xsi:type="dcterms:W3CDTF">2017-04-25T14:57:14Z</dcterms:modified>
</cp:coreProperties>
</file>