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7" r:id="rId3"/>
    <p:sldId id="261" r:id="rId4"/>
    <p:sldId id="265" r:id="rId5"/>
    <p:sldId id="267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 marL="1255713" indent="-228600">
              <a:buSzPct val="80000"/>
              <a:buFont typeface="Wingdings" panose="05000000000000000000" pitchFamily="2" charset="2"/>
              <a:buChar char="§"/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Sojourner’s Bible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1:22-2:3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Sojourner’s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TO the Sojourner, the Bible Is:</a:t>
            </a:r>
            <a:endParaRPr lang="en-US" sz="4000" dirty="0"/>
          </a:p>
          <a:p>
            <a:pPr lvl="1"/>
            <a:r>
              <a:rPr lang="en-US" dirty="0"/>
              <a:t>“</a:t>
            </a:r>
            <a:r>
              <a:rPr lang="en-US" u="sng" dirty="0"/>
              <a:t>The Word</a:t>
            </a:r>
            <a:r>
              <a:rPr lang="en-US" dirty="0"/>
              <a:t>” of God (1:23, 25; 2:2, </a:t>
            </a:r>
            <a:r>
              <a:rPr lang="en-US" dirty="0" smtClean="0"/>
              <a:t>8) – The </a:t>
            </a:r>
            <a:r>
              <a:rPr lang="en-US" dirty="0"/>
              <a:t>propositional and enduring revelation of the mind of God (cf. 1 Cor. </a:t>
            </a:r>
            <a:r>
              <a:rPr lang="en-US" dirty="0" smtClean="0"/>
              <a:t>2:11-14</a:t>
            </a:r>
            <a:r>
              <a:rPr lang="en-US" dirty="0"/>
              <a:t>)</a:t>
            </a:r>
            <a:endParaRPr lang="en-US" sz="3200" dirty="0"/>
          </a:p>
          <a:p>
            <a:pPr lvl="1"/>
            <a:r>
              <a:rPr lang="en-US" dirty="0"/>
              <a:t>“</a:t>
            </a:r>
            <a:r>
              <a:rPr lang="en-US" u="sng" dirty="0"/>
              <a:t>The Truth</a:t>
            </a:r>
            <a:r>
              <a:rPr lang="en-US" dirty="0"/>
              <a:t>” of God (</a:t>
            </a:r>
            <a:r>
              <a:rPr lang="en-US" dirty="0" smtClean="0"/>
              <a:t>1:22)</a:t>
            </a:r>
            <a:r>
              <a:rPr lang="en-US" dirty="0"/>
              <a:t> – </a:t>
            </a:r>
            <a:r>
              <a:rPr lang="en-US" dirty="0" smtClean="0"/>
              <a:t>The </a:t>
            </a:r>
            <a:r>
              <a:rPr lang="en-US" dirty="0"/>
              <a:t>absolute, unchangeable, unchanging standard of God for mankind (cf. Psa. 117:2; John 8:32; 17:17)</a:t>
            </a:r>
            <a:endParaRPr lang="en-US" sz="3200" dirty="0"/>
          </a:p>
          <a:p>
            <a:pPr lvl="1"/>
            <a:r>
              <a:rPr lang="en-US" dirty="0"/>
              <a:t>“</a:t>
            </a:r>
            <a:r>
              <a:rPr lang="en-US" u="sng" dirty="0"/>
              <a:t>The Seed</a:t>
            </a:r>
            <a:r>
              <a:rPr lang="en-US" dirty="0"/>
              <a:t>” of God (</a:t>
            </a:r>
            <a:r>
              <a:rPr lang="en-US" dirty="0" smtClean="0"/>
              <a:t>1:23)</a:t>
            </a:r>
            <a:r>
              <a:rPr lang="en-US" dirty="0"/>
              <a:t> – </a:t>
            </a:r>
            <a:r>
              <a:rPr lang="en-US" dirty="0" smtClean="0"/>
              <a:t>The </a:t>
            </a:r>
            <a:r>
              <a:rPr lang="en-US" dirty="0"/>
              <a:t>imperishable, living, abundant source of </a:t>
            </a:r>
            <a:r>
              <a:rPr lang="en-US"/>
              <a:t>divine </a:t>
            </a:r>
            <a:r>
              <a:rPr lang="en-US" smtClean="0"/>
              <a:t>regeneration (cf</a:t>
            </a:r>
            <a:r>
              <a:rPr lang="en-US" dirty="0"/>
              <a:t>. Luke 8:11; Matt. 13:3-9)</a:t>
            </a:r>
            <a:endParaRPr lang="en-US" sz="3200" dirty="0"/>
          </a:p>
          <a:p>
            <a:pPr lvl="1"/>
            <a:r>
              <a:rPr lang="en-US" dirty="0"/>
              <a:t>“</a:t>
            </a:r>
            <a:r>
              <a:rPr lang="en-US" u="sng" dirty="0"/>
              <a:t>The Gospel</a:t>
            </a:r>
            <a:r>
              <a:rPr lang="en-US" dirty="0"/>
              <a:t>” of God (</a:t>
            </a:r>
            <a:r>
              <a:rPr lang="en-US" dirty="0" smtClean="0"/>
              <a:t>1:25)</a:t>
            </a:r>
            <a:r>
              <a:rPr lang="en-US" dirty="0"/>
              <a:t> – </a:t>
            </a:r>
            <a:r>
              <a:rPr lang="en-US" dirty="0" smtClean="0"/>
              <a:t>The </a:t>
            </a:r>
            <a:r>
              <a:rPr lang="en-US" dirty="0"/>
              <a:t>good news of the love of God in Jesus Christ (cf. 1 Cor. 15:1-4; Rom. 1:16)</a:t>
            </a:r>
            <a:endParaRPr lang="en-US" sz="3200" dirty="0"/>
          </a:p>
          <a:p>
            <a:pPr lvl="1"/>
            <a:r>
              <a:rPr lang="en-US" dirty="0"/>
              <a:t>“</a:t>
            </a:r>
            <a:r>
              <a:rPr lang="en-US" u="sng" dirty="0"/>
              <a:t>The Milk</a:t>
            </a:r>
            <a:r>
              <a:rPr lang="en-US" dirty="0"/>
              <a:t>” of God (</a:t>
            </a:r>
            <a:r>
              <a:rPr lang="en-US" dirty="0" smtClean="0"/>
              <a:t>2:2)</a:t>
            </a:r>
            <a:r>
              <a:rPr lang="en-US" dirty="0"/>
              <a:t> – </a:t>
            </a:r>
            <a:r>
              <a:rPr lang="en-US" dirty="0" smtClean="0"/>
              <a:t>The </a:t>
            </a:r>
            <a:r>
              <a:rPr lang="en-US" dirty="0"/>
              <a:t>pure and basic building blocks of life required for proper maturing and development (cf. 1 Cor. 3:2; Heb. 5:12-13)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Sojourner’s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OF the Sojourner, the Bible Calls:</a:t>
            </a:r>
            <a:endParaRPr lang="en-US" sz="4000" dirty="0"/>
          </a:p>
          <a:p>
            <a:pPr lvl="1"/>
            <a:r>
              <a:rPr lang="en-US" dirty="0"/>
              <a:t>To “</a:t>
            </a:r>
            <a:r>
              <a:rPr lang="en-US" u="sng" dirty="0"/>
              <a:t>Know</a:t>
            </a:r>
            <a:r>
              <a:rPr lang="en-US" dirty="0"/>
              <a:t>” the </a:t>
            </a:r>
            <a:r>
              <a:rPr lang="en-US" u="sng" dirty="0"/>
              <a:t>Word</a:t>
            </a:r>
            <a:r>
              <a:rPr lang="en-US" dirty="0"/>
              <a:t> (Matt. </a:t>
            </a:r>
            <a:r>
              <a:rPr lang="en-US" dirty="0" smtClean="0"/>
              <a:t>13:23; Acts 17:11; </a:t>
            </a:r>
            <a:r>
              <a:rPr lang="en-US" dirty="0"/>
              <a:t>Rom. 10:17; 2 Tim. </a:t>
            </a:r>
            <a:r>
              <a:rPr lang="en-US" dirty="0" smtClean="0"/>
              <a:t>2:15; </a:t>
            </a:r>
            <a:r>
              <a:rPr lang="en-US" dirty="0"/>
              <a:t>Heb. 5:13)</a:t>
            </a:r>
            <a:endParaRPr lang="en-US" sz="3600" dirty="0"/>
          </a:p>
          <a:p>
            <a:pPr lvl="1"/>
            <a:r>
              <a:rPr lang="en-US" dirty="0"/>
              <a:t>To “</a:t>
            </a:r>
            <a:r>
              <a:rPr lang="en-US" u="sng" dirty="0"/>
              <a:t>Obey</a:t>
            </a:r>
            <a:r>
              <a:rPr lang="en-US" dirty="0"/>
              <a:t>” the </a:t>
            </a:r>
            <a:r>
              <a:rPr lang="en-US" u="sng" dirty="0"/>
              <a:t>Truth</a:t>
            </a:r>
            <a:r>
              <a:rPr lang="en-US" dirty="0"/>
              <a:t> (John </a:t>
            </a:r>
            <a:r>
              <a:rPr lang="en-US" dirty="0" smtClean="0"/>
              <a:t>3:21; </a:t>
            </a:r>
            <a:r>
              <a:rPr lang="en-US" dirty="0"/>
              <a:t>Rom. </a:t>
            </a:r>
            <a:r>
              <a:rPr lang="en-US" dirty="0" smtClean="0"/>
              <a:t>2:8; </a:t>
            </a:r>
            <a:r>
              <a:rPr lang="en-US" dirty="0"/>
              <a:t>Gal. 3:1; 5:7; 1 John </a:t>
            </a:r>
            <a:r>
              <a:rPr lang="en-US" dirty="0" smtClean="0"/>
              <a:t>1:6; </a:t>
            </a:r>
            <a:r>
              <a:rPr lang="en-US" dirty="0"/>
              <a:t>3 John </a:t>
            </a:r>
            <a:r>
              <a:rPr lang="en-US" dirty="0" smtClean="0"/>
              <a:t>3)</a:t>
            </a:r>
            <a:endParaRPr lang="en-US" sz="3600" dirty="0"/>
          </a:p>
          <a:p>
            <a:pPr lvl="1"/>
            <a:r>
              <a:rPr lang="en-US" dirty="0"/>
              <a:t>To “</a:t>
            </a:r>
            <a:r>
              <a:rPr lang="en-US" u="sng" dirty="0"/>
              <a:t>Implant</a:t>
            </a:r>
            <a:r>
              <a:rPr lang="en-US" dirty="0"/>
              <a:t>” the </a:t>
            </a:r>
            <a:r>
              <a:rPr lang="en-US" u="sng" dirty="0"/>
              <a:t>Seed</a:t>
            </a:r>
            <a:r>
              <a:rPr lang="en-US" dirty="0"/>
              <a:t> (Jas. 1:21; 1 Cor. 3:6; Psa. 1:2-3; 40:8; Heb. 10:16)</a:t>
            </a:r>
            <a:endParaRPr lang="en-US" sz="3600" dirty="0"/>
          </a:p>
          <a:p>
            <a:pPr lvl="1"/>
            <a:r>
              <a:rPr lang="en-US" dirty="0"/>
              <a:t>To “</a:t>
            </a:r>
            <a:r>
              <a:rPr lang="en-US" u="sng" dirty="0"/>
              <a:t>Preach</a:t>
            </a:r>
            <a:r>
              <a:rPr lang="en-US" dirty="0"/>
              <a:t>” the </a:t>
            </a:r>
            <a:r>
              <a:rPr lang="en-US" u="sng" dirty="0"/>
              <a:t>Gospel</a:t>
            </a:r>
            <a:r>
              <a:rPr lang="en-US" dirty="0"/>
              <a:t> (Mark 16:15; Acts </a:t>
            </a:r>
            <a:r>
              <a:rPr lang="en-US" dirty="0" smtClean="0"/>
              <a:t>14:7; 16:10; </a:t>
            </a:r>
            <a:r>
              <a:rPr lang="en-US" dirty="0"/>
              <a:t>Rom. 1:15; 10:15; 1 Cor. 1:17; 9:16; 15:1)</a:t>
            </a:r>
            <a:endParaRPr lang="en-US" sz="3600" dirty="0"/>
          </a:p>
          <a:p>
            <a:pPr lvl="1"/>
            <a:r>
              <a:rPr lang="en-US" dirty="0"/>
              <a:t>To “</a:t>
            </a:r>
            <a:r>
              <a:rPr lang="en-US" u="sng" dirty="0"/>
              <a:t>Desire</a:t>
            </a:r>
            <a:r>
              <a:rPr lang="en-US" dirty="0"/>
              <a:t>” the </a:t>
            </a:r>
            <a:r>
              <a:rPr lang="en-US" u="sng" dirty="0"/>
              <a:t>Milk</a:t>
            </a:r>
            <a:r>
              <a:rPr lang="en-US" dirty="0"/>
              <a:t> (Psa. 40:8; 112:1; 119:16, 20, 24, 35, 40, 47, </a:t>
            </a:r>
            <a:r>
              <a:rPr lang="en-US" dirty="0" smtClean="0"/>
              <a:t>48</a:t>
            </a:r>
            <a:r>
              <a:rPr lang="en-US" dirty="0"/>
              <a:t>, 70, 77, 92, 97, 113, 119, 127, 131, 140, 143, 159, 163, 165, 167, 174</a:t>
            </a:r>
            <a:r>
              <a:rPr lang="en-US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08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Sojourner’s Bible</a:t>
            </a:r>
            <a:endParaRPr lang="en-US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6200" y="841375"/>
            <a:ext cx="8991600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25713" y="881063"/>
            <a:ext cx="0" cy="59118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678488" y="881063"/>
            <a:ext cx="0" cy="59118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6200" y="1843088"/>
            <a:ext cx="89852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6200" y="2832100"/>
            <a:ext cx="89852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76200" y="3821113"/>
            <a:ext cx="89852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6200" y="4810125"/>
            <a:ext cx="89852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76200" y="5799138"/>
            <a:ext cx="89852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82550" y="881063"/>
            <a:ext cx="0" cy="59118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9055100" y="881063"/>
            <a:ext cx="0" cy="59134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76200" y="887413"/>
            <a:ext cx="89852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6200" y="6786563"/>
            <a:ext cx="89852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74625" y="928688"/>
            <a:ext cx="2406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the Sojourner,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74625" y="1293813"/>
            <a:ext cx="16478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Bible Is: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617788" y="928688"/>
            <a:ext cx="24622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 the Sojourner,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617788" y="1293813"/>
            <a:ext cx="20288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Bible Calls: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770563" y="928688"/>
            <a:ext cx="26352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the Sojourner,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5770563" y="1293813"/>
            <a:ext cx="13779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Bible: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74625" y="1881188"/>
            <a:ext cx="16779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“The Word”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617788" y="1881188"/>
            <a:ext cx="28035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“Know” the Word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770563" y="1881188"/>
            <a:ext cx="29765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“Sustains” Me (2 Tim.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770563" y="2249488"/>
            <a:ext cx="7096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3:16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6316663" y="2249488"/>
            <a:ext cx="257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6410325" y="2249488"/>
            <a:ext cx="26473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17; 2 Pet. 1:3; Psa. 1)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174625" y="2871788"/>
            <a:ext cx="16589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“The Truth”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2617788" y="2871788"/>
            <a:ext cx="27320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“Obey” the Truth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770563" y="2871788"/>
            <a:ext cx="3341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“Purifies” My Soul (1:22;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5770563" y="3235325"/>
            <a:ext cx="2979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John 17:17; John 15:3)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174625" y="3860800"/>
            <a:ext cx="1582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“The Seed”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2617788" y="3860800"/>
            <a:ext cx="29765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“Implant” the Seed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5770563" y="3860800"/>
            <a:ext cx="33226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“Renews” Me (1:23; Col.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5770563" y="4225925"/>
            <a:ext cx="2843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3:10; 2 Cor. 5:17; 4:16)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74625" y="4849813"/>
            <a:ext cx="1836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“The Gospel”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2617788" y="4849813"/>
            <a:ext cx="31099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“Preach” the Gospel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5770563" y="4849813"/>
            <a:ext cx="2995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“Motivates” Me (Phil.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5770563" y="5214938"/>
            <a:ext cx="23479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1:27; 2 Tim. 1:10)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174625" y="5838825"/>
            <a:ext cx="15271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“The Milk”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2617788" y="5838825"/>
            <a:ext cx="27384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“Desire” the Milk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5770563" y="5838825"/>
            <a:ext cx="3136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“Grows” My Faith (2:2;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5770563" y="6203950"/>
            <a:ext cx="31829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Rom. 10:17; 2 Pet. 3:18)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Sojourner’s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Sojourner’s Ready Reaction to the Bible</a:t>
            </a:r>
          </a:p>
          <a:p>
            <a:pPr lvl="1"/>
            <a:r>
              <a:rPr lang="en-US" dirty="0"/>
              <a:t>Love the brethren fervently with a pure heart (1:22)</a:t>
            </a:r>
            <a:endParaRPr lang="en-US" sz="3600" dirty="0"/>
          </a:p>
          <a:p>
            <a:pPr lvl="1"/>
            <a:r>
              <a:rPr lang="en-US" dirty="0"/>
              <a:t>Lay </a:t>
            </a:r>
            <a:r>
              <a:rPr lang="en-US" dirty="0" smtClean="0"/>
              <a:t>aside (2:1):</a:t>
            </a:r>
            <a:endParaRPr lang="en-US" sz="3600" dirty="0"/>
          </a:p>
          <a:p>
            <a:pPr lvl="2"/>
            <a:r>
              <a:rPr lang="en-US" sz="2400" dirty="0"/>
              <a:t>All malice </a:t>
            </a:r>
            <a:endParaRPr lang="en-US" sz="3600" dirty="0"/>
          </a:p>
          <a:p>
            <a:pPr lvl="2"/>
            <a:r>
              <a:rPr lang="en-US" sz="2400" dirty="0"/>
              <a:t>All deceit</a:t>
            </a:r>
            <a:endParaRPr lang="en-US" sz="3600" dirty="0"/>
          </a:p>
          <a:p>
            <a:pPr lvl="2"/>
            <a:r>
              <a:rPr lang="en-US" sz="2400" dirty="0"/>
              <a:t>All hypocrisies (insincerities)</a:t>
            </a:r>
            <a:endParaRPr lang="en-US" sz="3600" dirty="0"/>
          </a:p>
          <a:p>
            <a:pPr lvl="2"/>
            <a:r>
              <a:rPr lang="en-US" sz="2400" dirty="0"/>
              <a:t>All envies (</a:t>
            </a:r>
            <a:r>
              <a:rPr lang="en-US" sz="2400" dirty="0" err="1"/>
              <a:t>discontentments</a:t>
            </a:r>
            <a:r>
              <a:rPr lang="en-US" sz="2400" dirty="0"/>
              <a:t>)</a:t>
            </a:r>
            <a:endParaRPr lang="en-US" sz="3600" dirty="0"/>
          </a:p>
          <a:p>
            <a:pPr lvl="2"/>
            <a:r>
              <a:rPr lang="en-US" sz="2400" dirty="0"/>
              <a:t>All evil </a:t>
            </a:r>
            <a:r>
              <a:rPr lang="en-US" sz="2400" dirty="0" err="1"/>
              <a:t>speakings</a:t>
            </a:r>
            <a:r>
              <a:rPr lang="en-US" sz="2400" dirty="0"/>
              <a:t> (</a:t>
            </a:r>
            <a:r>
              <a:rPr lang="en-US" sz="2400" dirty="0" err="1"/>
              <a:t>backbitings</a:t>
            </a:r>
            <a:r>
              <a:rPr lang="en-US" sz="2400" dirty="0"/>
              <a:t>)</a:t>
            </a:r>
            <a:endParaRPr lang="en-US" sz="3600" dirty="0"/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44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Bible’s Plan of 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Believe Jesus is God’s Son – Mark 16:16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646</Words>
  <Application>Microsoft Office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Wingdings</vt:lpstr>
      <vt:lpstr>Office Theme</vt:lpstr>
      <vt:lpstr>The Sojourner’s Bible</vt:lpstr>
      <vt:lpstr>The Sojourner’s Bible</vt:lpstr>
      <vt:lpstr>The Sojourner’s Bible</vt:lpstr>
      <vt:lpstr>The Sojourner’s Bible</vt:lpstr>
      <vt:lpstr>The Sojourner’s Bible</vt:lpstr>
      <vt:lpstr>The Bible’s Plan of Salvation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26</cp:revision>
  <dcterms:created xsi:type="dcterms:W3CDTF">2016-12-23T01:06:17Z</dcterms:created>
  <dcterms:modified xsi:type="dcterms:W3CDTF">2017-04-16T20:02:56Z</dcterms:modified>
</cp:coreProperties>
</file>