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335" r:id="rId3"/>
    <p:sldId id="352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1CDB-DDC0-490D-959A-E6A548D12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2:6-8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Chief Cornerstone</a:t>
            </a:r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Two Views of the Chief Cornerstone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15" y="635462"/>
            <a:ext cx="8912385" cy="5694218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 </a:t>
            </a:r>
            <a:r>
              <a:rPr lang="en-US" sz="2400" dirty="0" smtClean="0"/>
              <a:t>  6  </a:t>
            </a:r>
            <a:r>
              <a:rPr lang="en-US" sz="2400" dirty="0"/>
              <a:t>Therefore it is also contained in the Scripture, "</a:t>
            </a:r>
            <a:r>
              <a:rPr lang="en-US" sz="2400" dirty="0" smtClean="0"/>
              <a:t>Behold, I lay in Zion a chief cornerstone, elect, precious, and he who believes on Him will be no means be put to shame.” </a:t>
            </a:r>
            <a:endParaRPr lang="en-US" sz="2400" dirty="0"/>
          </a:p>
          <a:p>
            <a:pPr algn="just"/>
            <a:r>
              <a:rPr lang="en-US" sz="2400" dirty="0" smtClean="0"/>
              <a:t>  7  </a:t>
            </a:r>
            <a:r>
              <a:rPr lang="en-US" sz="2400" dirty="0"/>
              <a:t>Therefore, to you who believe, He </a:t>
            </a:r>
            <a:r>
              <a:rPr lang="en-US" sz="2400" dirty="0" smtClean="0"/>
              <a:t>is </a:t>
            </a:r>
            <a:r>
              <a:rPr lang="en-US" sz="2400" dirty="0"/>
              <a:t>precious; but to those who are disobedient, </a:t>
            </a:r>
            <a:r>
              <a:rPr lang="en-US" sz="2400" dirty="0" smtClean="0"/>
              <a:t>“The stone which the builders rejected has become the chief cornerstone.” </a:t>
            </a:r>
            <a:endParaRPr lang="en-US" sz="2400" dirty="0"/>
          </a:p>
          <a:p>
            <a:pPr algn="just"/>
            <a:r>
              <a:rPr lang="en-US" sz="2400" dirty="0" smtClean="0"/>
              <a:t>  8  </a:t>
            </a:r>
            <a:r>
              <a:rPr lang="en-US" sz="2400" dirty="0"/>
              <a:t>and "A </a:t>
            </a:r>
            <a:r>
              <a:rPr lang="en-US" sz="2400" dirty="0" smtClean="0"/>
              <a:t>stone of stumbling and a rock of offense.” They </a:t>
            </a:r>
            <a:r>
              <a:rPr lang="en-US" sz="2400" dirty="0"/>
              <a:t>stumble, being disobedient to the word, to which they also were appointed. </a:t>
            </a:r>
            <a:r>
              <a:rPr lang="en-US" sz="2400" dirty="0" smtClean="0"/>
              <a:t>				1 Peter 2:6-8</a:t>
            </a:r>
          </a:p>
          <a:p>
            <a:pPr marL="0" indent="0" algn="ctr">
              <a:buNone/>
            </a:pPr>
            <a:r>
              <a:rPr lang="en-US" sz="2600" dirty="0" smtClean="0"/>
              <a:t>The end of the Jerusalem temple, beginning of a new 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53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Two Views of the Chief Cornerstone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15" y="635462"/>
            <a:ext cx="8912385" cy="5694218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 </a:t>
            </a:r>
            <a:r>
              <a:rPr lang="en-US" sz="2400" dirty="0" smtClean="0"/>
              <a:t>  6  </a:t>
            </a:r>
            <a:r>
              <a:rPr lang="en-US" sz="2400" dirty="0"/>
              <a:t>Therefore it is also contained in the Scripture, "</a:t>
            </a:r>
            <a:r>
              <a:rPr lang="en-US" sz="2400" dirty="0" smtClean="0"/>
              <a:t>Behold, I lay in Zion a chief cornerstone, elect, precious, and he who believes on Him will be no means be put to shame.” </a:t>
            </a:r>
            <a:endParaRPr lang="en-US" sz="2400" dirty="0"/>
          </a:p>
          <a:p>
            <a:pPr algn="just"/>
            <a:r>
              <a:rPr lang="en-US" sz="2400" dirty="0" smtClean="0"/>
              <a:t>  7  </a:t>
            </a:r>
            <a:r>
              <a:rPr lang="en-US" sz="2400" dirty="0"/>
              <a:t>Therefore, to you who believe, He </a:t>
            </a:r>
            <a:r>
              <a:rPr lang="en-US" sz="2400" dirty="0" smtClean="0"/>
              <a:t>is </a:t>
            </a:r>
            <a:r>
              <a:rPr lang="en-US" sz="2400" dirty="0"/>
              <a:t>precious; but to those who are disobedient, </a:t>
            </a:r>
            <a:r>
              <a:rPr lang="en-US" sz="2400" dirty="0" smtClean="0"/>
              <a:t>“The stone which the builders rejected has become the chief cornerstone.” </a:t>
            </a:r>
            <a:endParaRPr lang="en-US" sz="2400" dirty="0"/>
          </a:p>
          <a:p>
            <a:pPr algn="just"/>
            <a:r>
              <a:rPr lang="en-US" sz="2400" dirty="0" smtClean="0"/>
              <a:t>  8  </a:t>
            </a:r>
            <a:r>
              <a:rPr lang="en-US" sz="2400" dirty="0"/>
              <a:t>and "A </a:t>
            </a:r>
            <a:r>
              <a:rPr lang="en-US" sz="2400" dirty="0" smtClean="0"/>
              <a:t>stone of stumbling and a rock of offense.” They </a:t>
            </a:r>
            <a:r>
              <a:rPr lang="en-US" sz="2400" dirty="0"/>
              <a:t>stumble, being disobedient to the word, to which they also were appointed. </a:t>
            </a:r>
            <a:r>
              <a:rPr lang="en-US" sz="2400" dirty="0" smtClean="0"/>
              <a:t>				1 Peter 2:6-8</a:t>
            </a:r>
          </a:p>
          <a:p>
            <a:pPr marL="0" indent="0" algn="ctr">
              <a:buNone/>
            </a:pPr>
            <a:r>
              <a:rPr lang="en-US" sz="2600" dirty="0" smtClean="0"/>
              <a:t>The end of the Jerusalem temple, beginning of a new one</a:t>
            </a:r>
          </a:p>
          <a:p>
            <a:pPr marL="0" indent="0" algn="ctr">
              <a:buNone/>
            </a:pPr>
            <a:r>
              <a:rPr lang="en-US" sz="2600" i="1" dirty="0" smtClean="0"/>
              <a:t>Two Views of the Cornerstone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</a:pPr>
            <a:r>
              <a:rPr lang="en-US" sz="2400" dirty="0" smtClean="0"/>
              <a:t>	To Believers				To the Unbelievers		</a:t>
            </a:r>
            <a:r>
              <a:rPr lang="en-US" sz="2200" dirty="0" smtClean="0"/>
              <a:t>       Elect				          Rejected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</a:pPr>
            <a:r>
              <a:rPr lang="en-US" sz="2200" dirty="0"/>
              <a:t>	</a:t>
            </a:r>
            <a:r>
              <a:rPr lang="en-US" sz="2200" dirty="0" smtClean="0"/>
              <a:t>    Precious				     Stumbling Block	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</a:pPr>
            <a:r>
              <a:rPr lang="en-US" sz="2200" dirty="0" smtClean="0"/>
              <a:t>      Trustworthy, Rewarding			           Offense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54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400" b="1" dirty="0" smtClean="0"/>
              <a:t>Becoming Part of His </a:t>
            </a:r>
            <a:r>
              <a:rPr lang="en-US" sz="4400" dirty="0" smtClean="0"/>
              <a:t>Temple</a:t>
            </a:r>
            <a:endParaRPr lang="en-US" sz="4400" b="1" dirty="0" smtClean="0"/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Mark 16:16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Luke 13:3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</a:t>
            </a:r>
            <a:r>
              <a:rPr lang="en-US" sz="3600" b="1" dirty="0" smtClean="0"/>
              <a:t>10:9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Rom. 6:3-4</a:t>
            </a:r>
            <a:endParaRPr lang="en-US" sz="3600" b="1" dirty="0"/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233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The Chief Cornerstone</vt:lpstr>
      <vt:lpstr>Two Views of the Chief Cornerstone</vt:lpstr>
      <vt:lpstr>Two Views of the Chief Cornerstone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64</cp:revision>
  <dcterms:created xsi:type="dcterms:W3CDTF">2016-12-23T01:06:17Z</dcterms:created>
  <dcterms:modified xsi:type="dcterms:W3CDTF">2017-05-08T18:11:39Z</dcterms:modified>
</cp:coreProperties>
</file>