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90"/>
    <a:srgbClr val="F5D5F7"/>
    <a:srgbClr val="F3CAF6"/>
    <a:srgbClr val="F2C7F5"/>
    <a:srgbClr val="EBA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8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6152"/>
            <a:ext cx="5093855" cy="1922673"/>
          </a:xfrm>
          <a:noFill/>
          <a:effectLst>
            <a:softEdge rad="63500"/>
          </a:effectLst>
        </p:spPr>
        <p:txBody>
          <a:bodyPr/>
          <a:lstStyle>
            <a:lvl1pPr algn="ctr">
              <a:defRPr b="1">
                <a:ln w="12700">
                  <a:solidFill>
                    <a:schemeClr val="bg1"/>
                  </a:solidFill>
                </a:ln>
                <a:solidFill>
                  <a:srgbClr val="FFFE9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206171"/>
            <a:ext cx="8927869" cy="46518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1164788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562226"/>
            <a:ext cx="8927869" cy="429577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7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2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6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F33DD-79E5-4C4E-8B5E-131A97BF0CFC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86054"/>
            <a:ext cx="5093855" cy="19226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My Purpose Is to…</a:t>
            </a:r>
            <a:br>
              <a:rPr lang="en-US" sz="4800" dirty="0" smtClean="0"/>
            </a:br>
            <a:r>
              <a:rPr lang="en-US" sz="6000" dirty="0" smtClean="0"/>
              <a:t>Glorify God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my </a:t>
            </a:r>
            <a:r>
              <a:rPr lang="en-US" dirty="0" smtClean="0"/>
              <a:t>articulations </a:t>
            </a:r>
            <a:r>
              <a:rPr lang="en-US" dirty="0"/>
              <a:t>– 1 Pet. 2:23; Psa. 19:14; Col. </a:t>
            </a:r>
            <a:r>
              <a:rPr lang="en-US" dirty="0" smtClean="0"/>
              <a:t>3:17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my attitudes – Luke 23:34; Phil 2:3-8, 14-15, </a:t>
            </a:r>
            <a:r>
              <a:rPr lang="en-US" dirty="0" smtClean="0"/>
              <a:t>19-22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my actions – </a:t>
            </a:r>
            <a:r>
              <a:rPr lang="en-US" dirty="0" err="1" smtClean="0"/>
              <a:t>Lk</a:t>
            </a:r>
            <a:r>
              <a:rPr lang="en-US" dirty="0" smtClean="0"/>
              <a:t>. </a:t>
            </a:r>
            <a:r>
              <a:rPr lang="en-US" dirty="0"/>
              <a:t>23:43; </a:t>
            </a:r>
            <a:r>
              <a:rPr lang="en-US" dirty="0" smtClean="0"/>
              <a:t>Jn. </a:t>
            </a:r>
            <a:r>
              <a:rPr lang="en-US" dirty="0"/>
              <a:t>19:26-27; 1 Cor. 10:31; </a:t>
            </a:r>
            <a:r>
              <a:rPr lang="en-US" dirty="0" smtClean="0"/>
              <a:t>6:20 </a:t>
            </a: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10537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86054"/>
            <a:ext cx="5093855" cy="19226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My Purpose Is to…</a:t>
            </a:r>
            <a:br>
              <a:rPr lang="en-US" sz="4800" dirty="0" smtClean="0"/>
            </a:br>
            <a:r>
              <a:rPr lang="en-US" sz="6000" dirty="0" smtClean="0"/>
              <a:t>Do His Work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purpose of the </a:t>
            </a:r>
            <a:r>
              <a:rPr lang="en-US" dirty="0" smtClean="0"/>
              <a:t>cross: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the lost (Matt. 26:28; Gal. 1:4)</a:t>
            </a:r>
          </a:p>
          <a:p>
            <a:pPr lvl="1"/>
            <a:r>
              <a:rPr lang="en-US" dirty="0" smtClean="0">
                <a:solidFill>
                  <a:srgbClr val="FFFE90"/>
                </a:solidFill>
              </a:rPr>
              <a:t>My </a:t>
            </a:r>
            <a:r>
              <a:rPr lang="en-US" dirty="0">
                <a:solidFill>
                  <a:srgbClr val="FFFE90"/>
                </a:solidFill>
              </a:rPr>
              <a:t>purpose is to do His </a:t>
            </a:r>
            <a:r>
              <a:rPr lang="en-US" dirty="0" smtClean="0">
                <a:solidFill>
                  <a:srgbClr val="FFFE90"/>
                </a:solidFill>
              </a:rPr>
              <a:t>work: </a:t>
            </a:r>
            <a:br>
              <a:rPr lang="en-US" dirty="0" smtClean="0">
                <a:solidFill>
                  <a:srgbClr val="FFFE90"/>
                </a:solidFill>
              </a:rPr>
            </a:br>
            <a:r>
              <a:rPr lang="en-US" dirty="0" smtClean="0">
                <a:solidFill>
                  <a:srgbClr val="FFFE90"/>
                </a:solidFill>
              </a:rPr>
              <a:t>For </a:t>
            </a:r>
            <a:r>
              <a:rPr lang="en-US" dirty="0">
                <a:solidFill>
                  <a:srgbClr val="FFFE90"/>
                </a:solidFill>
              </a:rPr>
              <a:t>the lost (Mark 16:15; Rom. 1:14; 1 Cor. 9:16)</a:t>
            </a:r>
          </a:p>
          <a:p>
            <a:r>
              <a:rPr lang="en-US" dirty="0" smtClean="0"/>
              <a:t>The </a:t>
            </a:r>
            <a:r>
              <a:rPr lang="en-US" dirty="0"/>
              <a:t>purpose of the </a:t>
            </a:r>
            <a:r>
              <a:rPr lang="en-US" dirty="0" smtClean="0"/>
              <a:t>cross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the church (Acts 20:28; Eph. 5:23)</a:t>
            </a:r>
          </a:p>
          <a:p>
            <a:pPr lvl="1"/>
            <a:r>
              <a:rPr lang="en-US" dirty="0" smtClean="0">
                <a:solidFill>
                  <a:srgbClr val="FFFE90"/>
                </a:solidFill>
              </a:rPr>
              <a:t>My </a:t>
            </a:r>
            <a:r>
              <a:rPr lang="en-US" dirty="0">
                <a:solidFill>
                  <a:srgbClr val="FFFE90"/>
                </a:solidFill>
              </a:rPr>
              <a:t>purpose is to do His </a:t>
            </a:r>
            <a:r>
              <a:rPr lang="en-US" dirty="0" smtClean="0">
                <a:solidFill>
                  <a:srgbClr val="FFFE90"/>
                </a:solidFill>
              </a:rPr>
              <a:t>work:</a:t>
            </a:r>
            <a:br>
              <a:rPr lang="en-US" dirty="0" smtClean="0">
                <a:solidFill>
                  <a:srgbClr val="FFFE90"/>
                </a:solidFill>
              </a:rPr>
            </a:br>
            <a:r>
              <a:rPr lang="en-US" dirty="0" smtClean="0">
                <a:solidFill>
                  <a:srgbClr val="FFFE90"/>
                </a:solidFill>
              </a:rPr>
              <a:t>For </a:t>
            </a:r>
            <a:r>
              <a:rPr lang="en-US" dirty="0">
                <a:solidFill>
                  <a:srgbClr val="FFFE90"/>
                </a:solidFill>
              </a:rPr>
              <a:t>the church (Heb. 3:13; Gal. 5:13; Eph. 4:16)</a:t>
            </a:r>
          </a:p>
          <a:p>
            <a:r>
              <a:rPr lang="en-US" dirty="0" smtClean="0"/>
              <a:t>Jesus</a:t>
            </a:r>
            <a:r>
              <a:rPr lang="en-US" dirty="0"/>
              <a:t>’ purpose: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/>
              <a:t>the Lord’s work unto the very end—Finish it (John 19:30)</a:t>
            </a:r>
          </a:p>
          <a:p>
            <a:pPr lvl="1"/>
            <a:r>
              <a:rPr lang="en-US" dirty="0" smtClean="0">
                <a:solidFill>
                  <a:srgbClr val="FFFE90"/>
                </a:solidFill>
              </a:rPr>
              <a:t>My </a:t>
            </a:r>
            <a:r>
              <a:rPr lang="en-US" dirty="0">
                <a:solidFill>
                  <a:srgbClr val="FFFE90"/>
                </a:solidFill>
              </a:rPr>
              <a:t>purpose: </a:t>
            </a:r>
            <a:r>
              <a:rPr lang="en-US" dirty="0" smtClean="0">
                <a:solidFill>
                  <a:srgbClr val="FFFE90"/>
                </a:solidFill>
              </a:rPr>
              <a:t/>
            </a:r>
            <a:br>
              <a:rPr lang="en-US" dirty="0" smtClean="0">
                <a:solidFill>
                  <a:srgbClr val="FFFE90"/>
                </a:solidFill>
              </a:rPr>
            </a:br>
            <a:r>
              <a:rPr lang="en-US" dirty="0" smtClean="0">
                <a:solidFill>
                  <a:srgbClr val="FFFE90"/>
                </a:solidFill>
              </a:rPr>
              <a:t>Do </a:t>
            </a:r>
            <a:r>
              <a:rPr lang="en-US" dirty="0">
                <a:solidFill>
                  <a:srgbClr val="FFFE90"/>
                </a:solidFill>
              </a:rPr>
              <a:t>the Lord’s work unto the very end—Finish (2 Tim. </a:t>
            </a:r>
            <a:r>
              <a:rPr lang="en-US" dirty="0" smtClean="0">
                <a:solidFill>
                  <a:srgbClr val="FFFE90"/>
                </a:solidFill>
              </a:rPr>
              <a:t>4:7-8; Rev. 2:10)</a:t>
            </a:r>
            <a:endParaRPr lang="en-US" dirty="0">
              <a:solidFill>
                <a:srgbClr val="FFF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52"/>
            <a:ext cx="5255581" cy="2148773"/>
          </a:xfrm>
        </p:spPr>
        <p:txBody>
          <a:bodyPr>
            <a:normAutofit/>
          </a:bodyPr>
          <a:lstStyle/>
          <a:p>
            <a:r>
              <a:rPr lang="en-US" sz="4600" dirty="0" smtClean="0"/>
              <a:t>Be Saved By the Blood of the Cross…</a:t>
            </a:r>
            <a:br>
              <a:rPr lang="en-US" sz="4600" dirty="0" smtClean="0"/>
            </a:br>
            <a:r>
              <a:rPr lang="en-US" sz="4600" dirty="0" smtClean="0"/>
              <a:t>Today!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334827"/>
            <a:ext cx="8927869" cy="4523173"/>
          </a:xfrm>
        </p:spPr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Luke 13:3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Mark 16:16</a:t>
            </a:r>
          </a:p>
          <a:p>
            <a:pPr lvl="1"/>
            <a:r>
              <a:rPr lang="en-US" dirty="0" smtClean="0">
                <a:solidFill>
                  <a:srgbClr val="FFFE90"/>
                </a:solidFill>
              </a:rPr>
              <a:t>God will forgive you of all sins – Acts 2:38</a:t>
            </a:r>
          </a:p>
          <a:p>
            <a:pPr lvl="1"/>
            <a:r>
              <a:rPr lang="en-US" dirty="0" smtClean="0">
                <a:solidFill>
                  <a:srgbClr val="FFFE90"/>
                </a:solidFill>
              </a:rPr>
              <a:t>God will add you to His church – Acts 2:47</a:t>
            </a:r>
          </a:p>
          <a:p>
            <a:pPr lvl="1"/>
            <a:r>
              <a:rPr lang="en-US" dirty="0" smtClean="0">
                <a:solidFill>
                  <a:srgbClr val="FFFE90"/>
                </a:solidFill>
              </a:rPr>
              <a:t>God will enroll you in heaven – Hebrews 12:23</a:t>
            </a:r>
          </a:p>
          <a:p>
            <a:r>
              <a:rPr lang="en-US" dirty="0" smtClean="0"/>
              <a:t>Faithfully fulfill His purpose in your life – Hebrews 3:14</a:t>
            </a:r>
          </a:p>
        </p:txBody>
      </p:sp>
    </p:spTree>
    <p:extLst>
      <p:ext uri="{BB962C8B-B14F-4D97-AF65-F5344CB8AC3E}">
        <p14:creationId xmlns:p14="http://schemas.microsoft.com/office/powerpoint/2010/main" val="30880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1486</TotalTime>
  <Words>145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My Purpose Is to… Glorify God</vt:lpstr>
      <vt:lpstr>My Purpose Is to… Do His Work</vt:lpstr>
      <vt:lpstr>Be Saved By the Blood of the Cross… Today!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27</cp:revision>
  <dcterms:created xsi:type="dcterms:W3CDTF">2017-02-10T16:44:53Z</dcterms:created>
  <dcterms:modified xsi:type="dcterms:W3CDTF">2017-06-04T12:42:17Z</dcterms:modified>
</cp:coreProperties>
</file>