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75E5-8E5E-4039-B2D2-966B0A879B3E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C5E0-46C5-4AA9-B541-63154088143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F495763-9AA3-420D-83F8-393DC0F54C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660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75E5-8E5E-4039-B2D2-966B0A879B3E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C5E0-46C5-4AA9-B541-631540881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83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75E5-8E5E-4039-B2D2-966B0A879B3E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C5E0-46C5-4AA9-B541-631540881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41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75E5-8E5E-4039-B2D2-966B0A879B3E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C5E0-46C5-4AA9-B541-631540881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101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CBE4D37-6CE3-4CA4-AB56-4EDDE3274E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359" y="304472"/>
            <a:ext cx="8882819" cy="6553527"/>
          </a:xfrm>
        </p:spPr>
        <p:txBody>
          <a:bodyPr>
            <a:normAutofit/>
          </a:bodyPr>
          <a:lstStyle>
            <a:lvl1pPr>
              <a:defRPr sz="3200" b="1"/>
            </a:lvl1pPr>
            <a:lvl2pPr marL="512763" indent="-228600">
              <a:buFont typeface="Calibri" panose="020F0502020204030204" pitchFamily="34" charset="0"/>
              <a:buChar char="−"/>
              <a:defRPr sz="2800" b="1"/>
            </a:lvl2pPr>
            <a:lvl3pPr marL="914400" indent="-228600">
              <a:defRPr sz="2400" b="1"/>
            </a:lvl3pPr>
            <a:lvl4pPr>
              <a:defRPr sz="2000" b="1"/>
            </a:lvl4pPr>
            <a:lvl5pPr>
              <a:defRPr sz="2000" b="1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856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B1E0377-B6E9-4D7F-BE57-6DB2531677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359" y="2162086"/>
            <a:ext cx="8882819" cy="4695913"/>
          </a:xfrm>
        </p:spPr>
        <p:txBody>
          <a:bodyPr>
            <a:normAutofit/>
          </a:bodyPr>
          <a:lstStyle>
            <a:lvl1pPr>
              <a:defRPr sz="3200" b="1"/>
            </a:lvl1pPr>
            <a:lvl2pPr marL="512763" indent="-228600">
              <a:buFont typeface="Calibri" panose="020F0502020204030204" pitchFamily="34" charset="0"/>
              <a:buChar char="−"/>
              <a:defRPr sz="2800" b="1"/>
            </a:lvl2pPr>
            <a:lvl3pPr marL="914400" indent="-228600">
              <a:defRPr sz="2400" b="1"/>
            </a:lvl3pPr>
            <a:lvl4pPr>
              <a:defRPr sz="2000" b="1"/>
            </a:lvl4pPr>
            <a:lvl5pPr>
              <a:defRPr sz="2000" b="1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6600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75E5-8E5E-4039-B2D2-966B0A879B3E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C5E0-46C5-4AA9-B541-631540881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168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75E5-8E5E-4039-B2D2-966B0A879B3E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C5E0-46C5-4AA9-B541-631540881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60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75E5-8E5E-4039-B2D2-966B0A879B3E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C5E0-46C5-4AA9-B541-631540881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94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75E5-8E5E-4039-B2D2-966B0A879B3E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C5E0-46C5-4AA9-B541-631540881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61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75E5-8E5E-4039-B2D2-966B0A879B3E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C5E0-46C5-4AA9-B541-631540881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24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375E5-8E5E-4039-B2D2-966B0A879B3E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C5E0-46C5-4AA9-B541-631540881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7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375E5-8E5E-4039-B2D2-966B0A879B3E}" type="datetimeFigureOut">
              <a:rPr lang="en-US" smtClean="0"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BC5E0-46C5-4AA9-B541-631540881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83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3275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34F429-8620-42CE-99D8-62F7F36E7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Sin Is a DISEASE</a:t>
            </a:r>
          </a:p>
          <a:p>
            <a:pPr lvl="1"/>
            <a:r>
              <a:rPr lang="en-US" dirty="0"/>
              <a:t>Psa. 41:4; Isa. 1:6</a:t>
            </a:r>
          </a:p>
          <a:p>
            <a:r>
              <a:rPr lang="en-US" dirty="0"/>
              <a:t>Sin Is DECEPTIVE (Heb. 3:13)</a:t>
            </a:r>
          </a:p>
          <a:p>
            <a:pPr lvl="1"/>
            <a:r>
              <a:rPr lang="en-US" dirty="0"/>
              <a:t>Makes wrong look right (Prov. 14:12; Acts 26:9)</a:t>
            </a:r>
          </a:p>
          <a:p>
            <a:pPr lvl="1"/>
            <a:r>
              <a:rPr lang="en-US" dirty="0"/>
              <a:t>Makes ugly look attractive (Gen. 3:6; 2 Pet. 2:20-22)</a:t>
            </a:r>
          </a:p>
          <a:p>
            <a:pPr lvl="1"/>
            <a:r>
              <a:rPr lang="en-US" dirty="0"/>
              <a:t>Makes slavery look like liberty (John 8:34; 2 Pet. 2:19)</a:t>
            </a:r>
          </a:p>
          <a:p>
            <a:pPr lvl="1"/>
            <a:r>
              <a:rPr lang="en-US" dirty="0"/>
              <a:t>Makes misery look satisfying (Lk. 15:11-32; Heb. 11:25)</a:t>
            </a:r>
          </a:p>
          <a:p>
            <a:pPr lvl="1"/>
            <a:r>
              <a:rPr lang="en-US" dirty="0"/>
              <a:t>Makes death look like life (Ezek. 18:20; Jas. 1:13-15)</a:t>
            </a:r>
          </a:p>
          <a:p>
            <a:r>
              <a:rPr lang="en-US" dirty="0"/>
              <a:t>Sin Is DEBILITATING (Heb. 12:1)</a:t>
            </a:r>
          </a:p>
          <a:p>
            <a:pPr lvl="1"/>
            <a:r>
              <a:rPr lang="en-US" dirty="0"/>
              <a:t>Some sins easily beset, entangle, encircle, surround us</a:t>
            </a:r>
          </a:p>
          <a:p>
            <a:pPr lvl="1"/>
            <a:r>
              <a:rPr lang="en-US" dirty="0"/>
              <a:t>Sin keeps us from being who we need to be!</a:t>
            </a:r>
          </a:p>
          <a:p>
            <a:pPr lvl="1"/>
            <a:r>
              <a:rPr lang="en-US" dirty="0"/>
              <a:t>Sin keeps us from doing what we need to do!</a:t>
            </a:r>
          </a:p>
          <a:p>
            <a:pPr lvl="1"/>
            <a:r>
              <a:rPr lang="en-US" dirty="0"/>
              <a:t>Sin keeps us from going where we need to go!</a:t>
            </a:r>
          </a:p>
        </p:txBody>
      </p:sp>
    </p:spTree>
    <p:extLst>
      <p:ext uri="{BB962C8B-B14F-4D97-AF65-F5344CB8AC3E}">
        <p14:creationId xmlns:p14="http://schemas.microsoft.com/office/powerpoint/2010/main" val="415781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34F429-8620-42CE-99D8-62F7F36E7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Sin Is DESTRUCTIVE </a:t>
            </a:r>
          </a:p>
          <a:p>
            <a:pPr lvl="1"/>
            <a:r>
              <a:rPr lang="en-US" dirty="0"/>
              <a:t>To your body (1 Cor. 6:18-20)</a:t>
            </a:r>
          </a:p>
          <a:p>
            <a:pPr lvl="1"/>
            <a:r>
              <a:rPr lang="en-US" dirty="0"/>
              <a:t>To your home (Gen. 19; Matt. 14:3-12)</a:t>
            </a:r>
          </a:p>
          <a:p>
            <a:pPr lvl="1"/>
            <a:r>
              <a:rPr lang="en-US" dirty="0"/>
              <a:t>To your congregation (1 Cor. 1-16; Rev. 3:14-22)</a:t>
            </a:r>
          </a:p>
          <a:p>
            <a:pPr lvl="1"/>
            <a:r>
              <a:rPr lang="en-US" dirty="0"/>
              <a:t>To your community or nation (Prov. 14:34; 11:11)</a:t>
            </a:r>
            <a:endParaRPr lang="en-US" sz="4000" dirty="0"/>
          </a:p>
          <a:p>
            <a:pPr lvl="0"/>
            <a:r>
              <a:rPr lang="en-US" dirty="0"/>
              <a:t>Sin Is DIVISIVE</a:t>
            </a:r>
            <a:endParaRPr lang="en-US" sz="4400" dirty="0"/>
          </a:p>
          <a:p>
            <a:pPr lvl="1"/>
            <a:r>
              <a:rPr lang="en-US" dirty="0"/>
              <a:t>Earthly separation from God (Isa. 59:1-2; Jas. 4:4)</a:t>
            </a:r>
            <a:endParaRPr lang="en-US" sz="4000" dirty="0"/>
          </a:p>
          <a:p>
            <a:pPr lvl="1"/>
            <a:r>
              <a:rPr lang="en-US" dirty="0"/>
              <a:t>Eternal separation from God (Mt. 25:31-46; 2 Th. 1:7-9)</a:t>
            </a:r>
            <a:endParaRPr lang="en-US" sz="4000" dirty="0"/>
          </a:p>
          <a:p>
            <a:pPr lvl="0"/>
            <a:r>
              <a:rPr lang="en-US" dirty="0"/>
              <a:t>Sin Is DEADLY </a:t>
            </a:r>
            <a:endParaRPr lang="en-US" sz="4400" dirty="0"/>
          </a:p>
          <a:p>
            <a:pPr lvl="1"/>
            <a:r>
              <a:rPr lang="en-US" dirty="0"/>
              <a:t>Results in physical death (1 Cor. 15:22; Rom. 5:12)</a:t>
            </a:r>
            <a:endParaRPr lang="en-US" sz="4000" dirty="0"/>
          </a:p>
          <a:p>
            <a:pPr lvl="1"/>
            <a:r>
              <a:rPr lang="en-US" dirty="0"/>
              <a:t>Results in spiritual death (Jas. 1:13-15; 5:20; Rom. 6:23)</a:t>
            </a:r>
            <a:endParaRPr lang="en-US" sz="4000" dirty="0"/>
          </a:p>
          <a:p>
            <a:pPr lvl="1"/>
            <a:r>
              <a:rPr lang="en-US" dirty="0"/>
              <a:t>Results in eternal death (Rev. 21:8; 20:14-15; 2:11)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735124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34F429-8620-42CE-99D8-62F7F36E7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359" y="304472"/>
            <a:ext cx="8882819" cy="6553527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Sin Is DEFEATABLE</a:t>
            </a:r>
          </a:p>
          <a:p>
            <a:pPr lvl="1"/>
            <a:r>
              <a:rPr lang="en-US" dirty="0"/>
              <a:t>With God’s Viewpoint</a:t>
            </a:r>
            <a:endParaRPr lang="en-US" sz="4000" dirty="0"/>
          </a:p>
          <a:p>
            <a:pPr lvl="2"/>
            <a:r>
              <a:rPr lang="en-US" dirty="0"/>
              <a:t>SIN caused Christ to die (2 Cor. 5:21)</a:t>
            </a:r>
            <a:endParaRPr lang="en-US" sz="3600" dirty="0"/>
          </a:p>
          <a:p>
            <a:pPr lvl="2"/>
            <a:r>
              <a:rPr lang="en-US" dirty="0"/>
              <a:t>SIN alone will keep you out of heaven (Rev. 21:27)</a:t>
            </a:r>
            <a:endParaRPr lang="en-US" sz="3600" dirty="0"/>
          </a:p>
          <a:p>
            <a:pPr lvl="2"/>
            <a:r>
              <a:rPr lang="en-US" dirty="0"/>
              <a:t>SIN is seen by God as a putrefying sore (Isa. 1:6), dirty garmen</a:t>
            </a:r>
            <a:r>
              <a:rPr lang="en-US" dirty="0">
                <a:ln>
                  <a:solidFill>
                    <a:schemeClr val="bg1"/>
                  </a:solidFill>
                </a:ln>
              </a:rPr>
              <a:t>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(Rev. 3:4), corrupting body (Matt. 23:27), vomit (2 Pet. 2:20-22)</a:t>
            </a:r>
            <a:endParaRPr lang="en-US" sz="3600" dirty="0"/>
          </a:p>
          <a:p>
            <a:pPr lvl="1"/>
            <a:r>
              <a:rPr lang="en-US" dirty="0"/>
              <a:t>With God’s Word</a:t>
            </a:r>
            <a:endParaRPr lang="en-US" sz="4000" dirty="0"/>
          </a:p>
          <a:p>
            <a:pPr lvl="2"/>
            <a:r>
              <a:rPr lang="en-US" dirty="0"/>
              <a:t>Put it in your heart and you’ll triumph (Psa. 119:11; 1 John 2:1)</a:t>
            </a:r>
            <a:endParaRPr lang="en-US" sz="3600" dirty="0"/>
          </a:p>
          <a:p>
            <a:pPr lvl="2"/>
            <a:r>
              <a:rPr lang="en-US" dirty="0"/>
              <a:t>Jesus triumphed over temptation with the Word (Matt. 4:1-11)</a:t>
            </a:r>
            <a:endParaRPr lang="en-US" sz="3600" dirty="0"/>
          </a:p>
          <a:p>
            <a:pPr lvl="2"/>
            <a:r>
              <a:rPr lang="en-US" dirty="0"/>
              <a:t>We need to read it, study it, write it, memorize it &amp; quote it!</a:t>
            </a:r>
            <a:endParaRPr lang="en-US" sz="3600" dirty="0"/>
          </a:p>
          <a:p>
            <a:pPr lvl="1"/>
            <a:r>
              <a:rPr lang="en-US" dirty="0"/>
              <a:t>With God’s Help</a:t>
            </a:r>
            <a:endParaRPr lang="en-US" sz="4000" dirty="0"/>
          </a:p>
          <a:p>
            <a:pPr lvl="2"/>
            <a:r>
              <a:rPr lang="en-US" dirty="0"/>
              <a:t>Help to triumph over sin is only a prayer away!</a:t>
            </a:r>
          </a:p>
          <a:p>
            <a:pPr lvl="2"/>
            <a:r>
              <a:rPr lang="en-US" dirty="0"/>
              <a:t>In prayer, we petition God for deliverance (Matt. 6:13)</a:t>
            </a:r>
            <a:endParaRPr lang="en-US" sz="3600" dirty="0"/>
          </a:p>
          <a:p>
            <a:pPr lvl="2"/>
            <a:r>
              <a:rPr lang="en-US" dirty="0"/>
              <a:t>In prayer, we put on God’s armor to withstand the devil (Eph. 6:13, 18)</a:t>
            </a:r>
            <a:endParaRPr lang="en-US" sz="3600" dirty="0"/>
          </a:p>
          <a:p>
            <a:pPr lvl="2"/>
            <a:r>
              <a:rPr lang="en-US" dirty="0"/>
              <a:t>In prayer, we plead regularly and frequently (1 Th. 5:17; Col. 4:2; Lk. 18:1)</a:t>
            </a:r>
            <a:endParaRPr lang="en-US" sz="3600" dirty="0"/>
          </a:p>
          <a:p>
            <a:pPr lvl="1"/>
            <a:r>
              <a:rPr lang="en-US" dirty="0"/>
              <a:t>God gives us:</a:t>
            </a:r>
            <a:endParaRPr lang="en-US" sz="4000" dirty="0"/>
          </a:p>
          <a:p>
            <a:pPr lvl="2"/>
            <a:r>
              <a:rPr lang="en-US" dirty="0"/>
              <a:t>The strength (Phil. 4:13), the way of escape (1 Cor. 10:13), the perfect example (Matt. 4:1-11), the promise of full forgiveness (1 John 1:8-10)</a:t>
            </a:r>
            <a:endParaRPr lang="en-US" sz="3600" dirty="0"/>
          </a:p>
          <a:p>
            <a:pPr lvl="2"/>
            <a:r>
              <a:rPr lang="en-US" dirty="0"/>
              <a:t>When we separate ourselves from sin (2 Cor. 6:17) and put it off (Col. 3:8)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159909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F34B15-9F94-4A8A-A3F6-BC8C0E02E1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60" y="304472"/>
            <a:ext cx="8882819" cy="6553527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GOAL: Intentionally, </a:t>
            </a:r>
            <a:br>
              <a:rPr lang="en-US" sz="2800" dirty="0"/>
            </a:br>
            <a:r>
              <a:rPr lang="en-US" sz="2800" dirty="0"/>
              <a:t>consistently and </a:t>
            </a:r>
            <a:br>
              <a:rPr lang="en-US" sz="2800" dirty="0"/>
            </a:br>
            <a:r>
              <a:rPr lang="en-US" sz="2800" dirty="0"/>
              <a:t>successfully target a </a:t>
            </a:r>
            <a:br>
              <a:rPr lang="en-US" sz="2800" dirty="0"/>
            </a:br>
            <a:r>
              <a:rPr lang="en-US" sz="2800" dirty="0"/>
              <a:t>specific sin or spiritual </a:t>
            </a:r>
            <a:br>
              <a:rPr lang="en-US" sz="2800" dirty="0"/>
            </a:br>
            <a:r>
              <a:rPr lang="en-US" sz="2800" dirty="0"/>
              <a:t>weakness in your life,</a:t>
            </a:r>
            <a:br>
              <a:rPr lang="en-US" sz="2800" dirty="0"/>
            </a:br>
            <a:r>
              <a:rPr lang="en-US" sz="2800" dirty="0"/>
              <a:t>and work (with God’s </a:t>
            </a:r>
            <a:br>
              <a:rPr lang="en-US" sz="2800" dirty="0"/>
            </a:br>
            <a:r>
              <a:rPr lang="en-US" sz="2800" dirty="0"/>
              <a:t>help) on eradicating it </a:t>
            </a:r>
            <a:br>
              <a:rPr lang="en-US" sz="2800" dirty="0"/>
            </a:br>
            <a:r>
              <a:rPr lang="en-US" sz="2800" dirty="0"/>
              <a:t>from your life.</a:t>
            </a:r>
          </a:p>
          <a:p>
            <a:r>
              <a:rPr lang="en-US" sz="2800" dirty="0"/>
              <a:t>Examine yourself. Do a personal introspection.</a:t>
            </a:r>
          </a:p>
          <a:p>
            <a:pPr lvl="1"/>
            <a:r>
              <a:rPr lang="en-US" sz="2400" dirty="0"/>
              <a:t>Ask yourself, “What am I struggling with the most?  What is my besetting sin(s), that is constantly plaguing me?”</a:t>
            </a:r>
          </a:p>
          <a:p>
            <a:pPr lvl="1"/>
            <a:r>
              <a:rPr lang="en-US" sz="2400" dirty="0"/>
              <a:t>Identify the #1 sin with which you struggle, or your TOP TWO.</a:t>
            </a:r>
          </a:p>
          <a:p>
            <a:r>
              <a:rPr lang="en-US" sz="2800" dirty="0"/>
              <a:t>Intensely pray about it each day at least 2-3 (or 5-6) times.</a:t>
            </a:r>
          </a:p>
          <a:p>
            <a:pPr lvl="1"/>
            <a:r>
              <a:rPr lang="en-US" sz="2400" dirty="0"/>
              <a:t>“Lord, please help me with this! I cannot do this without Your help!”</a:t>
            </a:r>
          </a:p>
          <a:p>
            <a:pPr lvl="1"/>
            <a:r>
              <a:rPr lang="en-US" sz="2400" dirty="0"/>
              <a:t>Contemplate the Divine attribute highlighted each day.</a:t>
            </a:r>
          </a:p>
          <a:p>
            <a:r>
              <a:rPr lang="en-US" sz="2800" dirty="0"/>
              <a:t>Mediate upon and memorize a specific Bible verse(s).  </a:t>
            </a:r>
          </a:p>
          <a:p>
            <a:pPr lvl="1"/>
            <a:r>
              <a:rPr lang="en-US" sz="2400" dirty="0"/>
              <a:t>Recite this verse multiple times each day.</a:t>
            </a:r>
          </a:p>
          <a:p>
            <a:pPr lvl="1"/>
            <a:r>
              <a:rPr lang="en-US" sz="2400" dirty="0"/>
              <a:t>Handwrite this verse each day.</a:t>
            </a:r>
          </a:p>
          <a:p>
            <a:pPr lvl="1"/>
            <a:r>
              <a:rPr lang="en-US" sz="2400" dirty="0"/>
              <a:t>Quote this verse out loud every time you’re tempted in this area.</a:t>
            </a:r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5A999F-AC09-4818-8FC5-5B59545A12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805" y="38897"/>
            <a:ext cx="5780031" cy="296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556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F7A1F-EDC2-440F-A1E0-0D535701E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Believe Jesus is God’s Son – Acts 16:31</a:t>
            </a:r>
          </a:p>
          <a:p>
            <a:r>
              <a:rPr lang="en-US" dirty="0"/>
              <a:t>Repent of your sins and turn to God – Acts 3:19</a:t>
            </a:r>
          </a:p>
          <a:p>
            <a:r>
              <a:rPr lang="en-US" dirty="0"/>
              <a:t>Confess your faith in Jesus Christ – Romans 10:9</a:t>
            </a:r>
          </a:p>
          <a:p>
            <a:r>
              <a:rPr lang="en-US" dirty="0"/>
              <a:t>Be immersed into Christ – Acts 2:38</a:t>
            </a:r>
          </a:p>
          <a:p>
            <a:pPr lvl="1"/>
            <a:r>
              <a:rPr lang="en-US" dirty="0"/>
              <a:t>God will forgive all of your sins – Acts 22:16</a:t>
            </a:r>
          </a:p>
          <a:p>
            <a:pPr lvl="1"/>
            <a:r>
              <a:rPr lang="en-US" dirty="0"/>
              <a:t>God will add you to His church – Acts 2:47</a:t>
            </a:r>
          </a:p>
          <a:p>
            <a:pPr lvl="1"/>
            <a:r>
              <a:rPr lang="en-US" dirty="0"/>
              <a:t>God will enroll you in heaven – Hebrews 12:23</a:t>
            </a:r>
          </a:p>
          <a:p>
            <a:r>
              <a:rPr lang="en-US" dirty="0"/>
              <a:t>Walk faithfully with Him – 1 John 1:7</a:t>
            </a:r>
          </a:p>
        </p:txBody>
      </p:sp>
    </p:spTree>
    <p:extLst>
      <p:ext uri="{BB962C8B-B14F-4D97-AF65-F5344CB8AC3E}">
        <p14:creationId xmlns:p14="http://schemas.microsoft.com/office/powerpoint/2010/main" val="2735957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384</Words>
  <Application>Microsoft Office PowerPoint</Application>
  <PresentationFormat>On-screen Show (4:3)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Sproule</dc:creator>
  <cp:lastModifiedBy>David Sproule</cp:lastModifiedBy>
  <cp:revision>7</cp:revision>
  <dcterms:created xsi:type="dcterms:W3CDTF">2018-07-29T08:44:57Z</dcterms:created>
  <dcterms:modified xsi:type="dcterms:W3CDTF">2018-07-29T12:52:33Z</dcterms:modified>
</cp:coreProperties>
</file>