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4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B834-93F8-425B-AB22-20378CDA3E0B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0665-3967-45DD-9C99-B0816B9023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3747F3-D391-4DF7-A56D-576DEF63A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43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B834-93F8-425B-AB22-20378CDA3E0B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0665-3967-45DD-9C99-B0816B90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B834-93F8-425B-AB22-20378CDA3E0B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0665-3967-45DD-9C99-B0816B90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99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B834-93F8-425B-AB22-20378CDA3E0B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0665-3967-45DD-9C99-B0816B90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15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B834-93F8-425B-AB22-20378CDA3E0B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0665-3967-45DD-9C99-B0816B90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7C2DC7-A37A-4300-B1FF-FF6973042E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917" y="1589518"/>
            <a:ext cx="8973084" cy="409343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1pPr>
            <a:lvl2pPr>
              <a:defRPr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DD0537-A509-4A33-B81D-2E5A48259108}"/>
              </a:ext>
            </a:extLst>
          </p:cNvPr>
          <p:cNvSpPr/>
          <p:nvPr userDrawn="1"/>
        </p:nvSpPr>
        <p:spPr>
          <a:xfrm>
            <a:off x="0" y="1478424"/>
            <a:ext cx="9144000" cy="76913"/>
          </a:xfrm>
          <a:prstGeom prst="rect">
            <a:avLst/>
          </a:prstGeom>
          <a:solidFill>
            <a:srgbClr val="003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7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777337-4E98-4967-9F10-E3381C818E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917" y="1589518"/>
            <a:ext cx="8973084" cy="409343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1pPr>
            <a:lvl2pPr>
              <a:defRPr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DD0537-A509-4A33-B81D-2E5A48259108}"/>
              </a:ext>
            </a:extLst>
          </p:cNvPr>
          <p:cNvSpPr/>
          <p:nvPr userDrawn="1"/>
        </p:nvSpPr>
        <p:spPr>
          <a:xfrm>
            <a:off x="0" y="1478424"/>
            <a:ext cx="9144000" cy="76913"/>
          </a:xfrm>
          <a:prstGeom prst="rect">
            <a:avLst/>
          </a:prstGeom>
          <a:solidFill>
            <a:srgbClr val="003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6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1FDB08-3953-45D1-BEC1-9639D0C4E5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917" y="1589518"/>
            <a:ext cx="8973084" cy="409343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1pPr>
            <a:lvl2pPr marL="5127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DD0537-A509-4A33-B81D-2E5A48259108}"/>
              </a:ext>
            </a:extLst>
          </p:cNvPr>
          <p:cNvSpPr/>
          <p:nvPr userDrawn="1"/>
        </p:nvSpPr>
        <p:spPr>
          <a:xfrm>
            <a:off x="0" y="1478424"/>
            <a:ext cx="9144000" cy="76913"/>
          </a:xfrm>
          <a:prstGeom prst="rect">
            <a:avLst/>
          </a:prstGeom>
          <a:solidFill>
            <a:srgbClr val="003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6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B834-93F8-425B-AB22-20378CDA3E0B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0665-3967-45DD-9C99-B0816B90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2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B834-93F8-425B-AB22-20378CDA3E0B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0665-3967-45DD-9C99-B0816B90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5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B834-93F8-425B-AB22-20378CDA3E0B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0665-3967-45DD-9C99-B0816B90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B834-93F8-425B-AB22-20378CDA3E0B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0665-3967-45DD-9C99-B0816B90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B834-93F8-425B-AB22-20378CDA3E0B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0665-3967-45DD-9C99-B0816B90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7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0B834-93F8-425B-AB22-20378CDA3E0B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70665-3967-45DD-9C99-B0816B90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4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73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58AF9E-451E-4C5A-A164-F91C6514C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Heaven is a remarkable place (1 Pet. 1:4) </a:t>
            </a:r>
          </a:p>
          <a:p>
            <a:r>
              <a:rPr lang="en-US" dirty="0"/>
              <a:t>Heaven is a reserved place (1 Pet. 1:4-5)</a:t>
            </a:r>
          </a:p>
          <a:p>
            <a:r>
              <a:rPr lang="en-US" dirty="0"/>
              <a:t>You cannot go to heaven without a reservation </a:t>
            </a:r>
            <a:br>
              <a:rPr lang="en-US" dirty="0"/>
            </a:br>
            <a:r>
              <a:rPr lang="en-US" dirty="0"/>
              <a:t>(Rev. 21:27; 20:14-15)</a:t>
            </a:r>
          </a:p>
          <a:p>
            <a:r>
              <a:rPr lang="en-US" dirty="0"/>
              <a:t>If you have no reservation in heaven, then you have a reservation elsewhere </a:t>
            </a:r>
            <a:br>
              <a:rPr lang="en-US" dirty="0"/>
            </a:br>
            <a:r>
              <a:rPr lang="en-US" dirty="0"/>
              <a:t>(2 Pet. 2:4, 9, 17; Jude 6, 13)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84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036">
            <a:extLst>
              <a:ext uri="{FF2B5EF4-FFF2-40B4-BE49-F238E27FC236}">
                <a16:creationId xmlns:a16="http://schemas.microsoft.com/office/drawing/2014/main" id="{EEB08BB4-26D3-4B96-BBFF-759FA7807C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60"/>
          <a:stretch/>
        </p:blipFill>
        <p:spPr>
          <a:xfrm>
            <a:off x="375558" y="4667008"/>
            <a:ext cx="6649497" cy="10197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D549FF-DA2F-4AE8-9E4B-6AC375BFBD94}"/>
              </a:ext>
            </a:extLst>
          </p:cNvPr>
          <p:cNvSpPr/>
          <p:nvPr/>
        </p:nvSpPr>
        <p:spPr>
          <a:xfrm>
            <a:off x="2053088" y="1699404"/>
            <a:ext cx="3810000" cy="44857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5D2BA0-19E5-4143-B867-DFB805C62E5E}"/>
              </a:ext>
            </a:extLst>
          </p:cNvPr>
          <p:cNvSpPr/>
          <p:nvPr/>
        </p:nvSpPr>
        <p:spPr>
          <a:xfrm>
            <a:off x="2053087" y="2334884"/>
            <a:ext cx="3810000" cy="44857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0027C1-FA79-4FFB-9373-0FF6C6E2B4EE}"/>
              </a:ext>
            </a:extLst>
          </p:cNvPr>
          <p:cNvSpPr/>
          <p:nvPr/>
        </p:nvSpPr>
        <p:spPr>
          <a:xfrm>
            <a:off x="2053087" y="2980427"/>
            <a:ext cx="3810000" cy="44857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6377FE-242F-478B-898F-5213BF8FCE79}"/>
              </a:ext>
            </a:extLst>
          </p:cNvPr>
          <p:cNvSpPr/>
          <p:nvPr/>
        </p:nvSpPr>
        <p:spPr>
          <a:xfrm>
            <a:off x="2053086" y="3625970"/>
            <a:ext cx="3810000" cy="44857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FD6178-2D6E-4C97-952E-6F3057784F89}"/>
              </a:ext>
            </a:extLst>
          </p:cNvPr>
          <p:cNvSpPr/>
          <p:nvPr/>
        </p:nvSpPr>
        <p:spPr>
          <a:xfrm>
            <a:off x="2605176" y="4209697"/>
            <a:ext cx="2708694" cy="58659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h="1143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C03DA1-D94E-44F8-B577-8C6FE97DD953}"/>
              </a:ext>
            </a:extLst>
          </p:cNvPr>
          <p:cNvSpPr txBox="1"/>
          <p:nvPr/>
        </p:nvSpPr>
        <p:spPr>
          <a:xfrm>
            <a:off x="86264" y="1656274"/>
            <a:ext cx="2035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Destination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E5CCAC-CAF7-4A3F-9E4F-A5FE6D7CEEEC}"/>
              </a:ext>
            </a:extLst>
          </p:cNvPr>
          <p:cNvSpPr txBox="1"/>
          <p:nvPr/>
        </p:nvSpPr>
        <p:spPr>
          <a:xfrm>
            <a:off x="86264" y="2297561"/>
            <a:ext cx="2035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2AB43F-4ADD-4190-9352-F8927504E34E}"/>
              </a:ext>
            </a:extLst>
          </p:cNvPr>
          <p:cNvSpPr txBox="1"/>
          <p:nvPr/>
        </p:nvSpPr>
        <p:spPr>
          <a:xfrm>
            <a:off x="86264" y="2953112"/>
            <a:ext cx="2035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C0DC75-FD5D-41A1-8490-B81B32FE75E4}"/>
              </a:ext>
            </a:extLst>
          </p:cNvPr>
          <p:cNvSpPr txBox="1"/>
          <p:nvPr/>
        </p:nvSpPr>
        <p:spPr>
          <a:xfrm>
            <a:off x="86264" y="3600037"/>
            <a:ext cx="2035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Payment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52981F-580F-4EA3-9826-3A22A40189D7}"/>
              </a:ext>
            </a:extLst>
          </p:cNvPr>
          <p:cNvSpPr txBox="1"/>
          <p:nvPr/>
        </p:nvSpPr>
        <p:spPr>
          <a:xfrm>
            <a:off x="2053085" y="1664900"/>
            <a:ext cx="3795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Eternal Home in Heaven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5E8352-91EB-4407-84D4-B4754EB93C3C}"/>
              </a:ext>
            </a:extLst>
          </p:cNvPr>
          <p:cNvSpPr txBox="1"/>
          <p:nvPr/>
        </p:nvSpPr>
        <p:spPr>
          <a:xfrm>
            <a:off x="2067462" y="2306187"/>
            <a:ext cx="2150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Any Day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36BA3-9FFC-48A2-BBF4-12A90544529E}"/>
              </a:ext>
            </a:extLst>
          </p:cNvPr>
          <p:cNvSpPr txBox="1"/>
          <p:nvPr/>
        </p:nvSpPr>
        <p:spPr>
          <a:xfrm>
            <a:off x="2130725" y="2943103"/>
            <a:ext cx="1880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Your Name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078859-085E-40C3-A8F1-183E2882EAAC}"/>
              </a:ext>
            </a:extLst>
          </p:cNvPr>
          <p:cNvSpPr txBox="1"/>
          <p:nvPr/>
        </p:nvSpPr>
        <p:spPr>
          <a:xfrm>
            <a:off x="2122098" y="3588646"/>
            <a:ext cx="3068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Blood of Jesus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EA638E-E5EF-49F2-B22B-C85A2CD498C0}"/>
              </a:ext>
            </a:extLst>
          </p:cNvPr>
          <p:cNvSpPr txBox="1"/>
          <p:nvPr/>
        </p:nvSpPr>
        <p:spPr>
          <a:xfrm>
            <a:off x="5926348" y="1584386"/>
            <a:ext cx="3217651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lnSpc>
                <a:spcPct val="85000"/>
              </a:lnSpc>
            </a:pPr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(Col. 3:1-2; Matt. 6:20; Phil. 3:20-21)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182065-6E55-4D43-A56B-E14A5FDDC23C}"/>
              </a:ext>
            </a:extLst>
          </p:cNvPr>
          <p:cNvSpPr txBox="1"/>
          <p:nvPr/>
        </p:nvSpPr>
        <p:spPr>
          <a:xfrm>
            <a:off x="5934976" y="2221531"/>
            <a:ext cx="3068128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lnSpc>
                <a:spcPct val="85000"/>
              </a:lnSpc>
            </a:pPr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(Matt. 24:44; 25:13; Jas. 4:14)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8841A4-54D1-475E-B67F-F13CAEE61B3D}"/>
              </a:ext>
            </a:extLst>
          </p:cNvPr>
          <p:cNvSpPr txBox="1"/>
          <p:nvPr/>
        </p:nvSpPr>
        <p:spPr>
          <a:xfrm>
            <a:off x="5932097" y="2866849"/>
            <a:ext cx="3217651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lnSpc>
                <a:spcPct val="85000"/>
              </a:lnSpc>
            </a:pPr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</a:t>
            </a:r>
            <a:r>
              <a:rPr lang="nn-NO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Phil. 4:3; Rev. 21:27 + </a:t>
            </a:r>
            <a:br>
              <a:rPr lang="nn-NO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nn-NO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2 Cor. 5:10; Rev. 20:12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C3EF3A-100C-434E-9DF8-EDC520FB8088}"/>
              </a:ext>
            </a:extLst>
          </p:cNvPr>
          <p:cNvSpPr txBox="1"/>
          <p:nvPr/>
        </p:nvSpPr>
        <p:spPr>
          <a:xfrm>
            <a:off x="5940725" y="3512620"/>
            <a:ext cx="3068128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lnSpc>
                <a:spcPct val="85000"/>
              </a:lnSpc>
            </a:pPr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</a:t>
            </a:r>
            <a:r>
              <a:rPr lang="nl-NL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 Cor. 6:20; Heb. 9:12; 1 Pet. 1:18-19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150192-2FB2-4B00-AE80-95EC5247D062}"/>
              </a:ext>
            </a:extLst>
          </p:cNvPr>
          <p:cNvSpPr txBox="1"/>
          <p:nvPr/>
        </p:nvSpPr>
        <p:spPr>
          <a:xfrm>
            <a:off x="2932986" y="4205325"/>
            <a:ext cx="2035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</a:rPr>
              <a:t>Submit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529079-884F-4758-A2C9-4262FF5C470D}"/>
              </a:ext>
            </a:extLst>
          </p:cNvPr>
          <p:cNvSpPr txBox="1"/>
          <p:nvPr/>
        </p:nvSpPr>
        <p:spPr>
          <a:xfrm>
            <a:off x="5434642" y="4167395"/>
            <a:ext cx="3634595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lnSpc>
                <a:spcPct val="85000"/>
              </a:lnSpc>
            </a:pPr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</a:t>
            </a:r>
            <a:r>
              <a:rPr lang="nl-NL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Jas. 4:7; Luke 22:42 + Heb. 5:9; Acts 2:38; Rev. 2:10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)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4E0FFB7-5474-47CB-8437-C7F144F0CC21}"/>
              </a:ext>
            </a:extLst>
          </p:cNvPr>
          <p:cNvCxnSpPr/>
          <p:nvPr/>
        </p:nvCxnSpPr>
        <p:spPr>
          <a:xfrm>
            <a:off x="5969480" y="2238783"/>
            <a:ext cx="3068128" cy="0"/>
          </a:xfrm>
          <a:prstGeom prst="line">
            <a:avLst/>
          </a:prstGeom>
          <a:ln w="38100">
            <a:solidFill>
              <a:srgbClr val="0031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13B4B95-5C52-46A9-92EA-073134A71124}"/>
              </a:ext>
            </a:extLst>
          </p:cNvPr>
          <p:cNvCxnSpPr/>
          <p:nvPr/>
        </p:nvCxnSpPr>
        <p:spPr>
          <a:xfrm>
            <a:off x="5969480" y="2885770"/>
            <a:ext cx="3068128" cy="0"/>
          </a:xfrm>
          <a:prstGeom prst="line">
            <a:avLst/>
          </a:prstGeom>
          <a:ln w="38100">
            <a:solidFill>
              <a:srgbClr val="0031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8DA2122-0892-4C92-ADE9-1D4C2760554C}"/>
              </a:ext>
            </a:extLst>
          </p:cNvPr>
          <p:cNvCxnSpPr/>
          <p:nvPr/>
        </p:nvCxnSpPr>
        <p:spPr>
          <a:xfrm>
            <a:off x="5969480" y="3538048"/>
            <a:ext cx="3068128" cy="0"/>
          </a:xfrm>
          <a:prstGeom prst="line">
            <a:avLst/>
          </a:prstGeom>
          <a:ln w="38100">
            <a:solidFill>
              <a:srgbClr val="0031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6E9F5AD-FE1D-497F-92FF-910F92FC54E6}"/>
              </a:ext>
            </a:extLst>
          </p:cNvPr>
          <p:cNvCxnSpPr/>
          <p:nvPr/>
        </p:nvCxnSpPr>
        <p:spPr>
          <a:xfrm>
            <a:off x="5969480" y="4187952"/>
            <a:ext cx="3068128" cy="0"/>
          </a:xfrm>
          <a:prstGeom prst="line">
            <a:avLst/>
          </a:prstGeom>
          <a:ln w="38100">
            <a:solidFill>
              <a:srgbClr val="0031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9EAB622-68D8-4B05-B80A-F6884638DA5B}"/>
              </a:ext>
            </a:extLst>
          </p:cNvPr>
          <p:cNvCxnSpPr/>
          <p:nvPr/>
        </p:nvCxnSpPr>
        <p:spPr>
          <a:xfrm>
            <a:off x="5971032" y="4837176"/>
            <a:ext cx="3068128" cy="0"/>
          </a:xfrm>
          <a:prstGeom prst="line">
            <a:avLst/>
          </a:prstGeom>
          <a:ln w="38100">
            <a:solidFill>
              <a:srgbClr val="0031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4FD5767-65AA-4579-B400-3152CA251544}"/>
              </a:ext>
            </a:extLst>
          </p:cNvPr>
          <p:cNvSpPr txBox="1"/>
          <p:nvPr/>
        </p:nvSpPr>
        <p:spPr>
          <a:xfrm>
            <a:off x="1090249" y="4919319"/>
            <a:ext cx="5855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glow rad="50800">
                    <a:schemeClr val="bg1"/>
                  </a:glow>
                </a:effectLst>
              </a:rPr>
              <a:t>Confirm Your Reservation Every Day!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56690D5-A95D-41DE-9EEA-AF3F4F0E2803}"/>
              </a:ext>
            </a:extLst>
          </p:cNvPr>
          <p:cNvSpPr txBox="1"/>
          <p:nvPr/>
        </p:nvSpPr>
        <p:spPr>
          <a:xfrm>
            <a:off x="6937184" y="4999367"/>
            <a:ext cx="1884010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lnSpc>
                <a:spcPct val="85000"/>
              </a:lnSpc>
            </a:pPr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</a:t>
            </a:r>
            <a:r>
              <a:rPr lang="nl-NL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2 Tim. 4:7-8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9067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31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98AC6-C8B9-4F01-885B-C6EA4C7DC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Guaranteed By the Promise of God (Heb. 6:18-20; Tit. 1:2)</a:t>
            </a:r>
          </a:p>
          <a:p>
            <a:r>
              <a:rPr lang="en-US" dirty="0"/>
              <a:t>Secured By the Power of God (1 Pet. 1:4-5; Heb. 12:23)</a:t>
            </a:r>
          </a:p>
          <a:p>
            <a:r>
              <a:rPr lang="en-US" dirty="0"/>
              <a:t>Dependent Upon Your Compliance to God (Matt. 7:21)</a:t>
            </a:r>
          </a:p>
          <a:p>
            <a:r>
              <a:rPr lang="en-US" dirty="0"/>
              <a:t>Waiting </a:t>
            </a:r>
            <a:r>
              <a:rPr lang="en-US"/>
              <a:t>for You, If a Faithful Child of God (</a:t>
            </a:r>
            <a:r>
              <a:rPr lang="en-US" dirty="0"/>
              <a:t>2 Cor. 5:1-8)</a:t>
            </a:r>
          </a:p>
          <a:p>
            <a:pPr lvl="1"/>
            <a:r>
              <a:rPr lang="en-US" dirty="0"/>
              <a:t>If you have believed that Jesus is God’s Son (John 3:16)</a:t>
            </a:r>
          </a:p>
          <a:p>
            <a:pPr lvl="1"/>
            <a:r>
              <a:rPr lang="en-US" dirty="0"/>
              <a:t>If you have repented of your sins and turned to God (Acts 17:30)</a:t>
            </a:r>
          </a:p>
          <a:p>
            <a:pPr lvl="1"/>
            <a:r>
              <a:rPr lang="en-US" dirty="0"/>
              <a:t>If you have confessed your faith in Jesus (Romans 10:9-10)</a:t>
            </a:r>
          </a:p>
          <a:p>
            <a:pPr lvl="1"/>
            <a:r>
              <a:rPr lang="en-US" dirty="0"/>
              <a:t>If you have been baptized for the forgiveness of sins (Acts 2:38)</a:t>
            </a:r>
          </a:p>
          <a:p>
            <a:pPr lvl="1"/>
            <a:r>
              <a:rPr lang="en-US" dirty="0"/>
              <a:t>If you are daily confirming your reservation (2 Tim. 4:7-8)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7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1044</TotalTime>
  <Words>251</Words>
  <Application>Microsoft Office PowerPoint</Application>
  <PresentationFormat>On-screen Show (4:3)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Cindy Nelson</cp:lastModifiedBy>
  <cp:revision>20</cp:revision>
  <dcterms:created xsi:type="dcterms:W3CDTF">2018-11-10T18:09:25Z</dcterms:created>
  <dcterms:modified xsi:type="dcterms:W3CDTF">2018-11-12T15:06:52Z</dcterms:modified>
</cp:coreProperties>
</file>