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27362-8DF7-4453-8E03-DF3B36D77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BA2BFE-A6A1-4120-B469-E75C1329C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56" y="1117156"/>
            <a:ext cx="8484905" cy="893734"/>
          </a:xfrm>
        </p:spPr>
        <p:txBody>
          <a:bodyPr/>
          <a:lstStyle>
            <a:lvl1pPr algn="ctr"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2085174"/>
            <a:ext cx="8421346" cy="45361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7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AB0328-2A12-410D-B678-4C4000B48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56" y="1117156"/>
            <a:ext cx="8484905" cy="893734"/>
          </a:xfrm>
        </p:spPr>
        <p:txBody>
          <a:bodyPr/>
          <a:lstStyle>
            <a:lvl1pPr algn="ctr"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2085174"/>
            <a:ext cx="8421346" cy="45361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9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5D24A-9B66-46A1-AFA5-6DC49CD05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56" y="1117156"/>
            <a:ext cx="8484905" cy="893734"/>
          </a:xfrm>
        </p:spPr>
        <p:txBody>
          <a:bodyPr/>
          <a:lstStyle>
            <a:lvl1pPr algn="ctr"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2085174"/>
            <a:ext cx="8421346" cy="45361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87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55AE97-B764-4E4A-A853-165DD3BA3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56" y="1117156"/>
            <a:ext cx="8484905" cy="893734"/>
          </a:xfrm>
        </p:spPr>
        <p:txBody>
          <a:bodyPr/>
          <a:lstStyle>
            <a:lvl1pPr algn="ctr"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2085174"/>
            <a:ext cx="8421346" cy="453617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05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5F196-00CA-4AA9-9EB6-78B902C94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2177143"/>
            <a:ext cx="8421346" cy="444420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2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3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2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F556-FA60-43FD-A172-61A179141FA5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7536-4327-4791-9D25-A632FE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50214-05C8-433B-A418-77D554DF0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8" y="990847"/>
            <a:ext cx="3788039" cy="20732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559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B88F-F92F-483B-B1A0-6054E296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“They” Say the Text Teaches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C3AA-7DD3-49EE-941E-ADD0210C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2085174"/>
            <a:ext cx="8421346" cy="4536171"/>
          </a:xfrm>
        </p:spPr>
        <p:txBody>
          <a:bodyPr/>
          <a:lstStyle/>
          <a:p>
            <a:r>
              <a:rPr lang="en-US" dirty="0"/>
              <a:t>“Jesus said that if you’re not ‘against’ Jesus then you are ‘for’ Jesus.”</a:t>
            </a:r>
          </a:p>
          <a:p>
            <a:r>
              <a:rPr lang="en-US" dirty="0"/>
              <a:t>“Denominations are not ‘against’ Jesus.”</a:t>
            </a:r>
          </a:p>
          <a:p>
            <a:r>
              <a:rPr lang="en-US" dirty="0"/>
              <a:t>“In fact, denominations are ‘for” Jesus.”</a:t>
            </a:r>
          </a:p>
          <a:p>
            <a:r>
              <a:rPr lang="en-US" dirty="0"/>
              <a:t>“Therefore, Jesus must be saying in this passage that He accepts others, even if they’re not in ‘our group.’” </a:t>
            </a:r>
          </a:p>
          <a:p>
            <a:pPr lvl="1"/>
            <a:r>
              <a:rPr lang="en-US" sz="2800" dirty="0"/>
              <a:t>“There must be Christians in denominations.”</a:t>
            </a:r>
          </a:p>
          <a:p>
            <a:pPr lvl="1"/>
            <a:r>
              <a:rPr lang="en-US" sz="2800" dirty="0"/>
              <a:t>“Those in the ‘Church of Christ’ are not the only Christians.”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65C07-7AE8-4C48-A540-30B880F46AB6}"/>
              </a:ext>
            </a:extLst>
          </p:cNvPr>
          <p:cNvCxnSpPr>
            <a:cxnSpLocks/>
          </p:cNvCxnSpPr>
          <p:nvPr/>
        </p:nvCxnSpPr>
        <p:spPr>
          <a:xfrm>
            <a:off x="564022" y="1931351"/>
            <a:ext cx="802450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B88F-F92F-483B-B1A0-6054E296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Text Actually Teaches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C3AA-7DD3-49EE-941E-ADD0210C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2010890"/>
            <a:ext cx="8421346" cy="46104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man was casting out demons </a:t>
            </a:r>
            <a:br>
              <a:rPr lang="en-US" dirty="0"/>
            </a:br>
            <a:r>
              <a:rPr lang="en-US" dirty="0"/>
              <a:t>(cf. Luke 10:1-20; Matt. 10:5-8)</a:t>
            </a:r>
          </a:p>
          <a:p>
            <a:r>
              <a:rPr lang="en-US" dirty="0"/>
              <a:t>The man was casting out demons by the authority of Jesus </a:t>
            </a:r>
            <a:br>
              <a:rPr lang="en-US" dirty="0"/>
            </a:br>
            <a:r>
              <a:rPr lang="en-US" dirty="0"/>
              <a:t>(cf. Acts 4:7-10; Col. 3:17)</a:t>
            </a:r>
          </a:p>
          <a:p>
            <a:r>
              <a:rPr lang="en-US" dirty="0"/>
              <a:t>The man must have met Christ and become a disciple </a:t>
            </a:r>
            <a:br>
              <a:rPr lang="en-US" dirty="0"/>
            </a:br>
            <a:r>
              <a:rPr lang="en-US" dirty="0"/>
              <a:t>(cf. John 4)</a:t>
            </a:r>
          </a:p>
          <a:p>
            <a:r>
              <a:rPr lang="en-US" dirty="0"/>
              <a:t>To do a miracle required the power of God </a:t>
            </a:r>
            <a:br>
              <a:rPr lang="en-US" dirty="0"/>
            </a:br>
            <a:r>
              <a:rPr lang="en-US" dirty="0"/>
              <a:t>(cf. John 3:2; Acts 2:22)</a:t>
            </a:r>
          </a:p>
          <a:p>
            <a:r>
              <a:rPr lang="en-US" dirty="0"/>
              <a:t>To do a miracle required faithfully preaching God’s Word (cf. Mark 16:17-20; Heb. 2:2-4)</a:t>
            </a:r>
          </a:p>
          <a:p>
            <a:r>
              <a:rPr lang="en-US" dirty="0"/>
              <a:t>To be “against” Jesus would be to speak something He does not or speak something against what He does teach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943EEA-1BBE-45B8-AC72-645D97BA0FEB}"/>
              </a:ext>
            </a:extLst>
          </p:cNvPr>
          <p:cNvCxnSpPr>
            <a:cxnSpLocks/>
          </p:cNvCxnSpPr>
          <p:nvPr/>
        </p:nvCxnSpPr>
        <p:spPr>
          <a:xfrm>
            <a:off x="564022" y="1931351"/>
            <a:ext cx="802450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B88F-F92F-483B-B1A0-6054E296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6" y="1117155"/>
            <a:ext cx="8484905" cy="4696504"/>
          </a:xfrm>
        </p:spPr>
        <p:txBody>
          <a:bodyPr>
            <a:normAutofit/>
          </a:bodyPr>
          <a:lstStyle/>
          <a:p>
            <a:r>
              <a:rPr lang="en-US" dirty="0"/>
              <a:t>This text cannot be used to support, accept or teach that</a:t>
            </a:r>
            <a:br>
              <a:rPr lang="en-US" dirty="0"/>
            </a:br>
            <a:r>
              <a:rPr lang="en-US" dirty="0"/>
              <a:t>those in manmade denominations (who believe, practice and teach things contrary to the N.T.) </a:t>
            </a:r>
            <a:br>
              <a:rPr lang="en-US" dirty="0"/>
            </a:br>
            <a:r>
              <a:rPr lang="en-US" dirty="0"/>
              <a:t>are New Testament Christians.</a:t>
            </a:r>
          </a:p>
        </p:txBody>
      </p:sp>
    </p:spTree>
    <p:extLst>
      <p:ext uri="{BB962C8B-B14F-4D97-AF65-F5344CB8AC3E}">
        <p14:creationId xmlns:p14="http://schemas.microsoft.com/office/powerpoint/2010/main" val="25332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20F87-E729-407A-98AA-829B0CD2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6" y="1174906"/>
            <a:ext cx="8484905" cy="893734"/>
          </a:xfrm>
        </p:spPr>
        <p:txBody>
          <a:bodyPr>
            <a:normAutofit fontScale="90000"/>
          </a:bodyPr>
          <a:lstStyle/>
          <a:p>
            <a:r>
              <a:rPr lang="en-US" dirty="0"/>
              <a:t>The Biblical View of a</a:t>
            </a:r>
            <a:br>
              <a:rPr lang="en-US" dirty="0"/>
            </a:br>
            <a:r>
              <a:rPr lang="en-US" dirty="0"/>
              <a:t>Bible-Made Christian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851B6C-FAA4-4B6D-9D82-B71C2EEEB6D9}"/>
              </a:ext>
            </a:extLst>
          </p:cNvPr>
          <p:cNvSpPr/>
          <p:nvPr/>
        </p:nvSpPr>
        <p:spPr>
          <a:xfrm>
            <a:off x="3199609" y="4789361"/>
            <a:ext cx="2744781" cy="185467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/>
              <a:t>“In Christ”</a:t>
            </a:r>
          </a:p>
          <a:p>
            <a:pPr algn="ctr"/>
            <a:r>
              <a:rPr lang="en-US" sz="2400" b="1" dirty="0"/>
              <a:t>(2 Cor. 5:17;</a:t>
            </a:r>
            <a:br>
              <a:rPr lang="en-US" sz="2400" b="1" dirty="0"/>
            </a:br>
            <a:r>
              <a:rPr lang="en-US" sz="2400" b="1" dirty="0"/>
              <a:t>Eph. 1:3)</a:t>
            </a:r>
          </a:p>
          <a:p>
            <a:pPr algn="ctr"/>
            <a:r>
              <a:rPr lang="en-US" sz="2400" b="1" dirty="0"/>
              <a:t>** Gal. 3:27; Jn. 3:5;</a:t>
            </a:r>
            <a:br>
              <a:rPr lang="en-US" sz="2400" b="1" dirty="0"/>
            </a:br>
            <a:r>
              <a:rPr lang="en-US" sz="2400" b="1" dirty="0"/>
              <a:t>1 Cor. 1:13; 12:13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4CC29-7B03-4BD9-BE64-D87CD65A4539}"/>
              </a:ext>
            </a:extLst>
          </p:cNvPr>
          <p:cNvSpPr/>
          <p:nvPr/>
        </p:nvSpPr>
        <p:spPr>
          <a:xfrm>
            <a:off x="6320000" y="4755754"/>
            <a:ext cx="2744781" cy="185467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“Eternal life”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(Rom. 6:23;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1 John 5:11)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** 1 Cor. 15:24; Eph. 5:23; Heb. 12:23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673709D-2C75-4B4D-91DA-FA404452FD6D}"/>
              </a:ext>
            </a:extLst>
          </p:cNvPr>
          <p:cNvSpPr/>
          <p:nvPr/>
        </p:nvSpPr>
        <p:spPr>
          <a:xfrm>
            <a:off x="69008" y="4755753"/>
            <a:ext cx="2744781" cy="185467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“Salvation from sin”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(2 Tim. 2:10;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Eph. 1:7)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** Mark 16:16;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Acts 2:38; 22:16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83EDAA1-505C-4A59-81FF-C0FF1D03B102}"/>
              </a:ext>
            </a:extLst>
          </p:cNvPr>
          <p:cNvSpPr/>
          <p:nvPr/>
        </p:nvSpPr>
        <p:spPr>
          <a:xfrm>
            <a:off x="2748699" y="5450179"/>
            <a:ext cx="526211" cy="46582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5B13281-DF18-456A-8AC5-5139E0735202}"/>
              </a:ext>
            </a:extLst>
          </p:cNvPr>
          <p:cNvSpPr/>
          <p:nvPr/>
        </p:nvSpPr>
        <p:spPr>
          <a:xfrm>
            <a:off x="5883215" y="5483787"/>
            <a:ext cx="526211" cy="46582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12C582-B10C-4DE8-A758-B9265DBE6293}"/>
              </a:ext>
            </a:extLst>
          </p:cNvPr>
          <p:cNvSpPr/>
          <p:nvPr/>
        </p:nvSpPr>
        <p:spPr>
          <a:xfrm>
            <a:off x="3199609" y="2337752"/>
            <a:ext cx="2744781" cy="185467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/>
              <a:t>“Proper understanding”</a:t>
            </a:r>
          </a:p>
          <a:p>
            <a:pPr algn="ctr"/>
            <a:r>
              <a:rPr lang="en-US" sz="2400" b="1" dirty="0"/>
              <a:t>(Jn. 8:32; Ro. 6:17)</a:t>
            </a:r>
          </a:p>
          <a:p>
            <a:pPr algn="ctr"/>
            <a:r>
              <a:rPr lang="en-US" sz="2400" b="1" dirty="0"/>
              <a:t>** Rom. 6:17+3-4; Acts 2:37-41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14B3F3-4ABE-4C1A-AD31-DD960D7E69F0}"/>
              </a:ext>
            </a:extLst>
          </p:cNvPr>
          <p:cNvSpPr/>
          <p:nvPr/>
        </p:nvSpPr>
        <p:spPr>
          <a:xfrm>
            <a:off x="6320000" y="2304145"/>
            <a:ext cx="2744781" cy="185467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“True obedience”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(Heb. 5:9; 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1 Pet. 1:22)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** Acts 8:12-13; 10:47-48; 19:4-5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44D2E2F-6A85-4667-90C3-0E6B6AB28F48}"/>
              </a:ext>
            </a:extLst>
          </p:cNvPr>
          <p:cNvSpPr/>
          <p:nvPr/>
        </p:nvSpPr>
        <p:spPr>
          <a:xfrm>
            <a:off x="69008" y="2304144"/>
            <a:ext cx="2744781" cy="185467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“Taught the truth”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(Rom. 10:13-17;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1 Tim. 2:4-7)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** Mark 16:15-16;</a:t>
            </a:r>
            <a:br>
              <a:rPr lang="en-US" sz="2400" b="1" dirty="0">
                <a:solidFill>
                  <a:prstClr val="white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Acts 8:35; Ro. 6:17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EEB3213-3369-4B62-983E-2E7983F9BCD6}"/>
              </a:ext>
            </a:extLst>
          </p:cNvPr>
          <p:cNvSpPr/>
          <p:nvPr/>
        </p:nvSpPr>
        <p:spPr>
          <a:xfrm>
            <a:off x="2748699" y="2998570"/>
            <a:ext cx="526211" cy="46582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EF4B818-4BC3-451E-A488-DB8DE0915410}"/>
              </a:ext>
            </a:extLst>
          </p:cNvPr>
          <p:cNvSpPr/>
          <p:nvPr/>
        </p:nvSpPr>
        <p:spPr>
          <a:xfrm>
            <a:off x="5883215" y="3032178"/>
            <a:ext cx="526211" cy="46582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F908BF-544D-4B6C-94F5-B4DE1488FF78}"/>
              </a:ext>
            </a:extLst>
          </p:cNvPr>
          <p:cNvGrpSpPr/>
          <p:nvPr/>
        </p:nvGrpSpPr>
        <p:grpSpPr>
          <a:xfrm>
            <a:off x="1242312" y="4027248"/>
            <a:ext cx="7703280" cy="742083"/>
            <a:chOff x="1242312" y="4027248"/>
            <a:chExt cx="7703280" cy="742083"/>
          </a:xfrm>
        </p:grpSpPr>
        <p:sp>
          <p:nvSpPr>
            <p:cNvPr id="28" name="Arrow: Bent 27">
              <a:extLst>
                <a:ext uri="{FF2B5EF4-FFF2-40B4-BE49-F238E27FC236}">
                  <a16:creationId xmlns:a16="http://schemas.microsoft.com/office/drawing/2014/main" id="{0AD93881-51C1-4C34-80BC-F9B7D256B7A6}"/>
                </a:ext>
              </a:extLst>
            </p:cNvPr>
            <p:cNvSpPr/>
            <p:nvPr/>
          </p:nvSpPr>
          <p:spPr>
            <a:xfrm rot="5400000" flipV="1">
              <a:off x="1333575" y="4142893"/>
              <a:ext cx="535175" cy="717701"/>
            </a:xfrm>
            <a:prstGeom prst="bentArrow">
              <a:avLst>
                <a:gd name="adj1" fmla="val 36236"/>
                <a:gd name="adj2" fmla="val 40287"/>
                <a:gd name="adj3" fmla="val 50000"/>
                <a:gd name="adj4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L-Shape 28">
              <a:extLst>
                <a:ext uri="{FF2B5EF4-FFF2-40B4-BE49-F238E27FC236}">
                  <a16:creationId xmlns:a16="http://schemas.microsoft.com/office/drawing/2014/main" id="{5921A60B-784C-4CA2-82EB-114032AAAC61}"/>
                </a:ext>
              </a:extLst>
            </p:cNvPr>
            <p:cNvSpPr/>
            <p:nvPr/>
          </p:nvSpPr>
          <p:spPr>
            <a:xfrm flipH="1">
              <a:off x="1967313" y="4027248"/>
              <a:ext cx="6978279" cy="401852"/>
            </a:xfrm>
            <a:prstGeom prst="corner">
              <a:avLst>
                <a:gd name="adj1" fmla="val 48333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60B750-AE8B-4AE1-A13C-F2C4A7A9C910}"/>
                </a:ext>
              </a:extLst>
            </p:cNvPr>
            <p:cNvSpPr/>
            <p:nvPr/>
          </p:nvSpPr>
          <p:spPr>
            <a:xfrm>
              <a:off x="1476934" y="4274025"/>
              <a:ext cx="966158" cy="147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14C848-B204-4C56-AA52-184C59890F75}"/>
                </a:ext>
              </a:extLst>
            </p:cNvPr>
            <p:cNvSpPr/>
            <p:nvPr/>
          </p:nvSpPr>
          <p:spPr>
            <a:xfrm>
              <a:off x="1573474" y="4246724"/>
              <a:ext cx="966158" cy="147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9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uiExpand="1" build="p" animBg="1"/>
      <p:bldP spid="18" grpId="0" uiExpand="1" build="p" animBg="1"/>
      <p:bldP spid="19" grpId="0" uiExpand="1" build="p" animBg="1"/>
      <p:bldP spid="21" grpId="0" animBg="1"/>
      <p:bldP spid="22" grpId="0" animBg="1"/>
      <p:bldP spid="23" grpId="0" uiExpand="1" build="p" animBg="1"/>
      <p:bldP spid="24" grpId="0" uiExpand="1" build="p" animBg="1"/>
      <p:bldP spid="25" grpId="0" uiExpand="1" build="p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89DF-EF59-4C48-B476-CC87E24B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6" y="1179576"/>
            <a:ext cx="8484905" cy="893734"/>
          </a:xfrm>
        </p:spPr>
        <p:txBody>
          <a:bodyPr>
            <a:normAutofit fontScale="90000"/>
          </a:bodyPr>
          <a:lstStyle/>
          <a:p>
            <a:r>
              <a:rPr lang="en-US" dirty="0"/>
              <a:t>The Biblical View of a</a:t>
            </a:r>
            <a:br>
              <a:rPr lang="en-US" dirty="0"/>
            </a:br>
            <a:r>
              <a:rPr lang="en-US" dirty="0"/>
              <a:t>Bible-Made Christian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B96F-E751-4296-A607-2059F2D1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2225615"/>
            <a:ext cx="8421346" cy="4395730"/>
          </a:xfrm>
        </p:spPr>
        <p:txBody>
          <a:bodyPr>
            <a:normAutofit/>
          </a:bodyPr>
          <a:lstStyle/>
          <a:p>
            <a:r>
              <a:rPr lang="en-US" dirty="0"/>
              <a:t>A Christian is one who has been baptized into Christ for the forgiveness of his sins, according to the plain will of God (Acts 11:26+Matt. 28:19-20; Acts 2:38)</a:t>
            </a:r>
          </a:p>
          <a:p>
            <a:r>
              <a:rPr lang="en-US" dirty="0"/>
              <a:t>One cannot hear error, believe error and obey error and become a New Testament Christian as a result</a:t>
            </a:r>
          </a:p>
          <a:p>
            <a:r>
              <a:rPr lang="en-US" dirty="0"/>
              <a:t>Just because one experiences some form of baptism does not mean he/she is a Christian</a:t>
            </a:r>
          </a:p>
          <a:p>
            <a:r>
              <a:rPr lang="en-US" dirty="0"/>
              <a:t>Just because one believes baptism is essential to salvation does not mean he/she is a faithful Christian if he/she does not hold to ALL (Matt. 28:20+Col. 3:17)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3AE3C7-6A03-405F-9802-8AD304A3E99E}"/>
              </a:ext>
            </a:extLst>
          </p:cNvPr>
          <p:cNvCxnSpPr>
            <a:cxnSpLocks/>
          </p:cNvCxnSpPr>
          <p:nvPr/>
        </p:nvCxnSpPr>
        <p:spPr>
          <a:xfrm>
            <a:off x="564022" y="2187726"/>
            <a:ext cx="802450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89DF-EF59-4C48-B476-CC87E24B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56" y="1160286"/>
            <a:ext cx="8484905" cy="893734"/>
          </a:xfrm>
        </p:spPr>
        <p:txBody>
          <a:bodyPr>
            <a:normAutofit fontScale="90000"/>
          </a:bodyPr>
          <a:lstStyle/>
          <a:p>
            <a:r>
              <a:rPr lang="en-US" dirty="0"/>
              <a:t>The Biblical View of</a:t>
            </a:r>
            <a:br>
              <a:rPr lang="en-US" dirty="0"/>
            </a:br>
            <a:r>
              <a:rPr lang="en-US" dirty="0"/>
              <a:t>Man-Made Denominationalism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B96F-E751-4296-A607-2059F2D1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2225615"/>
            <a:ext cx="8421346" cy="43957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God established only “one body/church” (Ep. 4:4+1:22-23)</a:t>
            </a:r>
          </a:p>
          <a:p>
            <a:r>
              <a:rPr lang="en-US" dirty="0"/>
              <a:t>Man and his doctrines have resulted in division/denominationalism (1 Cor. 1:10-13)</a:t>
            </a:r>
          </a:p>
          <a:p>
            <a:r>
              <a:rPr lang="en-US" dirty="0"/>
              <a:t>The church belonging to Christ in the N.T. is not a denomination (Matt. 16:18; Acts 20:28; Eph. 5:23)</a:t>
            </a:r>
          </a:p>
          <a:p>
            <a:r>
              <a:rPr lang="en-US" dirty="0"/>
              <a:t>There were no denominations in the first-century church (Acts 2:37-47)</a:t>
            </a:r>
          </a:p>
          <a:p>
            <a:r>
              <a:rPr lang="en-US" dirty="0"/>
              <a:t>There were no Christians in denominations in the first century</a:t>
            </a:r>
          </a:p>
          <a:p>
            <a:r>
              <a:rPr lang="en-US" dirty="0"/>
              <a:t>To be on “Jesus’ side” – one must teach His Word and operate by His authority (Matt. 7:21-23; Luke 6:46)!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D8D95E-C47F-4242-B939-5A802BB62372}"/>
              </a:ext>
            </a:extLst>
          </p:cNvPr>
          <p:cNvCxnSpPr>
            <a:cxnSpLocks/>
          </p:cNvCxnSpPr>
          <p:nvPr/>
        </p:nvCxnSpPr>
        <p:spPr>
          <a:xfrm>
            <a:off x="564022" y="2162088"/>
            <a:ext cx="802450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A50F4-DD37-4831-8938-1E697B8C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2288241"/>
            <a:ext cx="8421346" cy="4351841"/>
          </a:xfrm>
        </p:spPr>
        <p:txBody>
          <a:bodyPr>
            <a:normAutofit/>
          </a:bodyPr>
          <a:lstStyle/>
          <a:p>
            <a:r>
              <a:rPr lang="en-US" sz="3200" dirty="0"/>
              <a:t>Believe Jesus is God’s Son – John 1:12</a:t>
            </a:r>
          </a:p>
          <a:p>
            <a:r>
              <a:rPr lang="en-US" sz="3200" dirty="0"/>
              <a:t>Repent of your sins and turn to God – Acts 2:38</a:t>
            </a:r>
          </a:p>
          <a:p>
            <a:r>
              <a:rPr lang="en-US" sz="3200" dirty="0"/>
              <a:t>Confess your faith in Jesus – Romans 10:9-10</a:t>
            </a:r>
          </a:p>
          <a:p>
            <a:r>
              <a:rPr lang="en-US" sz="3200" dirty="0"/>
              <a:t>Be immersed into Christ – Galatians 3:27</a:t>
            </a:r>
          </a:p>
          <a:p>
            <a:pPr lvl="1"/>
            <a:r>
              <a:rPr lang="en-US" sz="2800" dirty="0"/>
              <a:t>God will forgive all of your sins – Acts 22:16</a:t>
            </a:r>
          </a:p>
          <a:p>
            <a:pPr lvl="1"/>
            <a:r>
              <a:rPr lang="en-US" sz="2800" dirty="0"/>
              <a:t>God will add you to His church – Acts 2:47</a:t>
            </a:r>
          </a:p>
          <a:p>
            <a:pPr lvl="1"/>
            <a:r>
              <a:rPr lang="en-US" sz="2800" dirty="0"/>
              <a:t>God will register you in heaven – Hebrews 12:23</a:t>
            </a:r>
          </a:p>
          <a:p>
            <a:r>
              <a:rPr lang="en-US" sz="3200" dirty="0"/>
              <a:t>Live as a faithful Christian – 1 Peter 4:16-19</a:t>
            </a:r>
          </a:p>
        </p:txBody>
      </p:sp>
    </p:spTree>
    <p:extLst>
      <p:ext uri="{BB962C8B-B14F-4D97-AF65-F5344CB8AC3E}">
        <p14:creationId xmlns:p14="http://schemas.microsoft.com/office/powerpoint/2010/main" val="4190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486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“They” Say the Text Teaches</vt:lpstr>
      <vt:lpstr>What the Text Actually Teaches</vt:lpstr>
      <vt:lpstr>This text cannot be used to support, accept or teach that those in manmade denominations (who believe, practice and teach things contrary to the N.T.)  are New Testament Christians.</vt:lpstr>
      <vt:lpstr>The Biblical View of a Bible-Made Christian</vt:lpstr>
      <vt:lpstr>The Biblical View of a Bible-Made Christian</vt:lpstr>
      <vt:lpstr>The Biblical View of Man-Made Denominationalism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2018-11-18T18:30:26Z</dcterms:created>
  <dcterms:modified xsi:type="dcterms:W3CDTF">2018-11-18T22:31:52Z</dcterms:modified>
</cp:coreProperties>
</file>