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59" r:id="rId11"/>
    <p:sldId id="266" r:id="rId12"/>
    <p:sldId id="267" r:id="rId13"/>
    <p:sldId id="268" r:id="rId14"/>
    <p:sldId id="269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0B6B5A-EDA5-4797-AD33-BAEF19E24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8FD80-6A6C-4DA9-AFEB-E6DE66B01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2" b="89761"/>
          <a:stretch/>
        </p:blipFill>
        <p:spPr>
          <a:xfrm>
            <a:off x="6615869" y="0"/>
            <a:ext cx="2528131" cy="7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1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DF11-0B89-4679-8FDE-12551F69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3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F8DB52-5592-4F1C-8394-45A2357BE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128058"/>
            <a:ext cx="8707507" cy="800672"/>
          </a:xfrm>
        </p:spPr>
        <p:txBody>
          <a:bodyPr>
            <a:normAutofit/>
          </a:bodyPr>
          <a:lstStyle>
            <a:lvl1pPr>
              <a:defRPr sz="4400" b="1" i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2928730"/>
            <a:ext cx="8828116" cy="392927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905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52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3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AD84-4688-4C21-A9D4-0C65BDDEB91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D4A680C0-A394-4CA7-A500-9509F8992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50165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1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77622C-6694-499C-A274-DD53758C4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>
            <a:extLst>
              <a:ext uri="{FF2B5EF4-FFF2-40B4-BE49-F238E27FC236}">
                <a16:creationId xmlns:a16="http://schemas.microsoft.com/office/drawing/2014/main" id="{CD4127FD-647B-4BF3-BD6B-5C681884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946275"/>
            <a:ext cx="64373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Have Thine own way, Lord! Have Thine own way!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Wounded and weary, Help me, I pray!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Power, all power Surely is Thine!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Touch me and heal me, Savior divine.</a:t>
            </a:r>
          </a:p>
        </p:txBody>
      </p:sp>
      <p:pic>
        <p:nvPicPr>
          <p:cNvPr id="6156" name="Picture 12" descr="HaveThineOwnWay5">
            <a:extLst>
              <a:ext uri="{FF2B5EF4-FFF2-40B4-BE49-F238E27FC236}">
                <a16:creationId xmlns:a16="http://schemas.microsoft.com/office/drawing/2014/main" id="{8C7DC23D-EF71-4325-BE73-3E4E9C2B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13">
            <a:extLst>
              <a:ext uri="{FF2B5EF4-FFF2-40B4-BE49-F238E27FC236}">
                <a16:creationId xmlns:a16="http://schemas.microsoft.com/office/drawing/2014/main" id="{3B01D91D-8F0D-45DF-9A9B-B97CE47D0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Verse 3 	</a:t>
            </a:r>
            <a:r>
              <a:rPr lang="en-US" altLang="en-US" b="1" i="1" dirty="0">
                <a:solidFill>
                  <a:srgbClr val="C00000"/>
                </a:solidFill>
              </a:rPr>
              <a:t>Lord, Help Me!</a:t>
            </a:r>
            <a:endParaRPr lang="en-US" altLang="en-US" dirty="0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3FCAE5DC-21BF-4A5C-9A91-09819ED6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#197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Have Thine Own Way, Lord</a:t>
            </a:r>
          </a:p>
        </p:txBody>
      </p:sp>
    </p:spTree>
    <p:extLst>
      <p:ext uri="{BB962C8B-B14F-4D97-AF65-F5344CB8AC3E}">
        <p14:creationId xmlns:p14="http://schemas.microsoft.com/office/powerpoint/2010/main" val="336753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aveThineOwnWay6">
            <a:extLst>
              <a:ext uri="{FF2B5EF4-FFF2-40B4-BE49-F238E27FC236}">
                <a16:creationId xmlns:a16="http://schemas.microsoft.com/office/drawing/2014/main" id="{FE5D671C-1053-4E4B-A417-9FBB224A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>
            <a:extLst>
              <a:ext uri="{FF2B5EF4-FFF2-40B4-BE49-F238E27FC236}">
                <a16:creationId xmlns:a16="http://schemas.microsoft.com/office/drawing/2014/main" id="{89889794-1CA3-4D99-97B7-253E92018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Verse 3 	</a:t>
            </a:r>
            <a:r>
              <a:rPr lang="en-US" altLang="en-US" b="1" i="1" dirty="0">
                <a:solidFill>
                  <a:srgbClr val="C00000"/>
                </a:solidFill>
              </a:rPr>
              <a:t>Lord, Help Me!</a:t>
            </a:r>
            <a:endParaRPr lang="en-US" altLang="en-US" dirty="0"/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B672BEB5-9FC8-41F0-80E8-69BE2094F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#197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Have Thine Own Way, Lord</a:t>
            </a:r>
          </a:p>
        </p:txBody>
      </p:sp>
    </p:spTree>
    <p:extLst>
      <p:ext uri="{BB962C8B-B14F-4D97-AF65-F5344CB8AC3E}">
        <p14:creationId xmlns:p14="http://schemas.microsoft.com/office/powerpoint/2010/main" val="406873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79EC681F-C32D-43A0-895E-F2FFC0A9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174875"/>
            <a:ext cx="36449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Have Thine own way, Lord!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Have Thine own way!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Hold over my being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Absolute sway!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Fill with Thy Spirit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Till all shall see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Christ only, al-ways,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Living in me!</a:t>
            </a:r>
          </a:p>
        </p:txBody>
      </p:sp>
      <p:pic>
        <p:nvPicPr>
          <p:cNvPr id="14342" name="Picture 6" descr="HaveThineOwnWay7">
            <a:extLst>
              <a:ext uri="{FF2B5EF4-FFF2-40B4-BE49-F238E27FC236}">
                <a16:creationId xmlns:a16="http://schemas.microsoft.com/office/drawing/2014/main" id="{406BFB38-FC58-4ED0-B161-B3BF2631B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B62DF14E-24B6-4F84-A276-49863A7F3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Verse 4 	</a:t>
            </a:r>
            <a:r>
              <a:rPr lang="en-US" altLang="en-US" b="1" i="1" dirty="0">
                <a:solidFill>
                  <a:srgbClr val="C00000"/>
                </a:solidFill>
              </a:rPr>
              <a:t>Lord, Use Me!</a:t>
            </a:r>
            <a:endParaRPr lang="en-US" altLang="en-US" dirty="0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491FA39B-F3C1-47E4-9601-29905EFC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#197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Have Thine Own Way, Lord</a:t>
            </a:r>
          </a:p>
        </p:txBody>
      </p:sp>
    </p:spTree>
    <p:extLst>
      <p:ext uri="{BB962C8B-B14F-4D97-AF65-F5344CB8AC3E}">
        <p14:creationId xmlns:p14="http://schemas.microsoft.com/office/powerpoint/2010/main" val="98282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aveThineOwnWay8">
            <a:extLst>
              <a:ext uri="{FF2B5EF4-FFF2-40B4-BE49-F238E27FC236}">
                <a16:creationId xmlns:a16="http://schemas.microsoft.com/office/drawing/2014/main" id="{64D7E337-EA67-4932-B9A3-E553126A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5FFCA4E3-56EE-44E6-9DD0-E7F01C25E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Verse 4 	</a:t>
            </a:r>
            <a:r>
              <a:rPr lang="en-US" altLang="en-US" b="1" i="1" dirty="0">
                <a:solidFill>
                  <a:srgbClr val="C00000"/>
                </a:solidFill>
              </a:rPr>
              <a:t>Lord, Use Me!</a:t>
            </a:r>
            <a:endParaRPr lang="en-US" altLang="en-US" dirty="0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3DF3BA43-A4E5-440F-BDBC-F5B735AE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#197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Have Thine Own Way, Lord</a:t>
            </a:r>
          </a:p>
        </p:txBody>
      </p:sp>
    </p:spTree>
    <p:extLst>
      <p:ext uri="{BB962C8B-B14F-4D97-AF65-F5344CB8AC3E}">
        <p14:creationId xmlns:p14="http://schemas.microsoft.com/office/powerpoint/2010/main" val="394761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You Submitted to the Lord’s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4488" indent="-344488"/>
            <a:r>
              <a:rPr lang="en-US" dirty="0"/>
              <a:t>Believe Jesus is God’s Son – John 20:30-31</a:t>
            </a:r>
          </a:p>
          <a:p>
            <a:pPr marL="344488" indent="-344488"/>
            <a:r>
              <a:rPr lang="en-US" dirty="0"/>
              <a:t>Repent of your sins and turn to God – Acts 2:38</a:t>
            </a:r>
          </a:p>
          <a:p>
            <a:pPr marL="344488" indent="-344488"/>
            <a:r>
              <a:rPr lang="en-US" dirty="0"/>
              <a:t>Confess your faith in Jesus – Matthew 10:32</a:t>
            </a:r>
          </a:p>
          <a:p>
            <a:pPr marL="344488" indent="-344488"/>
            <a:r>
              <a:rPr lang="en-US" dirty="0"/>
              <a:t>Be immersed into Christ – Mark 16:16</a:t>
            </a:r>
          </a:p>
          <a:p>
            <a:pPr marL="688976" lvl="1" indent="-344488"/>
            <a:r>
              <a:rPr lang="en-US" dirty="0"/>
              <a:t>God will forgive all of your sins – Acts 22:16</a:t>
            </a:r>
          </a:p>
          <a:p>
            <a:pPr marL="688976" lvl="1" indent="-344488"/>
            <a:r>
              <a:rPr lang="en-US" dirty="0"/>
              <a:t>God will add you to His church – Acts 2:47</a:t>
            </a:r>
          </a:p>
          <a:p>
            <a:pPr marL="688976" lvl="1" indent="-344488"/>
            <a:r>
              <a:rPr lang="en-US" dirty="0"/>
              <a:t>God will enroll you in heaven – Hebrews 12:23</a:t>
            </a:r>
          </a:p>
          <a:p>
            <a:pPr marL="344488" indent="-344488"/>
            <a:r>
              <a:rPr lang="en-US" dirty="0"/>
              <a:t>Yield yourself in service to the Lord – Rom. 6:13-18</a:t>
            </a:r>
          </a:p>
        </p:txBody>
      </p:sp>
    </p:spTree>
    <p:extLst>
      <p:ext uri="{BB962C8B-B14F-4D97-AF65-F5344CB8AC3E}">
        <p14:creationId xmlns:p14="http://schemas.microsoft.com/office/powerpoint/2010/main" val="42800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LORD, MOLD ME!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828116" cy="3929270"/>
          </a:xfrm>
        </p:spPr>
        <p:txBody>
          <a:bodyPr>
            <a:normAutofit/>
          </a:bodyPr>
          <a:lstStyle/>
          <a:p>
            <a:pPr marL="344488" indent="-344488"/>
            <a:r>
              <a:rPr lang="en-US" dirty="0"/>
              <a:t>“Lord, I want to live within Thy will!” </a:t>
            </a:r>
            <a:br>
              <a:rPr lang="en-US" dirty="0"/>
            </a:br>
            <a:r>
              <a:rPr lang="en-US" dirty="0"/>
              <a:t>(Matt. 7:21; 1 John 2:17; Heb. 10:9; Eph. </a:t>
            </a:r>
            <a:r>
              <a:rPr lang="en-US"/>
              <a:t>5:17)</a:t>
            </a:r>
            <a:endParaRPr lang="en-US" dirty="0"/>
          </a:p>
          <a:p>
            <a:pPr marL="344488" indent="-344488"/>
            <a:r>
              <a:rPr lang="en-US" dirty="0"/>
              <a:t>“Mold me &amp; make me after Thy will, not mine!” </a:t>
            </a:r>
            <a:br>
              <a:rPr lang="en-US" dirty="0"/>
            </a:br>
            <a:r>
              <a:rPr lang="en-US" dirty="0"/>
              <a:t>(Rom. 13:14; John 5:30; 6:38)</a:t>
            </a:r>
          </a:p>
          <a:p>
            <a:pPr marL="344488" indent="-344488"/>
            <a:r>
              <a:rPr lang="en-US" dirty="0"/>
              <a:t>“I yield! I submit! I wait!” </a:t>
            </a:r>
            <a:br>
              <a:rPr lang="en-US" dirty="0"/>
            </a:br>
            <a:r>
              <a:rPr lang="en-US" dirty="0"/>
              <a:t>(Jer. 18:1-4; Isa. 64:8; 40:31; Psa. 27:14; Jas. 4:7)</a:t>
            </a:r>
          </a:p>
        </p:txBody>
      </p:sp>
    </p:spTree>
    <p:extLst>
      <p:ext uri="{BB962C8B-B14F-4D97-AF65-F5344CB8AC3E}">
        <p14:creationId xmlns:p14="http://schemas.microsoft.com/office/powerpoint/2010/main" val="38224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LORD, FORGIVE ME!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828116" cy="3929270"/>
          </a:xfrm>
        </p:spPr>
        <p:txBody>
          <a:bodyPr>
            <a:normAutofit/>
          </a:bodyPr>
          <a:lstStyle/>
          <a:p>
            <a:pPr marL="344488" indent="-344488"/>
            <a:r>
              <a:rPr lang="en-US" dirty="0"/>
              <a:t>“Lord, I want to be in Thy presence!” </a:t>
            </a:r>
            <a:br>
              <a:rPr lang="en-US" dirty="0"/>
            </a:br>
            <a:r>
              <a:rPr lang="en-US" dirty="0"/>
              <a:t>(Psa. 27:4 vs. Isa. 59:2)</a:t>
            </a:r>
          </a:p>
          <a:p>
            <a:pPr marL="344488" indent="-344488"/>
            <a:r>
              <a:rPr lang="en-US" dirty="0"/>
              <a:t>“Search me, try me, forgive me!” </a:t>
            </a:r>
            <a:br>
              <a:rPr lang="en-US" dirty="0"/>
            </a:br>
            <a:r>
              <a:rPr lang="en-US" dirty="0"/>
              <a:t>(Psa. 139:23-24; 51:1-19)</a:t>
            </a:r>
          </a:p>
          <a:p>
            <a:pPr marL="344488" indent="-344488"/>
            <a:r>
              <a:rPr lang="en-US" dirty="0"/>
              <a:t>“I humbly bow in Thy presence!” </a:t>
            </a:r>
            <a:br>
              <a:rPr lang="en-US" dirty="0"/>
            </a:br>
            <a:r>
              <a:rPr lang="en-US" dirty="0"/>
              <a:t>(1 Pet. 5:6; Luke 18:13; Psa. 51)</a:t>
            </a:r>
          </a:p>
        </p:txBody>
      </p:sp>
    </p:spTree>
    <p:extLst>
      <p:ext uri="{BB962C8B-B14F-4D97-AF65-F5344CB8AC3E}">
        <p14:creationId xmlns:p14="http://schemas.microsoft.com/office/powerpoint/2010/main" val="1464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LORD, HELP ME!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828116" cy="3929270"/>
          </a:xfrm>
        </p:spPr>
        <p:txBody>
          <a:bodyPr>
            <a:normAutofit/>
          </a:bodyPr>
          <a:lstStyle/>
          <a:p>
            <a:pPr marL="344488" indent="-344488"/>
            <a:r>
              <a:rPr lang="en-US" dirty="0"/>
              <a:t>“Lord, I pray for Thy power!” </a:t>
            </a:r>
            <a:br>
              <a:rPr lang="en-US" dirty="0"/>
            </a:br>
            <a:r>
              <a:rPr lang="en-US" dirty="0"/>
              <a:t>(Psa. 62:11-12; 147:1-11)</a:t>
            </a:r>
          </a:p>
          <a:p>
            <a:pPr marL="344488" indent="-344488"/>
            <a:r>
              <a:rPr lang="en-US" dirty="0"/>
              <a:t>“Help me! Heal me!  I’m spiritually weary!” </a:t>
            </a:r>
            <a:br>
              <a:rPr lang="en-US" dirty="0"/>
            </a:br>
            <a:r>
              <a:rPr lang="en-US" dirty="0"/>
              <a:t>(Psa. 46:1-3, 10-11; Heb. 13:6)</a:t>
            </a:r>
          </a:p>
          <a:p>
            <a:pPr marL="344488" indent="-344488"/>
            <a:r>
              <a:rPr lang="en-US" dirty="0"/>
              <a:t>“I trust!  I need!  I pray!  I beg!” </a:t>
            </a:r>
            <a:br>
              <a:rPr lang="en-US" dirty="0"/>
            </a:br>
            <a:r>
              <a:rPr lang="en-US" dirty="0"/>
              <a:t>(Psa. 71:9-12; 18:1-2; 28:7; 2 Tim. 1:12)</a:t>
            </a:r>
          </a:p>
        </p:txBody>
      </p:sp>
    </p:spTree>
    <p:extLst>
      <p:ext uri="{BB962C8B-B14F-4D97-AF65-F5344CB8AC3E}">
        <p14:creationId xmlns:p14="http://schemas.microsoft.com/office/powerpoint/2010/main" val="10628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LORD, USE ME!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828116" cy="3929270"/>
          </a:xfrm>
        </p:spPr>
        <p:txBody>
          <a:bodyPr>
            <a:normAutofit/>
          </a:bodyPr>
          <a:lstStyle/>
          <a:p>
            <a:pPr marL="344488" indent="-344488"/>
            <a:r>
              <a:rPr lang="en-US" dirty="0"/>
              <a:t>“Lord, I want to be Thy dwelling!” </a:t>
            </a:r>
            <a:br>
              <a:rPr lang="en-US" dirty="0"/>
            </a:br>
            <a:r>
              <a:rPr lang="en-US" dirty="0"/>
              <a:t>(1 Cor. 6:19-20; Rom. 8:9-11; Rev. 3:20; Jn. 14:23)</a:t>
            </a:r>
          </a:p>
          <a:p>
            <a:pPr marL="344488" indent="-344488"/>
            <a:r>
              <a:rPr lang="en-US" dirty="0"/>
              <a:t>“Take me!  Live in me!  Use me!” </a:t>
            </a:r>
            <a:br>
              <a:rPr lang="en-US" dirty="0"/>
            </a:br>
            <a:r>
              <a:rPr lang="en-US" dirty="0"/>
              <a:t>(Rom. 6:13; 12:1; Phil. 1:20)</a:t>
            </a:r>
          </a:p>
          <a:p>
            <a:pPr marL="344488" indent="-344488"/>
            <a:r>
              <a:rPr lang="en-US" dirty="0"/>
              <a:t>“I want you!  I want others to see you in me!” </a:t>
            </a:r>
            <a:br>
              <a:rPr lang="en-US" dirty="0"/>
            </a:br>
            <a:r>
              <a:rPr lang="en-US" dirty="0"/>
              <a:t>(Gal. 2:20; Matt. 5:16; Eph. 5:18+Col. 3:16)</a:t>
            </a:r>
          </a:p>
        </p:txBody>
      </p:sp>
    </p:spTree>
    <p:extLst>
      <p:ext uri="{BB962C8B-B14F-4D97-AF65-F5344CB8AC3E}">
        <p14:creationId xmlns:p14="http://schemas.microsoft.com/office/powerpoint/2010/main" val="258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>
            <a:extLst>
              <a:ext uri="{FF2B5EF4-FFF2-40B4-BE49-F238E27FC236}">
                <a16:creationId xmlns:a16="http://schemas.microsoft.com/office/drawing/2014/main" id="{04875805-43B8-4FF7-94E5-D6F87879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89075"/>
            <a:ext cx="36449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Have Thine own way, Lord!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Have Thine own way!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Thou art the Potter,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am the clay.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Mold me and make 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After Thy will,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While I am waiting,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Yielded and still.</a:t>
            </a:r>
          </a:p>
        </p:txBody>
      </p:sp>
      <p:pic>
        <p:nvPicPr>
          <p:cNvPr id="2064" name="Picture 16" descr="HaveThineOwnWay1">
            <a:extLst>
              <a:ext uri="{FF2B5EF4-FFF2-40B4-BE49-F238E27FC236}">
                <a16:creationId xmlns:a16="http://schemas.microsoft.com/office/drawing/2014/main" id="{DD4CB35A-63E7-4A5B-991B-799DC349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17">
            <a:extLst>
              <a:ext uri="{FF2B5EF4-FFF2-40B4-BE49-F238E27FC236}">
                <a16:creationId xmlns:a16="http://schemas.microsoft.com/office/drawing/2014/main" id="{4FAB3290-03E6-4B18-A423-F4BA709C5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Verse 1 	</a:t>
            </a:r>
            <a:r>
              <a:rPr lang="en-US" altLang="en-US" b="1" i="1" dirty="0">
                <a:solidFill>
                  <a:srgbClr val="C00000"/>
                </a:solidFill>
              </a:rPr>
              <a:t>Lord, Mold Me!</a:t>
            </a:r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4E963C76-1699-4FC9-AAB3-510B4E62A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#197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Have Thine Own Way, Lord</a:t>
            </a:r>
          </a:p>
        </p:txBody>
      </p:sp>
    </p:spTree>
    <p:extLst>
      <p:ext uri="{BB962C8B-B14F-4D97-AF65-F5344CB8AC3E}">
        <p14:creationId xmlns:p14="http://schemas.microsoft.com/office/powerpoint/2010/main" val="26309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aveThineOwnWay2">
            <a:extLst>
              <a:ext uri="{FF2B5EF4-FFF2-40B4-BE49-F238E27FC236}">
                <a16:creationId xmlns:a16="http://schemas.microsoft.com/office/drawing/2014/main" id="{99954D61-2D9D-4DA2-90C6-C5F22B2A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13">
            <a:extLst>
              <a:ext uri="{FF2B5EF4-FFF2-40B4-BE49-F238E27FC236}">
                <a16:creationId xmlns:a16="http://schemas.microsoft.com/office/drawing/2014/main" id="{660EE3F0-AE97-4FD8-B447-AF7F22A4B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Verse 1 	</a:t>
            </a:r>
            <a:r>
              <a:rPr lang="en-US" altLang="en-US" b="1" i="1" dirty="0">
                <a:solidFill>
                  <a:srgbClr val="C00000"/>
                </a:solidFill>
              </a:rPr>
              <a:t>Lord, Mold Me!</a:t>
            </a:r>
            <a:endParaRPr lang="en-US" altLang="en-US" dirty="0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E64CCACB-8A6E-4C2F-9D35-C2004D53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#197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Have Thine Own Way, Lord</a:t>
            </a:r>
          </a:p>
        </p:txBody>
      </p:sp>
    </p:spTree>
    <p:extLst>
      <p:ext uri="{BB962C8B-B14F-4D97-AF65-F5344CB8AC3E}">
        <p14:creationId xmlns:p14="http://schemas.microsoft.com/office/powerpoint/2010/main" val="289440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9">
            <a:extLst>
              <a:ext uri="{FF2B5EF4-FFF2-40B4-BE49-F238E27FC236}">
                <a16:creationId xmlns:a16="http://schemas.microsoft.com/office/drawing/2014/main" id="{043DD1F0-85C4-42DC-BA7A-C0E95964C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870075"/>
            <a:ext cx="36449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Have Thine own way, Lord!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Have Thine own way!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Search me and try me,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Master, to-day!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Whiter than snow, Lord,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Wash me just now,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 in Thy presence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Humbly I bow.</a:t>
            </a:r>
          </a:p>
        </p:txBody>
      </p:sp>
      <p:pic>
        <p:nvPicPr>
          <p:cNvPr id="4107" name="Picture 11" descr="HaveThineOwnWay3">
            <a:extLst>
              <a:ext uri="{FF2B5EF4-FFF2-40B4-BE49-F238E27FC236}">
                <a16:creationId xmlns:a16="http://schemas.microsoft.com/office/drawing/2014/main" id="{415CD06D-6C4F-4CB1-AD7D-B40F31BB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12">
            <a:extLst>
              <a:ext uri="{FF2B5EF4-FFF2-40B4-BE49-F238E27FC236}">
                <a16:creationId xmlns:a16="http://schemas.microsoft.com/office/drawing/2014/main" id="{79532715-75E1-46FE-A81C-C06886591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Verse 2 	</a:t>
            </a:r>
            <a:r>
              <a:rPr lang="en-US" altLang="en-US" b="1" i="1" dirty="0">
                <a:solidFill>
                  <a:srgbClr val="C00000"/>
                </a:solidFill>
              </a:rPr>
              <a:t>Lord, Forgive Me!</a:t>
            </a:r>
            <a:endParaRPr lang="en-US" altLang="en-US" dirty="0"/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CF085973-CA33-44C1-96DB-BC233840E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#197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Have Thine Own Way, Lord</a:t>
            </a:r>
          </a:p>
        </p:txBody>
      </p:sp>
    </p:spTree>
    <p:extLst>
      <p:ext uri="{BB962C8B-B14F-4D97-AF65-F5344CB8AC3E}">
        <p14:creationId xmlns:p14="http://schemas.microsoft.com/office/powerpoint/2010/main" val="293852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HaveThineOwnWay4">
            <a:extLst>
              <a:ext uri="{FF2B5EF4-FFF2-40B4-BE49-F238E27FC236}">
                <a16:creationId xmlns:a16="http://schemas.microsoft.com/office/drawing/2014/main" id="{687EA229-5A5B-45A8-9E90-CC62E34D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Rectangle 10">
            <a:extLst>
              <a:ext uri="{FF2B5EF4-FFF2-40B4-BE49-F238E27FC236}">
                <a16:creationId xmlns:a16="http://schemas.microsoft.com/office/drawing/2014/main" id="{D09E8EDB-B2DC-49A6-80DE-5B9DE8A11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Verse 2 	</a:t>
            </a:r>
            <a:r>
              <a:rPr lang="en-US" altLang="en-US" b="1" i="1" dirty="0">
                <a:solidFill>
                  <a:srgbClr val="C00000"/>
                </a:solidFill>
              </a:rPr>
              <a:t>Lord, Forgive Me!</a:t>
            </a:r>
            <a:endParaRPr lang="en-US" altLang="en-US" dirty="0"/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442311CA-40B6-4430-AD16-1F7FE28D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#197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Have Thine Own Way, Lord</a:t>
            </a:r>
          </a:p>
        </p:txBody>
      </p:sp>
    </p:spTree>
    <p:extLst>
      <p:ext uri="{BB962C8B-B14F-4D97-AF65-F5344CB8AC3E}">
        <p14:creationId xmlns:p14="http://schemas.microsoft.com/office/powerpoint/2010/main" val="120781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4100</TotalTime>
  <Words>395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LORD, MOLD ME!</vt:lpstr>
      <vt:lpstr>LORD, FORGIVE ME!</vt:lpstr>
      <vt:lpstr>LORD, HELP ME!</vt:lpstr>
      <vt:lpstr>LORD, USE ME!</vt:lpstr>
      <vt:lpstr>Verse 1  Lord, Mold Me!</vt:lpstr>
      <vt:lpstr>Verse 1  Lord, Mold Me!</vt:lpstr>
      <vt:lpstr>Verse 2  Lord, Forgive Me!</vt:lpstr>
      <vt:lpstr>Verse 2  Lord, Forgive Me!</vt:lpstr>
      <vt:lpstr>Verse 3  Lord, Help Me!</vt:lpstr>
      <vt:lpstr>Verse 3  Lord, Help Me!</vt:lpstr>
      <vt:lpstr>Verse 4  Lord, Use Me!</vt:lpstr>
      <vt:lpstr>Verse 4  Lord, Use Me!</vt:lpstr>
      <vt:lpstr>Have You Submitted to the Lord’s Way?</vt:lpstr>
    </vt:vector>
  </TitlesOfParts>
  <Company>Palm Beach Lakes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Sproule</cp:lastModifiedBy>
  <cp:revision>34</cp:revision>
  <dcterms:created xsi:type="dcterms:W3CDTF">2016-01-08T01:47:06Z</dcterms:created>
  <dcterms:modified xsi:type="dcterms:W3CDTF">2018-12-02T20:58:36Z</dcterms:modified>
</cp:coreProperties>
</file>