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95" r:id="rId4"/>
    <p:sldId id="314" r:id="rId5"/>
    <p:sldId id="327" r:id="rId6"/>
    <p:sldId id="281" r:id="rId7"/>
    <p:sldId id="340" r:id="rId8"/>
    <p:sldId id="278"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94660"/>
  </p:normalViewPr>
  <p:slideViewPr>
    <p:cSldViewPr snapToGrid="0">
      <p:cViewPr varScale="1">
        <p:scale>
          <a:sx n="68" d="100"/>
          <a:sy n="68" d="100"/>
        </p:scale>
        <p:origin x="8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17651-D908-43FD-8F37-289DDF49223C}"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E37AD-DD47-4C36-9F7D-04D614203D81}" type="slidenum">
              <a:rPr lang="en-US" smtClean="0"/>
              <a:t>‹#›</a:t>
            </a:fld>
            <a:endParaRPr lang="en-US"/>
          </a:p>
        </p:txBody>
      </p:sp>
    </p:spTree>
    <p:extLst>
      <p:ext uri="{BB962C8B-B14F-4D97-AF65-F5344CB8AC3E}">
        <p14:creationId xmlns:p14="http://schemas.microsoft.com/office/powerpoint/2010/main" val="198494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C7E8-6FA5-43A2-98B0-DE6A6D31A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3D44D-59D5-483D-B0B7-628C86FD0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6E94A-142E-4EE9-9A71-AFA8A063F41B}"/>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5" name="Footer Placeholder 4">
            <a:extLst>
              <a:ext uri="{FF2B5EF4-FFF2-40B4-BE49-F238E27FC236}">
                <a16:creationId xmlns:a16="http://schemas.microsoft.com/office/drawing/2014/main" id="{33C017A3-86A6-4CA2-B7C1-1AEDA3258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731C8-6F87-4E91-8A79-EF16C3653CE6}"/>
              </a:ext>
            </a:extLst>
          </p:cNvPr>
          <p:cNvSpPr>
            <a:spLocks noGrp="1"/>
          </p:cNvSpPr>
          <p:nvPr>
            <p:ph type="sldNum" sz="quarter" idx="12"/>
          </p:nvPr>
        </p:nvSpPr>
        <p:spPr/>
        <p:txBody>
          <a:bodyPr/>
          <a:lstStyle/>
          <a:p>
            <a:fld id="{079B63D2-52A2-4A42-852D-E060FC5D080D}" type="slidenum">
              <a:rPr lang="en-US" smtClean="0"/>
              <a:t>‹#›</a:t>
            </a:fld>
            <a:endParaRPr lang="en-US"/>
          </a:p>
        </p:txBody>
      </p:sp>
      <p:pic>
        <p:nvPicPr>
          <p:cNvPr id="8" name="Picture 7">
            <a:extLst>
              <a:ext uri="{FF2B5EF4-FFF2-40B4-BE49-F238E27FC236}">
                <a16:creationId xmlns:a16="http://schemas.microsoft.com/office/drawing/2014/main" id="{63B496C3-1EFD-45A4-B1F7-DD09FB1E8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963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B09E-000B-4192-9ACD-30E1B5A06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7DF65-276D-45E6-B6D8-8369727207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6018D-41E4-4702-9056-244700CA44B7}"/>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5" name="Footer Placeholder 4">
            <a:extLst>
              <a:ext uri="{FF2B5EF4-FFF2-40B4-BE49-F238E27FC236}">
                <a16:creationId xmlns:a16="http://schemas.microsoft.com/office/drawing/2014/main" id="{67E33103-511C-4A0E-B31C-7F2EB22E4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6B6EC-122F-4130-AF10-0E6DCDF136C2}"/>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345027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B682B-0426-46C5-AA49-6FCFA4368A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47D6C-6319-40A2-A96A-9AB1B61507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8953E-5EAA-40D8-8965-96CDEC8D9E1C}"/>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5" name="Footer Placeholder 4">
            <a:extLst>
              <a:ext uri="{FF2B5EF4-FFF2-40B4-BE49-F238E27FC236}">
                <a16:creationId xmlns:a16="http://schemas.microsoft.com/office/drawing/2014/main" id="{7047E542-F7FE-43D7-A181-270EDA9A9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C865D-8C51-4C1B-BFBD-2F840D80FDB0}"/>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322843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850E6F-1A1C-45BA-B5D3-0A303E486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78E056-67A8-4222-922D-9F8A9BB1C8E5}"/>
              </a:ext>
            </a:extLst>
          </p:cNvPr>
          <p:cNvSpPr>
            <a:spLocks noGrp="1"/>
          </p:cNvSpPr>
          <p:nvPr>
            <p:ph type="title"/>
          </p:nvPr>
        </p:nvSpPr>
        <p:spPr>
          <a:xfrm>
            <a:off x="198408" y="1719472"/>
            <a:ext cx="11795184" cy="704551"/>
          </a:xfrm>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F90809D-FE4A-4151-9914-CFC3B2667A29}"/>
              </a:ext>
            </a:extLst>
          </p:cNvPr>
          <p:cNvSpPr>
            <a:spLocks noGrp="1"/>
          </p:cNvSpPr>
          <p:nvPr>
            <p:ph idx="1"/>
          </p:nvPr>
        </p:nvSpPr>
        <p:spPr>
          <a:xfrm>
            <a:off x="198408" y="2579298"/>
            <a:ext cx="11897263" cy="4278702"/>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2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ABED-C3CB-483C-9217-A4EDC099A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69589-17EA-490F-8002-E2455CAAA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D7AB1-7132-481D-8B7C-5A0E74BACA1B}"/>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5" name="Footer Placeholder 4">
            <a:extLst>
              <a:ext uri="{FF2B5EF4-FFF2-40B4-BE49-F238E27FC236}">
                <a16:creationId xmlns:a16="http://schemas.microsoft.com/office/drawing/2014/main" id="{9B68D704-F3B7-4A4F-BD7B-EFFB41E9E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2C882-B90E-413C-9650-239ADAABC570}"/>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131524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F40D-123D-4BD5-94E4-41F97CD7F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6BDD5-9C30-4455-A6BB-DF8C3CF8C4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2CDBB-DE28-4103-B598-C249B4B292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42CC32-51CB-4DF3-9ABC-DBCA5A47FAC3}"/>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6" name="Footer Placeholder 5">
            <a:extLst>
              <a:ext uri="{FF2B5EF4-FFF2-40B4-BE49-F238E27FC236}">
                <a16:creationId xmlns:a16="http://schemas.microsoft.com/office/drawing/2014/main" id="{6962D2B2-63A8-455A-BF2D-738E78BC3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7BF45-2E11-4C44-988E-47CA9DBB7992}"/>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52240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952F-0082-4B7F-92D2-2E0FD6145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F126D-CCB7-4607-A128-82C2E30C5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5CA36-682A-4E1F-A57F-C25DC47CEF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B2A218-4BE7-43D2-B42B-F258DB035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A37BC3-FADD-4256-AB51-B4E2C626D3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F249-DF86-4655-9977-D48FC95F284D}"/>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8" name="Footer Placeholder 7">
            <a:extLst>
              <a:ext uri="{FF2B5EF4-FFF2-40B4-BE49-F238E27FC236}">
                <a16:creationId xmlns:a16="http://schemas.microsoft.com/office/drawing/2014/main" id="{7E77E11C-C31D-4495-8045-AFBCCE0AA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F29AF-2F2D-40B5-8168-6BE81ED183D0}"/>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119165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A765-B521-46ED-A4C2-D9BBA2FE7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EC993-1F72-4ABA-8CEC-EEF12B478A03}"/>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4" name="Footer Placeholder 3">
            <a:extLst>
              <a:ext uri="{FF2B5EF4-FFF2-40B4-BE49-F238E27FC236}">
                <a16:creationId xmlns:a16="http://schemas.microsoft.com/office/drawing/2014/main" id="{EBAC9E1A-F3FA-490D-AF31-7000F0DBB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8B00FF-736C-4E30-9FC5-9127F16F4859}"/>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95202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0FA55-4FB2-4264-B971-49306C28E3D0}"/>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3" name="Footer Placeholder 2">
            <a:extLst>
              <a:ext uri="{FF2B5EF4-FFF2-40B4-BE49-F238E27FC236}">
                <a16:creationId xmlns:a16="http://schemas.microsoft.com/office/drawing/2014/main" id="{84802175-C91D-494D-B9E4-CAF6833934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5937F-254E-4346-A76C-02429D05CFD6}"/>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44327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DCF4-A7EB-4165-B32A-0B284710C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B1489-9A3E-424D-829E-5CCD0DB83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BF318-7356-40A1-8A5D-B5932012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83E579-6618-466E-8E1A-792BB70D0D3B}"/>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6" name="Footer Placeholder 5">
            <a:extLst>
              <a:ext uri="{FF2B5EF4-FFF2-40B4-BE49-F238E27FC236}">
                <a16:creationId xmlns:a16="http://schemas.microsoft.com/office/drawing/2014/main" id="{992C57F3-1CC8-4D8F-9028-8FF4E33D9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5B6E5-DBDA-4A01-BAA4-7FE536DE60AA}"/>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199347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3170-0641-489A-8B18-5C39768E5E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E51A93-7928-41D1-8580-4D7BC3EA2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14117-27EF-489C-B51D-7C04163B4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C3D979-4F7F-46B3-930A-8068EFE18FF4}"/>
              </a:ext>
            </a:extLst>
          </p:cNvPr>
          <p:cNvSpPr>
            <a:spLocks noGrp="1"/>
          </p:cNvSpPr>
          <p:nvPr>
            <p:ph type="dt" sz="half" idx="10"/>
          </p:nvPr>
        </p:nvSpPr>
        <p:spPr/>
        <p:txBody>
          <a:bodyPr/>
          <a:lstStyle/>
          <a:p>
            <a:fld id="{0DCDFA66-D276-4C54-8C7D-A5C4CFE6CDF2}" type="datetimeFigureOut">
              <a:rPr lang="en-US" smtClean="0"/>
              <a:t>12/10/2018</a:t>
            </a:fld>
            <a:endParaRPr lang="en-US"/>
          </a:p>
        </p:txBody>
      </p:sp>
      <p:sp>
        <p:nvSpPr>
          <p:cNvPr id="6" name="Footer Placeholder 5">
            <a:extLst>
              <a:ext uri="{FF2B5EF4-FFF2-40B4-BE49-F238E27FC236}">
                <a16:creationId xmlns:a16="http://schemas.microsoft.com/office/drawing/2014/main" id="{827224B8-8EBC-46ED-A25C-AD4A662CC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572C0-079D-407D-ADE5-BBF7F4508F56}"/>
              </a:ext>
            </a:extLst>
          </p:cNvPr>
          <p:cNvSpPr>
            <a:spLocks noGrp="1"/>
          </p:cNvSpPr>
          <p:nvPr>
            <p:ph type="sldNum" sz="quarter" idx="12"/>
          </p:nvPr>
        </p:nvSpPr>
        <p:spPr/>
        <p:txBody>
          <a:bodyPr/>
          <a:lstStyle/>
          <a:p>
            <a:fld id="{079B63D2-52A2-4A42-852D-E060FC5D080D}" type="slidenum">
              <a:rPr lang="en-US" smtClean="0"/>
              <a:t>‹#›</a:t>
            </a:fld>
            <a:endParaRPr lang="en-US"/>
          </a:p>
        </p:txBody>
      </p:sp>
    </p:spTree>
    <p:extLst>
      <p:ext uri="{BB962C8B-B14F-4D97-AF65-F5344CB8AC3E}">
        <p14:creationId xmlns:p14="http://schemas.microsoft.com/office/powerpoint/2010/main" val="125529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11D2A-A770-4190-AAD7-5D139657C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93A1E-62FB-4CD1-99F7-DF8C21528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DDFDB-7AEC-4C76-94C6-037362A69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DFA66-D276-4C54-8C7D-A5C4CFE6CDF2}" type="datetimeFigureOut">
              <a:rPr lang="en-US" smtClean="0"/>
              <a:t>12/10/2018</a:t>
            </a:fld>
            <a:endParaRPr lang="en-US"/>
          </a:p>
        </p:txBody>
      </p:sp>
      <p:sp>
        <p:nvSpPr>
          <p:cNvPr id="5" name="Footer Placeholder 4">
            <a:extLst>
              <a:ext uri="{FF2B5EF4-FFF2-40B4-BE49-F238E27FC236}">
                <a16:creationId xmlns:a16="http://schemas.microsoft.com/office/drawing/2014/main" id="{87875FE7-6F9A-47C5-B632-48256E890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A92BC6-9445-4F03-86F8-FC89A95B7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B63D2-52A2-4A42-852D-E060FC5D080D}" type="slidenum">
              <a:rPr lang="en-US" smtClean="0"/>
              <a:t>‹#›</a:t>
            </a:fld>
            <a:endParaRPr lang="en-US"/>
          </a:p>
        </p:txBody>
      </p:sp>
    </p:spTree>
    <p:extLst>
      <p:ext uri="{BB962C8B-B14F-4D97-AF65-F5344CB8AC3E}">
        <p14:creationId xmlns:p14="http://schemas.microsoft.com/office/powerpoint/2010/main" val="214633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F96AA0-70C7-4F3E-92A4-1464A24E9F41}"/>
              </a:ext>
            </a:extLst>
          </p:cNvPr>
          <p:cNvSpPr txBox="1"/>
          <p:nvPr/>
        </p:nvSpPr>
        <p:spPr>
          <a:xfrm>
            <a:off x="6754485" y="6150632"/>
            <a:ext cx="5244860" cy="584775"/>
          </a:xfrm>
          <a:prstGeom prst="rect">
            <a:avLst/>
          </a:prstGeom>
          <a:noFill/>
        </p:spPr>
        <p:txBody>
          <a:bodyPr wrap="square" rtlCol="0">
            <a:spAutoFit/>
          </a:bodyPr>
          <a:lstStyle/>
          <a:p>
            <a:pPr algn="r"/>
            <a:r>
              <a:rPr lang="en-US" sz="3200" b="1" dirty="0">
                <a:solidFill>
                  <a:schemeClr val="bg1"/>
                </a:solidFill>
              </a:rPr>
              <a:t>1 Corinthians 1:9-13</a:t>
            </a:r>
            <a:endParaRPr lang="en-US" sz="3200" dirty="0">
              <a:solidFill>
                <a:schemeClr val="bg1"/>
              </a:solidFill>
            </a:endParaRPr>
          </a:p>
        </p:txBody>
      </p:sp>
    </p:spTree>
    <p:extLst>
      <p:ext uri="{BB962C8B-B14F-4D97-AF65-F5344CB8AC3E}">
        <p14:creationId xmlns:p14="http://schemas.microsoft.com/office/powerpoint/2010/main" val="280778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CB9C-3D09-4103-B45B-28ECFCFEE9E4}"/>
              </a:ext>
            </a:extLst>
          </p:cNvPr>
          <p:cNvSpPr>
            <a:spLocks noGrp="1"/>
          </p:cNvSpPr>
          <p:nvPr>
            <p:ph type="title"/>
          </p:nvPr>
        </p:nvSpPr>
        <p:spPr/>
        <p:txBody>
          <a:bodyPr/>
          <a:lstStyle/>
          <a:p>
            <a:r>
              <a:rPr lang="en-US" dirty="0"/>
              <a:t>Today’s Text—1 Cor. 1:9-13</a:t>
            </a:r>
          </a:p>
        </p:txBody>
      </p:sp>
      <p:sp>
        <p:nvSpPr>
          <p:cNvPr id="3" name="Content Placeholder 2">
            <a:extLst>
              <a:ext uri="{FF2B5EF4-FFF2-40B4-BE49-F238E27FC236}">
                <a16:creationId xmlns:a16="http://schemas.microsoft.com/office/drawing/2014/main" id="{6AB9DA8D-A3B0-459D-A47C-CAE8863E648A}"/>
              </a:ext>
            </a:extLst>
          </p:cNvPr>
          <p:cNvSpPr>
            <a:spLocks noGrp="1"/>
          </p:cNvSpPr>
          <p:nvPr>
            <p:ph idx="1"/>
          </p:nvPr>
        </p:nvSpPr>
        <p:spPr>
          <a:xfrm>
            <a:off x="124520" y="2514644"/>
            <a:ext cx="11897263" cy="4278702"/>
          </a:xfrm>
        </p:spPr>
        <p:txBody>
          <a:bodyPr>
            <a:noAutofit/>
          </a:bodyPr>
          <a:lstStyle/>
          <a:p>
            <a:pPr marL="0" indent="0" algn="just">
              <a:buNone/>
            </a:pPr>
            <a:r>
              <a:rPr lang="en-US" sz="2400" dirty="0"/>
              <a:t>  9  God is faithful, by whom you were called into the fellowship of His Son, Jesus Christ our Lord. </a:t>
            </a:r>
          </a:p>
          <a:p>
            <a:pPr marL="0" indent="0" algn="just">
              <a:buNone/>
            </a:pPr>
            <a:r>
              <a:rPr lang="en-US" sz="2400" dirty="0"/>
              <a:t>  10  Now I plead with you, brethren, by the name of our Lord Jesus Christ, that you all speak the same thing, and that there be no divisions among you, but that you be perfectly joined together in the same mind and in the same judgment. </a:t>
            </a:r>
          </a:p>
          <a:p>
            <a:pPr marL="0" indent="0" algn="just">
              <a:buNone/>
            </a:pPr>
            <a:r>
              <a:rPr lang="en-US" sz="2400" dirty="0"/>
              <a:t>  11  For it has been declared to me concerning you, my brethren, by those of Chloe's household, that there are contentions among you. </a:t>
            </a:r>
          </a:p>
          <a:p>
            <a:pPr marL="0" indent="0" algn="just">
              <a:buNone/>
            </a:pPr>
            <a:r>
              <a:rPr lang="en-US" sz="2400" dirty="0"/>
              <a:t>  12  Now I say this, that each of you says, "I am of Paul," or "I am of Apollos," or "I am of Cephas," or "I am of Christ." </a:t>
            </a:r>
          </a:p>
          <a:p>
            <a:pPr marL="0" indent="0" algn="just">
              <a:buNone/>
            </a:pPr>
            <a:r>
              <a:rPr lang="en-US" sz="2400" dirty="0"/>
              <a:t>  13  Is Christ divided? Was Paul crucified for you? Or were you baptized in the name of Paul? </a:t>
            </a:r>
          </a:p>
          <a:p>
            <a:pPr marL="0" indent="0">
              <a:buNone/>
            </a:pPr>
            <a:r>
              <a:rPr lang="en-US" sz="2400" dirty="0"/>
              <a:t>  10  Now I plead with you, brethren, by the name of our Lord Jesus Christ, that you all speak the same thing, and that there be no divisions among you, but that you be perfectly joined together in the same mind and in the same judgment. </a:t>
            </a:r>
          </a:p>
          <a:p>
            <a:pPr marL="0" indent="0">
              <a:buNone/>
            </a:pPr>
            <a:r>
              <a:rPr lang="en-US" sz="2400" dirty="0"/>
              <a:t>  11  For it has been declared to me concerning you, my brethren, by those of Chloe's household, that there are contentions among you. </a:t>
            </a:r>
          </a:p>
          <a:p>
            <a:pPr marL="0" indent="0">
              <a:buNone/>
            </a:pPr>
            <a:r>
              <a:rPr lang="en-US" sz="2400" dirty="0"/>
              <a:t>  12  Now I say this, that each of you says, "I am of Paul," or "I am of Apollos," or "I am of Cephas," or "I am of Christ." </a:t>
            </a:r>
          </a:p>
          <a:p>
            <a:pPr marL="0" indent="0">
              <a:buNone/>
            </a:pPr>
            <a:r>
              <a:rPr lang="en-US" sz="2400" dirty="0"/>
              <a:t>  13  Is Christ divided? Was Paul crucified for you? Or were you baptized in the name of Paul?</a:t>
            </a:r>
          </a:p>
          <a:p>
            <a:pPr marL="0" indent="0">
              <a:buNone/>
            </a:pPr>
            <a:endParaRPr lang="en-US" sz="2400" dirty="0"/>
          </a:p>
        </p:txBody>
      </p:sp>
    </p:spTree>
    <p:extLst>
      <p:ext uri="{BB962C8B-B14F-4D97-AF65-F5344CB8AC3E}">
        <p14:creationId xmlns:p14="http://schemas.microsoft.com/office/powerpoint/2010/main" val="65216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4339650"/>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bg1"/>
                </a:solidFill>
              </a:rPr>
              <a:t>The importance of today’s lesson</a:t>
            </a:r>
          </a:p>
          <a:p>
            <a:pPr marL="914400" lvl="1" indent="-457200">
              <a:buFont typeface="Arial" panose="020B0604020202020204" pitchFamily="34" charset="0"/>
              <a:buChar char="•"/>
            </a:pPr>
            <a:r>
              <a:rPr lang="en-US" sz="2800" b="1" dirty="0">
                <a:solidFill>
                  <a:schemeClr val="bg1"/>
                </a:solidFill>
              </a:rPr>
              <a:t>Questions often asked:</a:t>
            </a:r>
          </a:p>
          <a:p>
            <a:pPr marL="1371600" lvl="2" indent="-457200">
              <a:buFont typeface="Arial" panose="020B0604020202020204" pitchFamily="34" charset="0"/>
              <a:buChar char="•"/>
            </a:pPr>
            <a:r>
              <a:rPr lang="en-US" sz="2400" b="1" dirty="0">
                <a:solidFill>
                  <a:schemeClr val="bg1"/>
                </a:solidFill>
              </a:rPr>
              <a:t>Are you a Christian? What kind?</a:t>
            </a:r>
          </a:p>
          <a:p>
            <a:pPr marL="1371600" lvl="2" indent="-457200">
              <a:buFont typeface="Arial" panose="020B0604020202020204" pitchFamily="34" charset="0"/>
              <a:buChar char="•"/>
            </a:pPr>
            <a:r>
              <a:rPr lang="en-US" sz="2400" b="1" dirty="0">
                <a:solidFill>
                  <a:schemeClr val="bg1"/>
                </a:solidFill>
              </a:rPr>
              <a:t>Catholic—Roman/Anglican/Orthodox</a:t>
            </a:r>
          </a:p>
          <a:p>
            <a:pPr marL="1371600" lvl="2" indent="-457200">
              <a:buFont typeface="Arial" panose="020B0604020202020204" pitchFamily="34" charset="0"/>
              <a:buChar char="•"/>
            </a:pPr>
            <a:r>
              <a:rPr lang="en-US" sz="2400" b="1" dirty="0">
                <a:solidFill>
                  <a:schemeClr val="bg1"/>
                </a:solidFill>
              </a:rPr>
              <a:t>Protestant—Primitive/Reformed/Calvinist/Interdenominational, etc.</a:t>
            </a:r>
          </a:p>
          <a:p>
            <a:pPr marL="1371600" lvl="2" indent="-457200">
              <a:buFont typeface="Arial" panose="020B0604020202020204" pitchFamily="34" charset="0"/>
              <a:buChar char="•"/>
            </a:pPr>
            <a:r>
              <a:rPr lang="en-US" sz="2400" b="1" dirty="0">
                <a:solidFill>
                  <a:schemeClr val="bg1"/>
                </a:solidFill>
              </a:rPr>
              <a:t>Google indicates over 20,000 different kinds of Christian denominations</a:t>
            </a:r>
          </a:p>
          <a:p>
            <a:pPr marL="914400" lvl="1" indent="-457200">
              <a:buFont typeface="Arial" panose="020B0604020202020204" pitchFamily="34" charset="0"/>
              <a:buChar char="•"/>
            </a:pPr>
            <a:r>
              <a:rPr lang="en-US" sz="2800" b="1" dirty="0">
                <a:solidFill>
                  <a:srgbClr val="FFFF00"/>
                </a:solidFill>
              </a:rPr>
              <a:t>How did this all come about?</a:t>
            </a:r>
          </a:p>
          <a:p>
            <a:pPr marL="1371600" lvl="2" indent="-457200">
              <a:buFont typeface="Arial" panose="020B0604020202020204" pitchFamily="34" charset="0"/>
              <a:buChar char="•"/>
            </a:pPr>
            <a:r>
              <a:rPr lang="en-US" sz="2400" b="1" dirty="0">
                <a:solidFill>
                  <a:schemeClr val="bg1"/>
                </a:solidFill>
              </a:rPr>
              <a:t>What kind of Christians were: Paul/Timothy/every NT Christian</a:t>
            </a:r>
          </a:p>
          <a:p>
            <a:pPr marL="1371600" lvl="2" indent="-457200">
              <a:buFont typeface="Arial" panose="020B0604020202020204" pitchFamily="34" charset="0"/>
              <a:buChar char="•"/>
            </a:pPr>
            <a:r>
              <a:rPr lang="en-US" sz="2400" b="1" dirty="0">
                <a:solidFill>
                  <a:schemeClr val="bg1"/>
                </a:solidFill>
              </a:rPr>
              <a:t>What “denomination” was established by Jesus</a:t>
            </a:r>
          </a:p>
          <a:p>
            <a:pPr marL="1371600" lvl="2" indent="-457200">
              <a:buFont typeface="Arial" panose="020B0604020202020204" pitchFamily="34" charset="0"/>
              <a:buChar char="•"/>
            </a:pPr>
            <a:r>
              <a:rPr lang="en-US" sz="2400" b="1" dirty="0">
                <a:solidFill>
                  <a:schemeClr val="bg1"/>
                </a:solidFill>
              </a:rPr>
              <a:t>What kind of church would Paul establish if he came to West Palm Beach</a:t>
            </a:r>
          </a:p>
          <a:p>
            <a:pPr marL="1371600" lvl="2" indent="-457200">
              <a:buFont typeface="Arial" panose="020B0604020202020204" pitchFamily="34" charset="0"/>
              <a:buChar char="•"/>
            </a:pPr>
            <a:r>
              <a:rPr lang="en-US" sz="2400" b="1" dirty="0">
                <a:solidFill>
                  <a:srgbClr val="FFFF00"/>
                </a:solidFill>
              </a:rPr>
              <a:t>To understand how it came about; look at church history</a:t>
            </a:r>
            <a:endParaRPr lang="en-US" sz="1600" dirty="0">
              <a:solidFill>
                <a:srgbClr val="FFFF00"/>
              </a:solidFill>
            </a:endParaRPr>
          </a:p>
        </p:txBody>
      </p:sp>
    </p:spTree>
    <p:extLst>
      <p:ext uri="{BB962C8B-B14F-4D97-AF65-F5344CB8AC3E}">
        <p14:creationId xmlns:p14="http://schemas.microsoft.com/office/powerpoint/2010/main" val="279026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5016758"/>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bg1"/>
                </a:solidFill>
              </a:rPr>
              <a:t>When it all began:</a:t>
            </a:r>
          </a:p>
          <a:p>
            <a:pPr marL="1371600" lvl="2" indent="-457200">
              <a:buFont typeface="Arial" panose="020B0604020202020204" pitchFamily="34" charset="0"/>
              <a:buChar char="•"/>
            </a:pPr>
            <a:r>
              <a:rPr lang="en-US" sz="2400" b="1" dirty="0">
                <a:solidFill>
                  <a:schemeClr val="bg1"/>
                </a:solidFill>
              </a:rPr>
              <a:t>Jesus promised to establish the church and it  started on Pentecost in Acts 2</a:t>
            </a:r>
          </a:p>
          <a:p>
            <a:pPr marL="1371600" lvl="2" indent="-457200">
              <a:buFont typeface="Arial" panose="020B0604020202020204" pitchFamily="34" charset="0"/>
              <a:buChar char="•"/>
            </a:pPr>
            <a:r>
              <a:rPr lang="en-US" sz="2400" b="1" dirty="0">
                <a:solidFill>
                  <a:schemeClr val="bg1"/>
                </a:solidFill>
              </a:rPr>
              <a:t>Persecution spread the church, the same church was established in every place</a:t>
            </a:r>
          </a:p>
          <a:p>
            <a:pPr marL="1371600" lvl="2" indent="-457200">
              <a:buFont typeface="Arial" panose="020B0604020202020204" pitchFamily="34" charset="0"/>
              <a:buChar char="•"/>
            </a:pPr>
            <a:r>
              <a:rPr lang="en-US" sz="2400" b="1" dirty="0">
                <a:solidFill>
                  <a:schemeClr val="bg1"/>
                </a:solidFill>
              </a:rPr>
              <a:t>Every church in every place was the same church</a:t>
            </a:r>
          </a:p>
          <a:p>
            <a:pPr marL="1371600" lvl="2" indent="-457200">
              <a:buFont typeface="Arial" panose="020B0604020202020204" pitchFamily="34" charset="0"/>
              <a:buChar char="•"/>
            </a:pPr>
            <a:r>
              <a:rPr lang="en-US" sz="2400" b="1" dirty="0">
                <a:solidFill>
                  <a:schemeClr val="bg1"/>
                </a:solidFill>
              </a:rPr>
              <a:t>Every church was told to not change anything about the church</a:t>
            </a:r>
          </a:p>
          <a:p>
            <a:pPr marL="1371600" lvl="2" indent="-457200" algn="just">
              <a:buFont typeface="Arial" panose="020B0604020202020204" pitchFamily="34" charset="0"/>
              <a:buChar char="•"/>
            </a:pPr>
            <a:r>
              <a:rPr lang="en-US" sz="2400" b="1" dirty="0">
                <a:solidFill>
                  <a:schemeClr val="bg1"/>
                </a:solidFill>
              </a:rPr>
              <a:t>The importance of today’s lesson, what “kind” of Christian does God want</a:t>
            </a:r>
          </a:p>
          <a:p>
            <a:pPr marL="914400" lvl="1" indent="-457200">
              <a:buFont typeface="Arial" panose="020B0604020202020204" pitchFamily="34" charset="0"/>
              <a:buChar char="•"/>
            </a:pPr>
            <a:r>
              <a:rPr lang="en-US" sz="2800" b="1" dirty="0">
                <a:solidFill>
                  <a:srgbClr val="FFFF00"/>
                </a:solidFill>
              </a:rPr>
              <a:t>But changes began slowly and soon impacted many local congregations</a:t>
            </a:r>
          </a:p>
          <a:p>
            <a:pPr marL="1371600" lvl="2" indent="-457200">
              <a:buFont typeface="Arial" panose="020B0604020202020204" pitchFamily="34" charset="0"/>
              <a:buChar char="•"/>
            </a:pPr>
            <a:r>
              <a:rPr lang="en-US" sz="2400" b="1" dirty="0">
                <a:solidFill>
                  <a:schemeClr val="bg1"/>
                </a:solidFill>
              </a:rPr>
              <a:t>The problem was a development of a church “hierarchy”</a:t>
            </a:r>
          </a:p>
          <a:p>
            <a:pPr marL="1371600" lvl="2" indent="-457200">
              <a:buFont typeface="Arial" panose="020B0604020202020204" pitchFamily="34" charset="0"/>
              <a:buChar char="•"/>
            </a:pPr>
            <a:r>
              <a:rPr lang="en-US" sz="2400" b="1" dirty="0">
                <a:solidFill>
                  <a:schemeClr val="bg1"/>
                </a:solidFill>
              </a:rPr>
              <a:t>At first, every church had elders, to oversee the </a:t>
            </a:r>
            <a:r>
              <a:rPr lang="en-US" sz="2400" b="1" i="1" dirty="0">
                <a:solidFill>
                  <a:schemeClr val="bg1"/>
                </a:solidFill>
              </a:rPr>
              <a:t>local </a:t>
            </a:r>
            <a:r>
              <a:rPr lang="en-US" sz="2400" b="1" dirty="0">
                <a:solidFill>
                  <a:schemeClr val="bg1"/>
                </a:solidFill>
              </a:rPr>
              <a:t>church</a:t>
            </a:r>
          </a:p>
          <a:p>
            <a:pPr marL="1371600" lvl="2" indent="-457200">
              <a:buFont typeface="Arial" panose="020B0604020202020204" pitchFamily="34" charset="0"/>
              <a:buChar char="•"/>
            </a:pPr>
            <a:r>
              <a:rPr lang="en-US" sz="2400" b="1" dirty="0">
                <a:solidFill>
                  <a:schemeClr val="bg1"/>
                </a:solidFill>
              </a:rPr>
              <a:t>Over next 300+ years the local rule began to change to a church hierarchy</a:t>
            </a:r>
          </a:p>
          <a:p>
            <a:pPr marL="1371600" lvl="2" indent="-457200">
              <a:buFont typeface="Arial" panose="020B0604020202020204" pitchFamily="34" charset="0"/>
              <a:buChar char="•"/>
            </a:pPr>
            <a:r>
              <a:rPr lang="en-US" sz="2400" b="1" dirty="0">
                <a:solidFill>
                  <a:schemeClr val="bg1"/>
                </a:solidFill>
              </a:rPr>
              <a:t>By 606 A.D. a universal earthly head of church was selected</a:t>
            </a:r>
          </a:p>
          <a:p>
            <a:pPr marL="1371600" lvl="2" indent="-457200">
              <a:buFont typeface="Arial" panose="020B0604020202020204" pitchFamily="34" charset="0"/>
              <a:buChar char="•"/>
            </a:pPr>
            <a:r>
              <a:rPr lang="en-US" sz="2400" b="1" dirty="0">
                <a:solidFill>
                  <a:schemeClr val="bg1"/>
                </a:solidFill>
              </a:rPr>
              <a:t>The change brought about doctrinal changes dictated by the church hierarchy</a:t>
            </a:r>
          </a:p>
          <a:p>
            <a:pPr marL="1371600" lvl="2" indent="-457200">
              <a:buFont typeface="Arial" panose="020B0604020202020204" pitchFamily="34" charset="0"/>
              <a:buChar char="•"/>
            </a:pPr>
            <a:r>
              <a:rPr lang="en-US" sz="2400" b="1" dirty="0">
                <a:solidFill>
                  <a:srgbClr val="FFFF00"/>
                </a:solidFill>
              </a:rPr>
              <a:t>That hierarchy was called the </a:t>
            </a:r>
            <a:r>
              <a:rPr lang="en-US" sz="2400" b="1" i="1" dirty="0">
                <a:solidFill>
                  <a:srgbClr val="FFFF00"/>
                </a:solidFill>
              </a:rPr>
              <a:t>catholic </a:t>
            </a:r>
            <a:r>
              <a:rPr lang="en-US" sz="2400" b="1" dirty="0">
                <a:solidFill>
                  <a:srgbClr val="FFFF00"/>
                </a:solidFill>
              </a:rPr>
              <a:t>church—catholic means universal</a:t>
            </a:r>
          </a:p>
        </p:txBody>
      </p:sp>
    </p:spTree>
    <p:extLst>
      <p:ext uri="{BB962C8B-B14F-4D97-AF65-F5344CB8AC3E}">
        <p14:creationId xmlns:p14="http://schemas.microsoft.com/office/powerpoint/2010/main" val="326369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5016758"/>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bg1"/>
                </a:solidFill>
              </a:rPr>
              <a:t>Doctrinal changes which developed by the universal church</a:t>
            </a:r>
          </a:p>
          <a:p>
            <a:pPr marL="1371600" lvl="2" indent="-457200">
              <a:buFont typeface="Arial" panose="020B0604020202020204" pitchFamily="34" charset="0"/>
              <a:buChar char="•"/>
            </a:pPr>
            <a:r>
              <a:rPr lang="en-US" sz="2400" b="1" dirty="0">
                <a:solidFill>
                  <a:schemeClr val="bg1"/>
                </a:solidFill>
              </a:rPr>
              <a:t>The doctrine that the church is the authority and only interpreter of the Bible</a:t>
            </a:r>
          </a:p>
          <a:p>
            <a:pPr marL="1371600" lvl="2" indent="-457200">
              <a:buFont typeface="Arial" panose="020B0604020202020204" pitchFamily="34" charset="0"/>
              <a:buChar char="•"/>
            </a:pPr>
            <a:r>
              <a:rPr lang="en-US" sz="2400" b="1" dirty="0">
                <a:solidFill>
                  <a:schemeClr val="bg1"/>
                </a:solidFill>
              </a:rPr>
              <a:t>The doctrine of the church forgives sins—the confessional</a:t>
            </a:r>
          </a:p>
          <a:p>
            <a:pPr marL="1371600" lvl="2" indent="-457200">
              <a:buFont typeface="Arial" panose="020B0604020202020204" pitchFamily="34" charset="0"/>
              <a:buChar char="•"/>
            </a:pPr>
            <a:r>
              <a:rPr lang="en-US" sz="2400" b="1" dirty="0">
                <a:solidFill>
                  <a:schemeClr val="bg1"/>
                </a:solidFill>
              </a:rPr>
              <a:t>The doctrine of original sin and the baptism of infants</a:t>
            </a:r>
          </a:p>
          <a:p>
            <a:pPr marL="1371600" lvl="2" indent="-457200">
              <a:buFont typeface="Arial" panose="020B0604020202020204" pitchFamily="34" charset="0"/>
              <a:buChar char="•"/>
            </a:pPr>
            <a:r>
              <a:rPr lang="en-US" sz="2400" b="1" dirty="0">
                <a:solidFill>
                  <a:schemeClr val="bg1"/>
                </a:solidFill>
              </a:rPr>
              <a:t>The doctrine of changing baptism from immersion to sprinkling</a:t>
            </a:r>
          </a:p>
          <a:p>
            <a:pPr marL="1371600" lvl="2" indent="-457200">
              <a:buFont typeface="Arial" panose="020B0604020202020204" pitchFamily="34" charset="0"/>
              <a:buChar char="•"/>
            </a:pPr>
            <a:r>
              <a:rPr lang="en-US" sz="2400" b="1" dirty="0">
                <a:solidFill>
                  <a:schemeClr val="bg1"/>
                </a:solidFill>
              </a:rPr>
              <a:t>The doctrine of persecuting all “heretics”</a:t>
            </a:r>
          </a:p>
          <a:p>
            <a:pPr marL="1371600" lvl="2" indent="-457200">
              <a:buFont typeface="Arial" panose="020B0604020202020204" pitchFamily="34" charset="0"/>
              <a:buChar char="•"/>
            </a:pPr>
            <a:r>
              <a:rPr lang="en-US" sz="2400" b="1" dirty="0">
                <a:solidFill>
                  <a:schemeClr val="bg1"/>
                </a:solidFill>
              </a:rPr>
              <a:t>The doctrine of the sale of indulgences—licenses to sin</a:t>
            </a:r>
          </a:p>
          <a:p>
            <a:pPr marL="914400" lvl="1" indent="-457200">
              <a:buFont typeface="Arial" panose="020B0604020202020204" pitchFamily="34" charset="0"/>
              <a:buChar char="•"/>
            </a:pPr>
            <a:r>
              <a:rPr lang="en-US" sz="2800" b="1" dirty="0">
                <a:solidFill>
                  <a:srgbClr val="FFFF00"/>
                </a:solidFill>
              </a:rPr>
              <a:t>The changes from those who protested the catholic—Protestants</a:t>
            </a:r>
          </a:p>
          <a:p>
            <a:pPr marL="1371600" lvl="2" indent="-457200">
              <a:buFont typeface="Arial" panose="020B0604020202020204" pitchFamily="34" charset="0"/>
              <a:buChar char="•"/>
            </a:pPr>
            <a:r>
              <a:rPr lang="en-US" sz="2400" b="1" dirty="0">
                <a:solidFill>
                  <a:schemeClr val="bg1"/>
                </a:solidFill>
              </a:rPr>
              <a:t>In 1530 Martin Luther lead German churches away from Rome</a:t>
            </a:r>
          </a:p>
          <a:p>
            <a:pPr marL="1371600" lvl="2" indent="-457200">
              <a:buFont typeface="Arial" panose="020B0604020202020204" pitchFamily="34" charset="0"/>
              <a:buChar char="•"/>
            </a:pPr>
            <a:r>
              <a:rPr lang="en-US" sz="2400" b="1" dirty="0">
                <a:solidFill>
                  <a:schemeClr val="bg1"/>
                </a:solidFill>
              </a:rPr>
              <a:t>Henry VIII lead British churches away from Rome</a:t>
            </a:r>
          </a:p>
          <a:p>
            <a:pPr marL="1371600" lvl="2" indent="-457200">
              <a:buFont typeface="Arial" panose="020B0604020202020204" pitchFamily="34" charset="0"/>
              <a:buChar char="•"/>
            </a:pPr>
            <a:r>
              <a:rPr lang="en-US" sz="2400" b="1" dirty="0">
                <a:solidFill>
                  <a:schemeClr val="bg1"/>
                </a:solidFill>
              </a:rPr>
              <a:t>Many other places there were those who protested and churches started</a:t>
            </a:r>
          </a:p>
          <a:p>
            <a:pPr marL="1371600" lvl="2" indent="-457200">
              <a:buFont typeface="Arial" panose="020B0604020202020204" pitchFamily="34" charset="0"/>
              <a:buChar char="•"/>
            </a:pPr>
            <a:r>
              <a:rPr lang="en-US" sz="2400" b="1" dirty="0">
                <a:solidFill>
                  <a:schemeClr val="bg1"/>
                </a:solidFill>
              </a:rPr>
              <a:t>This was especially true in the U.S. in the 18</a:t>
            </a:r>
            <a:r>
              <a:rPr lang="en-US" sz="2400" b="1" baseline="30000" dirty="0">
                <a:solidFill>
                  <a:schemeClr val="bg1"/>
                </a:solidFill>
              </a:rPr>
              <a:t>th</a:t>
            </a:r>
            <a:r>
              <a:rPr lang="en-US" sz="2400" b="1" dirty="0">
                <a:solidFill>
                  <a:schemeClr val="bg1"/>
                </a:solidFill>
              </a:rPr>
              <a:t> and 19</a:t>
            </a:r>
            <a:r>
              <a:rPr lang="en-US" sz="2400" b="1" baseline="30000" dirty="0">
                <a:solidFill>
                  <a:schemeClr val="bg1"/>
                </a:solidFill>
              </a:rPr>
              <a:t>th</a:t>
            </a:r>
            <a:r>
              <a:rPr lang="en-US" sz="2400" b="1" dirty="0">
                <a:solidFill>
                  <a:schemeClr val="bg1"/>
                </a:solidFill>
              </a:rPr>
              <a:t> centuries</a:t>
            </a:r>
          </a:p>
          <a:p>
            <a:pPr marL="1371600" lvl="2" indent="-457200">
              <a:buFont typeface="Arial" panose="020B0604020202020204" pitchFamily="34" charset="0"/>
              <a:buChar char="•"/>
            </a:pPr>
            <a:r>
              <a:rPr lang="en-US" sz="2400" b="1" dirty="0">
                <a:solidFill>
                  <a:srgbClr val="FFFF00"/>
                </a:solidFill>
              </a:rPr>
              <a:t>A visual look at what happened can help us understand what has happened</a:t>
            </a:r>
          </a:p>
        </p:txBody>
      </p:sp>
    </p:spTree>
    <p:extLst>
      <p:ext uri="{BB962C8B-B14F-4D97-AF65-F5344CB8AC3E}">
        <p14:creationId xmlns:p14="http://schemas.microsoft.com/office/powerpoint/2010/main" val="317970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523220"/>
          </a:xfrm>
          <a:prstGeom prst="rect">
            <a:avLst/>
          </a:prstGeom>
          <a:noFill/>
        </p:spPr>
        <p:txBody>
          <a:bodyPr wrap="square" rtlCol="0">
            <a:spAutoFit/>
          </a:bodyPr>
          <a:lstStyle/>
          <a:p>
            <a:pPr algn="ctr"/>
            <a:r>
              <a:rPr lang="en-US" sz="2800" b="1" dirty="0">
                <a:solidFill>
                  <a:schemeClr val="bg1"/>
                </a:solidFill>
              </a:rPr>
              <a:t>Visual Illustration of Church History</a:t>
            </a:r>
            <a:endParaRPr lang="en-US" sz="2400" b="1" dirty="0">
              <a:solidFill>
                <a:schemeClr val="bg1"/>
              </a:solidFill>
            </a:endParaRPr>
          </a:p>
        </p:txBody>
      </p:sp>
      <p:cxnSp>
        <p:nvCxnSpPr>
          <p:cNvPr id="3" name="Straight Connector 2">
            <a:extLst>
              <a:ext uri="{FF2B5EF4-FFF2-40B4-BE49-F238E27FC236}">
                <a16:creationId xmlns:a16="http://schemas.microsoft.com/office/drawing/2014/main" id="{BD097F82-C4F7-4EAB-9B4A-B9FA479241CD}"/>
              </a:ext>
            </a:extLst>
          </p:cNvPr>
          <p:cNvCxnSpPr>
            <a:cxnSpLocks/>
          </p:cNvCxnSpPr>
          <p:nvPr/>
        </p:nvCxnSpPr>
        <p:spPr>
          <a:xfrm>
            <a:off x="110838" y="2780146"/>
            <a:ext cx="118410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C50A60-F343-4223-A179-D89E32FA351D}"/>
              </a:ext>
            </a:extLst>
          </p:cNvPr>
          <p:cNvCxnSpPr/>
          <p:nvPr/>
        </p:nvCxnSpPr>
        <p:spPr>
          <a:xfrm>
            <a:off x="1985818" y="28355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346573-407D-489F-9456-5A5AF43DC5F1}"/>
              </a:ext>
            </a:extLst>
          </p:cNvPr>
          <p:cNvCxnSpPr>
            <a:cxnSpLocks/>
          </p:cNvCxnSpPr>
          <p:nvPr/>
        </p:nvCxnSpPr>
        <p:spPr>
          <a:xfrm>
            <a:off x="701964" y="2780146"/>
            <a:ext cx="1200727" cy="177338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726714-7DCC-4E02-9806-A1424AE01DC0}"/>
              </a:ext>
            </a:extLst>
          </p:cNvPr>
          <p:cNvCxnSpPr>
            <a:cxnSpLocks/>
          </p:cNvCxnSpPr>
          <p:nvPr/>
        </p:nvCxnSpPr>
        <p:spPr>
          <a:xfrm flipV="1">
            <a:off x="2401456" y="3934691"/>
            <a:ext cx="886689" cy="61883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86AF1B-6C36-4096-A18A-9017FE542E17}"/>
              </a:ext>
            </a:extLst>
          </p:cNvPr>
          <p:cNvCxnSpPr>
            <a:cxnSpLocks/>
          </p:cNvCxnSpPr>
          <p:nvPr/>
        </p:nvCxnSpPr>
        <p:spPr>
          <a:xfrm>
            <a:off x="2387608" y="4548915"/>
            <a:ext cx="909775" cy="60497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36FCD-96C9-4179-B0C3-33750B36C980}"/>
              </a:ext>
            </a:extLst>
          </p:cNvPr>
          <p:cNvCxnSpPr>
            <a:cxnSpLocks/>
          </p:cNvCxnSpPr>
          <p:nvPr/>
        </p:nvCxnSpPr>
        <p:spPr>
          <a:xfrm flipH="1">
            <a:off x="3329718" y="3948545"/>
            <a:ext cx="7541482"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E0F268-9DCE-4798-8E9D-6BAC24C28FB3}"/>
              </a:ext>
            </a:extLst>
          </p:cNvPr>
          <p:cNvCxnSpPr>
            <a:cxnSpLocks/>
          </p:cNvCxnSpPr>
          <p:nvPr/>
        </p:nvCxnSpPr>
        <p:spPr>
          <a:xfrm flipH="1" flipV="1">
            <a:off x="3408219" y="5206691"/>
            <a:ext cx="7305963" cy="1444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DA1D54C-18A4-4D4F-9361-8461FBB49D75}"/>
              </a:ext>
            </a:extLst>
          </p:cNvPr>
          <p:cNvGrpSpPr/>
          <p:nvPr/>
        </p:nvGrpSpPr>
        <p:grpSpPr>
          <a:xfrm>
            <a:off x="3629896" y="5218548"/>
            <a:ext cx="914393" cy="840510"/>
            <a:chOff x="3306620" y="5200076"/>
            <a:chExt cx="914393" cy="840510"/>
          </a:xfrm>
        </p:grpSpPr>
        <p:cxnSp>
          <p:nvCxnSpPr>
            <p:cNvPr id="29" name="Straight Connector 28">
              <a:extLst>
                <a:ext uri="{FF2B5EF4-FFF2-40B4-BE49-F238E27FC236}">
                  <a16:creationId xmlns:a16="http://schemas.microsoft.com/office/drawing/2014/main" id="{DE8CDB3A-F757-4669-BD61-0ADA91728FB4}"/>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AE6477-C8B8-4D7C-A083-0438EC4EA5C6}"/>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3F7AFC-4914-4D36-A751-19C4D91190E3}"/>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368AD5D-4446-49FA-B25D-8EA181D6BAA8}"/>
              </a:ext>
            </a:extLst>
          </p:cNvPr>
          <p:cNvGrpSpPr/>
          <p:nvPr/>
        </p:nvGrpSpPr>
        <p:grpSpPr>
          <a:xfrm rot="1279208">
            <a:off x="4316578" y="6035719"/>
            <a:ext cx="651199" cy="664320"/>
            <a:chOff x="3306620" y="5200076"/>
            <a:chExt cx="914393" cy="840510"/>
          </a:xfrm>
        </p:grpSpPr>
        <p:cxnSp>
          <p:nvCxnSpPr>
            <p:cNvPr id="56" name="Straight Connector 55">
              <a:extLst>
                <a:ext uri="{FF2B5EF4-FFF2-40B4-BE49-F238E27FC236}">
                  <a16:creationId xmlns:a16="http://schemas.microsoft.com/office/drawing/2014/main" id="{0613FA98-52AD-40D8-9DC2-2CED4C72D52F}"/>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35D30B-DD56-4039-924B-25B108642F64}"/>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E513E3-17C9-4648-8B72-60F390B2419B}"/>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C3C33F28-E2BF-4AE9-80DE-03ABF1560E55}"/>
              </a:ext>
            </a:extLst>
          </p:cNvPr>
          <p:cNvGrpSpPr/>
          <p:nvPr/>
        </p:nvGrpSpPr>
        <p:grpSpPr>
          <a:xfrm rot="1412455">
            <a:off x="5026499" y="6053571"/>
            <a:ext cx="767456" cy="865291"/>
            <a:chOff x="3276769" y="5161489"/>
            <a:chExt cx="1077637" cy="814438"/>
          </a:xfrm>
        </p:grpSpPr>
        <p:cxnSp>
          <p:nvCxnSpPr>
            <p:cNvPr id="65" name="Straight Connector 64">
              <a:extLst>
                <a:ext uri="{FF2B5EF4-FFF2-40B4-BE49-F238E27FC236}">
                  <a16:creationId xmlns:a16="http://schemas.microsoft.com/office/drawing/2014/main" id="{65F9D522-D457-4313-A1A6-A596E6B41E28}"/>
                </a:ext>
              </a:extLst>
            </p:cNvPr>
            <p:cNvCxnSpPr>
              <a:cxnSpLocks/>
            </p:cNvCxnSpPr>
            <p:nvPr/>
          </p:nvCxnSpPr>
          <p:spPr>
            <a:xfrm>
              <a:off x="3276769" y="5161489"/>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0926AF-348C-48C0-8831-59975D6E6DBF}"/>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B76135-6027-4ED9-81AB-F03C28F7165C}"/>
                </a:ext>
              </a:extLst>
            </p:cNvPr>
            <p:cNvCxnSpPr>
              <a:cxnSpLocks/>
            </p:cNvCxnSpPr>
            <p:nvPr/>
          </p:nvCxnSpPr>
          <p:spPr>
            <a:xfrm>
              <a:off x="4014401" y="5320981"/>
              <a:ext cx="340005"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8ACF7B27-A214-493E-BA0D-81ACC209ACE8}"/>
              </a:ext>
            </a:extLst>
          </p:cNvPr>
          <p:cNvGrpSpPr/>
          <p:nvPr/>
        </p:nvGrpSpPr>
        <p:grpSpPr>
          <a:xfrm>
            <a:off x="4946077" y="5195461"/>
            <a:ext cx="1533089" cy="1552087"/>
            <a:chOff x="4447312" y="5195461"/>
            <a:chExt cx="1533089" cy="1552087"/>
          </a:xfrm>
        </p:grpSpPr>
        <p:grpSp>
          <p:nvGrpSpPr>
            <p:cNvPr id="47" name="Group 46">
              <a:extLst>
                <a:ext uri="{FF2B5EF4-FFF2-40B4-BE49-F238E27FC236}">
                  <a16:creationId xmlns:a16="http://schemas.microsoft.com/office/drawing/2014/main" id="{29B4288A-9261-44F1-B47C-7A29D6D1DE27}"/>
                </a:ext>
              </a:extLst>
            </p:cNvPr>
            <p:cNvGrpSpPr/>
            <p:nvPr/>
          </p:nvGrpSpPr>
          <p:grpSpPr>
            <a:xfrm>
              <a:off x="4447312" y="5195461"/>
              <a:ext cx="914393" cy="840510"/>
              <a:chOff x="3306620" y="5200076"/>
              <a:chExt cx="914393" cy="840510"/>
            </a:xfrm>
          </p:grpSpPr>
          <p:cxnSp>
            <p:nvCxnSpPr>
              <p:cNvPr id="48" name="Straight Connector 47">
                <a:extLst>
                  <a:ext uri="{FF2B5EF4-FFF2-40B4-BE49-F238E27FC236}">
                    <a16:creationId xmlns:a16="http://schemas.microsoft.com/office/drawing/2014/main" id="{F03786A1-FF90-46B3-BFBB-C1DB2FF7670F}"/>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C01332-F4DA-480E-BAE8-7F54F34DD879}"/>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9C2DF7-F09D-4827-965E-4F1165C00E17}"/>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93F3377-ADEF-4247-A7D8-85A76F064BD2}"/>
                </a:ext>
              </a:extLst>
            </p:cNvPr>
            <p:cNvGrpSpPr/>
            <p:nvPr/>
          </p:nvGrpSpPr>
          <p:grpSpPr>
            <a:xfrm rot="2235766">
              <a:off x="4701191" y="5997568"/>
              <a:ext cx="651199" cy="664320"/>
              <a:chOff x="3306620" y="5200076"/>
              <a:chExt cx="914393" cy="840510"/>
            </a:xfrm>
          </p:grpSpPr>
          <p:cxnSp>
            <p:nvCxnSpPr>
              <p:cNvPr id="61" name="Straight Connector 60">
                <a:extLst>
                  <a:ext uri="{FF2B5EF4-FFF2-40B4-BE49-F238E27FC236}">
                    <a16:creationId xmlns:a16="http://schemas.microsoft.com/office/drawing/2014/main" id="{DE27BE70-48B6-4088-9F02-D00E821C0E6C}"/>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DDBC50-F4C0-49C3-8879-58D4342EEFB9}"/>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EB779E-BCF5-4721-9D41-1AE0A85F3584}"/>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BD50BE9-DC37-40BF-83E3-46A712004834}"/>
                </a:ext>
              </a:extLst>
            </p:cNvPr>
            <p:cNvGrpSpPr/>
            <p:nvPr/>
          </p:nvGrpSpPr>
          <p:grpSpPr>
            <a:xfrm rot="2024672">
              <a:off x="5074443" y="6036627"/>
              <a:ext cx="905958" cy="710921"/>
              <a:chOff x="3306620" y="5200076"/>
              <a:chExt cx="914393" cy="840510"/>
            </a:xfrm>
          </p:grpSpPr>
          <p:cxnSp>
            <p:nvCxnSpPr>
              <p:cNvPr id="70" name="Straight Connector 69">
                <a:extLst>
                  <a:ext uri="{FF2B5EF4-FFF2-40B4-BE49-F238E27FC236}">
                    <a16:creationId xmlns:a16="http://schemas.microsoft.com/office/drawing/2014/main" id="{6AA9B269-6155-4514-8522-0EB729AEB13D}"/>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1CD23A4-1F1A-46C9-B155-E615F6208066}"/>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5EAEC5-86DE-4927-8A38-10E81680E459}"/>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1AD6144-B875-40D5-8FA6-930198DFC2D1}"/>
              </a:ext>
            </a:extLst>
          </p:cNvPr>
          <p:cNvGrpSpPr/>
          <p:nvPr/>
        </p:nvGrpSpPr>
        <p:grpSpPr>
          <a:xfrm>
            <a:off x="6086772" y="5283209"/>
            <a:ext cx="1533089" cy="1552087"/>
            <a:chOff x="4447312" y="5195461"/>
            <a:chExt cx="1533089" cy="1552087"/>
          </a:xfrm>
        </p:grpSpPr>
        <p:grpSp>
          <p:nvGrpSpPr>
            <p:cNvPr id="83" name="Group 82">
              <a:extLst>
                <a:ext uri="{FF2B5EF4-FFF2-40B4-BE49-F238E27FC236}">
                  <a16:creationId xmlns:a16="http://schemas.microsoft.com/office/drawing/2014/main" id="{1EC7E7E2-A84E-42A9-BFBA-17D23CF40F23}"/>
                </a:ext>
              </a:extLst>
            </p:cNvPr>
            <p:cNvGrpSpPr/>
            <p:nvPr/>
          </p:nvGrpSpPr>
          <p:grpSpPr>
            <a:xfrm>
              <a:off x="4447312" y="5195461"/>
              <a:ext cx="914393" cy="840510"/>
              <a:chOff x="3306620" y="5200076"/>
              <a:chExt cx="914393" cy="840510"/>
            </a:xfrm>
          </p:grpSpPr>
          <p:cxnSp>
            <p:nvCxnSpPr>
              <p:cNvPr id="92" name="Straight Connector 91">
                <a:extLst>
                  <a:ext uri="{FF2B5EF4-FFF2-40B4-BE49-F238E27FC236}">
                    <a16:creationId xmlns:a16="http://schemas.microsoft.com/office/drawing/2014/main" id="{6A76563E-8C21-4D71-9C6E-9AA1D669B0CA}"/>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A250D64-5490-4916-90D7-97EC4C9AC004}"/>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5BCE8B9-F347-486B-A302-C7FCCEB0BD29}"/>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B0607996-016C-49BC-9887-D5D99306C89E}"/>
                </a:ext>
              </a:extLst>
            </p:cNvPr>
            <p:cNvGrpSpPr/>
            <p:nvPr/>
          </p:nvGrpSpPr>
          <p:grpSpPr>
            <a:xfrm rot="2235766">
              <a:off x="4701191" y="5997568"/>
              <a:ext cx="651199" cy="664320"/>
              <a:chOff x="3306620" y="5200076"/>
              <a:chExt cx="914393" cy="840510"/>
            </a:xfrm>
          </p:grpSpPr>
          <p:cxnSp>
            <p:nvCxnSpPr>
              <p:cNvPr id="89" name="Straight Connector 88">
                <a:extLst>
                  <a:ext uri="{FF2B5EF4-FFF2-40B4-BE49-F238E27FC236}">
                    <a16:creationId xmlns:a16="http://schemas.microsoft.com/office/drawing/2014/main" id="{4CA61836-F70A-45D9-B312-FDBA0F092432}"/>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A5C1CB-8E2D-4B55-B398-0C221741A8E9}"/>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99AD3-8D13-4509-950A-AC2E89DC8EAF}"/>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6037592E-CC31-4BFA-B494-586956F831BC}"/>
                </a:ext>
              </a:extLst>
            </p:cNvPr>
            <p:cNvGrpSpPr/>
            <p:nvPr/>
          </p:nvGrpSpPr>
          <p:grpSpPr>
            <a:xfrm rot="2024672">
              <a:off x="5074443" y="6036627"/>
              <a:ext cx="905958" cy="710921"/>
              <a:chOff x="3306620" y="5200076"/>
              <a:chExt cx="914393" cy="840510"/>
            </a:xfrm>
          </p:grpSpPr>
          <p:cxnSp>
            <p:nvCxnSpPr>
              <p:cNvPr id="86" name="Straight Connector 85">
                <a:extLst>
                  <a:ext uri="{FF2B5EF4-FFF2-40B4-BE49-F238E27FC236}">
                    <a16:creationId xmlns:a16="http://schemas.microsoft.com/office/drawing/2014/main" id="{38D86309-E564-4AA7-AB81-0F405453BA43}"/>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B888AC-C1BD-494B-98D5-F1F1D5AEE2E3}"/>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75D057F-E308-4636-A310-9D13516153E0}"/>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D0274263-715A-4E0A-B199-2139AB740953}"/>
              </a:ext>
            </a:extLst>
          </p:cNvPr>
          <p:cNvGrpSpPr/>
          <p:nvPr/>
        </p:nvGrpSpPr>
        <p:grpSpPr>
          <a:xfrm rot="1412455">
            <a:off x="6038234" y="5976700"/>
            <a:ext cx="651198" cy="933981"/>
            <a:chOff x="3276769" y="5161489"/>
            <a:chExt cx="914393" cy="879091"/>
          </a:xfrm>
        </p:grpSpPr>
        <p:cxnSp>
          <p:nvCxnSpPr>
            <p:cNvPr id="96" name="Straight Connector 95">
              <a:extLst>
                <a:ext uri="{FF2B5EF4-FFF2-40B4-BE49-F238E27FC236}">
                  <a16:creationId xmlns:a16="http://schemas.microsoft.com/office/drawing/2014/main" id="{6A2E751D-ED23-48D7-A35B-475EAD26FCCF}"/>
                </a:ext>
              </a:extLst>
            </p:cNvPr>
            <p:cNvCxnSpPr>
              <a:cxnSpLocks/>
            </p:cNvCxnSpPr>
            <p:nvPr/>
          </p:nvCxnSpPr>
          <p:spPr>
            <a:xfrm>
              <a:off x="3276769" y="5161489"/>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D33669C-073C-493D-9213-C472CAC7CEE3}"/>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21D8438-DF9F-4819-83F9-8F68EE5D178C}"/>
                </a:ext>
              </a:extLst>
            </p:cNvPr>
            <p:cNvCxnSpPr>
              <a:cxnSpLocks/>
            </p:cNvCxnSpPr>
            <p:nvPr/>
          </p:nvCxnSpPr>
          <p:spPr>
            <a:xfrm>
              <a:off x="3574472" y="5449449"/>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94A04E23-2F32-4E0B-BBEA-F0DF883A1C27}"/>
              </a:ext>
            </a:extLst>
          </p:cNvPr>
          <p:cNvGrpSpPr/>
          <p:nvPr/>
        </p:nvGrpSpPr>
        <p:grpSpPr>
          <a:xfrm>
            <a:off x="7065822" y="5292443"/>
            <a:ext cx="1533089" cy="1552087"/>
            <a:chOff x="4447312" y="5195461"/>
            <a:chExt cx="1533089" cy="1552087"/>
          </a:xfrm>
        </p:grpSpPr>
        <p:grpSp>
          <p:nvGrpSpPr>
            <p:cNvPr id="101" name="Group 100">
              <a:extLst>
                <a:ext uri="{FF2B5EF4-FFF2-40B4-BE49-F238E27FC236}">
                  <a16:creationId xmlns:a16="http://schemas.microsoft.com/office/drawing/2014/main" id="{A98643DA-BCCA-4750-8443-EC67545E6AD7}"/>
                </a:ext>
              </a:extLst>
            </p:cNvPr>
            <p:cNvGrpSpPr/>
            <p:nvPr/>
          </p:nvGrpSpPr>
          <p:grpSpPr>
            <a:xfrm>
              <a:off x="4447312" y="5195461"/>
              <a:ext cx="914393" cy="840510"/>
              <a:chOff x="3306620" y="5200076"/>
              <a:chExt cx="914393" cy="840510"/>
            </a:xfrm>
          </p:grpSpPr>
          <p:cxnSp>
            <p:nvCxnSpPr>
              <p:cNvPr id="110" name="Straight Connector 109">
                <a:extLst>
                  <a:ext uri="{FF2B5EF4-FFF2-40B4-BE49-F238E27FC236}">
                    <a16:creationId xmlns:a16="http://schemas.microsoft.com/office/drawing/2014/main" id="{3C1DE280-B361-49DC-8A7D-55329A0C84B8}"/>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14C1C05-E025-4A20-A12C-37547F5FD692}"/>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2B3A943-439F-497E-8C46-1B67C0991F5F}"/>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136B13F5-91D9-483F-8C5F-656173D5E9E5}"/>
                </a:ext>
              </a:extLst>
            </p:cNvPr>
            <p:cNvGrpSpPr/>
            <p:nvPr/>
          </p:nvGrpSpPr>
          <p:grpSpPr>
            <a:xfrm rot="2235766">
              <a:off x="4701191" y="5997568"/>
              <a:ext cx="651199" cy="664320"/>
              <a:chOff x="3306620" y="5200076"/>
              <a:chExt cx="914393" cy="840510"/>
            </a:xfrm>
          </p:grpSpPr>
          <p:cxnSp>
            <p:nvCxnSpPr>
              <p:cNvPr id="107" name="Straight Connector 106">
                <a:extLst>
                  <a:ext uri="{FF2B5EF4-FFF2-40B4-BE49-F238E27FC236}">
                    <a16:creationId xmlns:a16="http://schemas.microsoft.com/office/drawing/2014/main" id="{571B8ED9-9F12-4B46-AF47-5046E86B41FB}"/>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BFF4A6-BC7D-4ADC-AE4D-1277918A00FE}"/>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398C5BC-01F1-4E0B-AD89-2F97DB6788BD}"/>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A692642-E063-4F06-A40F-2835C94068B9}"/>
                </a:ext>
              </a:extLst>
            </p:cNvPr>
            <p:cNvGrpSpPr/>
            <p:nvPr/>
          </p:nvGrpSpPr>
          <p:grpSpPr>
            <a:xfrm rot="2024672">
              <a:off x="5074443" y="6036627"/>
              <a:ext cx="905958" cy="710921"/>
              <a:chOff x="3306620" y="5200076"/>
              <a:chExt cx="914393" cy="840510"/>
            </a:xfrm>
          </p:grpSpPr>
          <p:cxnSp>
            <p:nvCxnSpPr>
              <p:cNvPr id="104" name="Straight Connector 103">
                <a:extLst>
                  <a:ext uri="{FF2B5EF4-FFF2-40B4-BE49-F238E27FC236}">
                    <a16:creationId xmlns:a16="http://schemas.microsoft.com/office/drawing/2014/main" id="{20573DB1-32CC-4833-8CE8-B9ADDC613531}"/>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3CDFA1-BFCD-43B9-AD40-C0CD2B20D7D8}"/>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8A3F25A-B445-45FD-8498-30E41AF1CD6C}"/>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98A8C707-7A3B-4055-83C9-8288E44E571E}"/>
              </a:ext>
            </a:extLst>
          </p:cNvPr>
          <p:cNvGrpSpPr/>
          <p:nvPr/>
        </p:nvGrpSpPr>
        <p:grpSpPr>
          <a:xfrm>
            <a:off x="7707752" y="5380191"/>
            <a:ext cx="1533089" cy="1552087"/>
            <a:chOff x="4447312" y="5195461"/>
            <a:chExt cx="1533089" cy="1552087"/>
          </a:xfrm>
        </p:grpSpPr>
        <p:grpSp>
          <p:nvGrpSpPr>
            <p:cNvPr id="114" name="Group 113">
              <a:extLst>
                <a:ext uri="{FF2B5EF4-FFF2-40B4-BE49-F238E27FC236}">
                  <a16:creationId xmlns:a16="http://schemas.microsoft.com/office/drawing/2014/main" id="{141FC9EB-C497-4F8B-937A-D80BC6597FF8}"/>
                </a:ext>
              </a:extLst>
            </p:cNvPr>
            <p:cNvGrpSpPr/>
            <p:nvPr/>
          </p:nvGrpSpPr>
          <p:grpSpPr>
            <a:xfrm>
              <a:off x="4447312" y="5195461"/>
              <a:ext cx="914393" cy="1015999"/>
              <a:chOff x="3306620" y="5200076"/>
              <a:chExt cx="914393" cy="1015999"/>
            </a:xfrm>
          </p:grpSpPr>
          <p:cxnSp>
            <p:nvCxnSpPr>
              <p:cNvPr id="123" name="Straight Connector 122">
                <a:extLst>
                  <a:ext uri="{FF2B5EF4-FFF2-40B4-BE49-F238E27FC236}">
                    <a16:creationId xmlns:a16="http://schemas.microsoft.com/office/drawing/2014/main" id="{9F088628-5D1B-4423-B096-D5008CB35158}"/>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8213C1-CE0F-4B1D-A7EF-341598277AFD}"/>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95C826F-F191-4FAC-A856-BA6D6929DAF4}"/>
                  </a:ext>
                </a:extLst>
              </p:cNvPr>
              <p:cNvCxnSpPr>
                <a:cxnSpLocks/>
              </p:cNvCxnSpPr>
              <p:nvPr/>
            </p:nvCxnSpPr>
            <p:spPr>
              <a:xfrm>
                <a:off x="3777672" y="5624944"/>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AB57AD6-A7EA-4D93-B768-37A23E79F9EA}"/>
                </a:ext>
              </a:extLst>
            </p:cNvPr>
            <p:cNvGrpSpPr/>
            <p:nvPr/>
          </p:nvGrpSpPr>
          <p:grpSpPr>
            <a:xfrm rot="2235766">
              <a:off x="4701191" y="5997568"/>
              <a:ext cx="651199" cy="664320"/>
              <a:chOff x="3306620" y="5200076"/>
              <a:chExt cx="914393" cy="840510"/>
            </a:xfrm>
          </p:grpSpPr>
          <p:cxnSp>
            <p:nvCxnSpPr>
              <p:cNvPr id="120" name="Straight Connector 119">
                <a:extLst>
                  <a:ext uri="{FF2B5EF4-FFF2-40B4-BE49-F238E27FC236}">
                    <a16:creationId xmlns:a16="http://schemas.microsoft.com/office/drawing/2014/main" id="{ECF13F6E-BB7A-46AD-90C5-6B2F25CF31E0}"/>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E456DD4-3EFA-4370-968B-1150227D7151}"/>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3A04B9C-F78B-4BD5-999B-77E6D8E7DDAC}"/>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FE3D7692-7977-49F6-8072-94F36CD6F72B}"/>
                </a:ext>
              </a:extLst>
            </p:cNvPr>
            <p:cNvGrpSpPr/>
            <p:nvPr/>
          </p:nvGrpSpPr>
          <p:grpSpPr>
            <a:xfrm rot="2024672">
              <a:off x="5074443" y="6036627"/>
              <a:ext cx="905958" cy="710921"/>
              <a:chOff x="3306620" y="5200076"/>
              <a:chExt cx="914393" cy="840510"/>
            </a:xfrm>
          </p:grpSpPr>
          <p:cxnSp>
            <p:nvCxnSpPr>
              <p:cNvPr id="117" name="Straight Connector 116">
                <a:extLst>
                  <a:ext uri="{FF2B5EF4-FFF2-40B4-BE49-F238E27FC236}">
                    <a16:creationId xmlns:a16="http://schemas.microsoft.com/office/drawing/2014/main" id="{84211493-7CBD-45A1-B39A-3EDAF06DA156}"/>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29D3010-9668-4E28-9033-5C9CCEAC1C48}"/>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92FB617-08FB-4C0A-889D-7CA29DCDA608}"/>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30" name="Straight Connector 129">
            <a:extLst>
              <a:ext uri="{FF2B5EF4-FFF2-40B4-BE49-F238E27FC236}">
                <a16:creationId xmlns:a16="http://schemas.microsoft.com/office/drawing/2014/main" id="{DA3EE0F4-5884-43E9-9479-22E2975EDA90}"/>
              </a:ext>
            </a:extLst>
          </p:cNvPr>
          <p:cNvCxnSpPr>
            <a:cxnSpLocks/>
          </p:cNvCxnSpPr>
          <p:nvPr/>
        </p:nvCxnSpPr>
        <p:spPr>
          <a:xfrm flipH="1">
            <a:off x="1985831" y="4553526"/>
            <a:ext cx="304791"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BC086D8-6C99-4F5A-A9CD-059B9B284DAA}"/>
              </a:ext>
            </a:extLst>
          </p:cNvPr>
          <p:cNvSpPr txBox="1"/>
          <p:nvPr/>
        </p:nvSpPr>
        <p:spPr>
          <a:xfrm>
            <a:off x="110838" y="2373812"/>
            <a:ext cx="11767126" cy="369332"/>
          </a:xfrm>
          <a:prstGeom prst="rect">
            <a:avLst/>
          </a:prstGeom>
          <a:noFill/>
        </p:spPr>
        <p:txBody>
          <a:bodyPr wrap="square" rtlCol="0">
            <a:spAutoFit/>
          </a:bodyPr>
          <a:lstStyle/>
          <a:p>
            <a:r>
              <a:rPr lang="en-US" b="1" dirty="0">
                <a:solidFill>
                  <a:srgbClr val="FFFF00"/>
                </a:solidFill>
              </a:rPr>
              <a:t>33 A.D.       Jesus Established His Eternal Church---Matt. 16:18, 19—Acts 2:38-47—Eph. 3:20-21—1 Cor. 1:10—Rev. 22:18-19</a:t>
            </a:r>
          </a:p>
        </p:txBody>
      </p:sp>
      <p:sp>
        <p:nvSpPr>
          <p:cNvPr id="136" name="TextBox 135">
            <a:extLst>
              <a:ext uri="{FF2B5EF4-FFF2-40B4-BE49-F238E27FC236}">
                <a16:creationId xmlns:a16="http://schemas.microsoft.com/office/drawing/2014/main" id="{1BEE5EE4-E72F-4E17-815D-69B39FC60A90}"/>
              </a:ext>
            </a:extLst>
          </p:cNvPr>
          <p:cNvSpPr txBox="1"/>
          <p:nvPr/>
        </p:nvSpPr>
        <p:spPr>
          <a:xfrm rot="18543479">
            <a:off x="-91997" y="5245908"/>
            <a:ext cx="2422735" cy="369332"/>
          </a:xfrm>
          <a:prstGeom prst="rect">
            <a:avLst/>
          </a:prstGeom>
          <a:noFill/>
        </p:spPr>
        <p:txBody>
          <a:bodyPr wrap="square" rtlCol="0">
            <a:spAutoFit/>
          </a:bodyPr>
          <a:lstStyle/>
          <a:p>
            <a:r>
              <a:rPr lang="en-US" sz="1800" b="1" kern="1200" dirty="0">
                <a:solidFill>
                  <a:srgbClr val="FFFF00"/>
                </a:solidFill>
                <a:latin typeface="+mn-lt"/>
                <a:ea typeface="+mn-ea"/>
                <a:cs typeface="+mn-cs"/>
              </a:rPr>
              <a:t>606 A.D. First Pope</a:t>
            </a:r>
            <a:endParaRPr lang="en-US" sz="1800" b="1" kern="1200" dirty="0">
              <a:solidFill>
                <a:schemeClr val="tx1"/>
              </a:solidFill>
              <a:latin typeface="+mn-lt"/>
              <a:ea typeface="+mn-ea"/>
              <a:cs typeface="+mn-cs"/>
            </a:endParaRPr>
          </a:p>
        </p:txBody>
      </p:sp>
      <p:sp>
        <p:nvSpPr>
          <p:cNvPr id="137" name="TextBox 136">
            <a:extLst>
              <a:ext uri="{FF2B5EF4-FFF2-40B4-BE49-F238E27FC236}">
                <a16:creationId xmlns:a16="http://schemas.microsoft.com/office/drawing/2014/main" id="{F891EEEE-DBA0-488E-A2A1-4B7AD6D4247F}"/>
              </a:ext>
            </a:extLst>
          </p:cNvPr>
          <p:cNvSpPr txBox="1"/>
          <p:nvPr/>
        </p:nvSpPr>
        <p:spPr>
          <a:xfrm rot="18543479">
            <a:off x="264863" y="5514372"/>
            <a:ext cx="2422735" cy="369332"/>
          </a:xfrm>
          <a:prstGeom prst="rect">
            <a:avLst/>
          </a:prstGeom>
          <a:noFill/>
        </p:spPr>
        <p:txBody>
          <a:bodyPr wrap="square" rtlCol="0">
            <a:spAutoFit/>
          </a:bodyPr>
          <a:lstStyle/>
          <a:p>
            <a:r>
              <a:rPr lang="en-US" sz="1800" b="1" kern="1200" dirty="0">
                <a:solidFill>
                  <a:srgbClr val="FFFF00"/>
                </a:solidFill>
                <a:latin typeface="+mn-lt"/>
                <a:ea typeface="+mn-ea"/>
                <a:cs typeface="+mn-cs"/>
              </a:rPr>
              <a:t>1054 A.D. Church split</a:t>
            </a:r>
            <a:endParaRPr lang="en-US" sz="1800" kern="1200" dirty="0">
              <a:solidFill>
                <a:schemeClr val="tx1"/>
              </a:solidFill>
              <a:latin typeface="+mn-lt"/>
              <a:ea typeface="+mn-ea"/>
              <a:cs typeface="+mn-cs"/>
            </a:endParaRPr>
          </a:p>
        </p:txBody>
      </p:sp>
      <p:sp>
        <p:nvSpPr>
          <p:cNvPr id="138" name="TextBox 137">
            <a:extLst>
              <a:ext uri="{FF2B5EF4-FFF2-40B4-BE49-F238E27FC236}">
                <a16:creationId xmlns:a16="http://schemas.microsoft.com/office/drawing/2014/main" id="{07349E43-2CB9-43D8-82D2-BFA1EFACE541}"/>
              </a:ext>
            </a:extLst>
          </p:cNvPr>
          <p:cNvSpPr txBox="1"/>
          <p:nvPr/>
        </p:nvSpPr>
        <p:spPr>
          <a:xfrm rot="18543479">
            <a:off x="1885168" y="5544914"/>
            <a:ext cx="2422735" cy="646331"/>
          </a:xfrm>
          <a:prstGeom prst="rect">
            <a:avLst/>
          </a:prstGeom>
          <a:noFill/>
        </p:spPr>
        <p:txBody>
          <a:bodyPr wrap="square" rtlCol="0">
            <a:spAutoFit/>
          </a:bodyPr>
          <a:lstStyle/>
          <a:p>
            <a:r>
              <a:rPr lang="en-US" sz="1800" b="1" kern="1200" dirty="0">
                <a:solidFill>
                  <a:srgbClr val="FFFF00"/>
                </a:solidFill>
                <a:latin typeface="+mn-lt"/>
                <a:ea typeface="+mn-ea"/>
                <a:cs typeface="+mn-cs"/>
              </a:rPr>
              <a:t>1530 Luther splits church in Germany</a:t>
            </a:r>
            <a:endParaRPr lang="en-US" sz="1800" kern="1200" dirty="0">
              <a:solidFill>
                <a:schemeClr val="tx1"/>
              </a:solidFill>
              <a:latin typeface="+mn-lt"/>
              <a:ea typeface="+mn-ea"/>
              <a:cs typeface="+mn-cs"/>
            </a:endParaRPr>
          </a:p>
        </p:txBody>
      </p:sp>
      <p:cxnSp>
        <p:nvCxnSpPr>
          <p:cNvPr id="140" name="Straight Arrow Connector 139">
            <a:extLst>
              <a:ext uri="{FF2B5EF4-FFF2-40B4-BE49-F238E27FC236}">
                <a16:creationId xmlns:a16="http://schemas.microsoft.com/office/drawing/2014/main" id="{140338BA-08E0-4F1E-80C7-DD08AB5506D2}"/>
              </a:ext>
            </a:extLst>
          </p:cNvPr>
          <p:cNvCxnSpPr>
            <a:cxnSpLocks/>
          </p:cNvCxnSpPr>
          <p:nvPr/>
        </p:nvCxnSpPr>
        <p:spPr>
          <a:xfrm flipV="1">
            <a:off x="1625600" y="4553530"/>
            <a:ext cx="277091" cy="28558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B134FD4-10E4-4CE8-8209-9EB78C461985}"/>
              </a:ext>
            </a:extLst>
          </p:cNvPr>
          <p:cNvCxnSpPr>
            <a:cxnSpLocks/>
          </p:cNvCxnSpPr>
          <p:nvPr/>
        </p:nvCxnSpPr>
        <p:spPr>
          <a:xfrm flipV="1">
            <a:off x="2147451" y="4576626"/>
            <a:ext cx="277091" cy="28558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95C8A84-5254-4790-9562-1AC196B40779}"/>
              </a:ext>
            </a:extLst>
          </p:cNvPr>
          <p:cNvCxnSpPr>
            <a:cxnSpLocks/>
          </p:cNvCxnSpPr>
          <p:nvPr/>
        </p:nvCxnSpPr>
        <p:spPr>
          <a:xfrm flipV="1">
            <a:off x="3427272" y="5218547"/>
            <a:ext cx="210121" cy="2625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A4B161F-B020-4FB3-B698-8349975A99B7}"/>
              </a:ext>
            </a:extLst>
          </p:cNvPr>
          <p:cNvSpPr txBox="1"/>
          <p:nvPr/>
        </p:nvSpPr>
        <p:spPr>
          <a:xfrm>
            <a:off x="9458037" y="4719995"/>
            <a:ext cx="2586181" cy="960367"/>
          </a:xfrm>
          <a:prstGeom prst="rect">
            <a:avLst/>
          </a:prstGeom>
          <a:noFill/>
        </p:spPr>
        <p:txBody>
          <a:bodyPr wrap="square" rtlCol="0">
            <a:spAutoFit/>
          </a:bodyPr>
          <a:lstStyle/>
          <a:p>
            <a:pPr algn="ctr"/>
            <a:r>
              <a:rPr lang="en-US" sz="2800" b="1" dirty="0">
                <a:solidFill>
                  <a:srgbClr val="FFFF00"/>
                </a:solidFill>
              </a:rPr>
              <a:t>2018—20,000</a:t>
            </a:r>
          </a:p>
          <a:p>
            <a:pPr algn="ctr"/>
            <a:r>
              <a:rPr lang="en-US" sz="2800" b="1" dirty="0">
                <a:solidFill>
                  <a:srgbClr val="FFFF00"/>
                </a:solidFill>
              </a:rPr>
              <a:t>Denominations</a:t>
            </a:r>
          </a:p>
        </p:txBody>
      </p:sp>
      <p:sp>
        <p:nvSpPr>
          <p:cNvPr id="126" name="TextBox 125">
            <a:extLst>
              <a:ext uri="{FF2B5EF4-FFF2-40B4-BE49-F238E27FC236}">
                <a16:creationId xmlns:a16="http://schemas.microsoft.com/office/drawing/2014/main" id="{4E7426F8-6333-4364-9CC2-A5AA6845386D}"/>
              </a:ext>
            </a:extLst>
          </p:cNvPr>
          <p:cNvSpPr txBox="1"/>
          <p:nvPr/>
        </p:nvSpPr>
        <p:spPr>
          <a:xfrm rot="1161399">
            <a:off x="1736268" y="4572670"/>
            <a:ext cx="9328788" cy="584775"/>
          </a:xfrm>
          <a:prstGeom prst="rect">
            <a:avLst/>
          </a:prstGeom>
          <a:noFill/>
        </p:spPr>
        <p:txBody>
          <a:bodyPr wrap="square" rtlCol="0">
            <a:spAutoFit/>
          </a:bodyPr>
          <a:lstStyle/>
          <a:p>
            <a:r>
              <a:rPr lang="en-US" sz="3200" b="1" dirty="0">
                <a:solidFill>
                  <a:srgbClr val="FFFF00"/>
                </a:solidFill>
              </a:rPr>
              <a:t>THIS IS WHERE WE FIND OURSELVES !!!</a:t>
            </a:r>
          </a:p>
        </p:txBody>
      </p:sp>
    </p:spTree>
    <p:extLst>
      <p:ext uri="{BB962C8B-B14F-4D97-AF65-F5344CB8AC3E}">
        <p14:creationId xmlns:p14="http://schemas.microsoft.com/office/powerpoint/2010/main" val="389804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4708981"/>
          </a:xfrm>
          <a:prstGeom prst="rect">
            <a:avLst/>
          </a:prstGeom>
          <a:noFill/>
        </p:spPr>
        <p:txBody>
          <a:bodyPr wrap="square" rtlCol="0">
            <a:spAutoFit/>
          </a:bodyPr>
          <a:lstStyle/>
          <a:p>
            <a:pPr algn="ctr"/>
            <a:r>
              <a:rPr lang="en-US" sz="3600" b="1" dirty="0">
                <a:solidFill>
                  <a:srgbClr val="FFFF00"/>
                </a:solidFill>
              </a:rPr>
              <a:t>THIS IS WHERE WE FIND OURSELVES !!!</a:t>
            </a:r>
          </a:p>
          <a:p>
            <a:pPr marL="914400" lvl="1" indent="-457200">
              <a:buFont typeface="Arial" panose="020B0604020202020204" pitchFamily="34" charset="0"/>
              <a:buChar char="•"/>
            </a:pPr>
            <a:r>
              <a:rPr lang="en-US" sz="2400" b="1" dirty="0">
                <a:solidFill>
                  <a:schemeClr val="bg1"/>
                </a:solidFill>
              </a:rPr>
              <a:t>It all began with the same church in every place</a:t>
            </a:r>
          </a:p>
          <a:p>
            <a:pPr marL="914400" lvl="1" indent="-457200">
              <a:buFont typeface="Arial" panose="020B0604020202020204" pitchFamily="34" charset="0"/>
              <a:buChar char="•"/>
            </a:pPr>
            <a:r>
              <a:rPr lang="en-US" sz="2400" b="1" dirty="0">
                <a:solidFill>
                  <a:schemeClr val="bg1"/>
                </a:solidFill>
              </a:rPr>
              <a:t>It “evolved” into a world of 20,000+ different denomination</a:t>
            </a:r>
          </a:p>
          <a:p>
            <a:pPr marL="914400" lvl="1" indent="-457200">
              <a:buFont typeface="Arial" panose="020B0604020202020204" pitchFamily="34" charset="0"/>
              <a:buChar char="•"/>
            </a:pPr>
            <a:r>
              <a:rPr lang="en-US" sz="2400" b="1" dirty="0">
                <a:solidFill>
                  <a:schemeClr val="bg1"/>
                </a:solidFill>
              </a:rPr>
              <a:t>Remember the text (1 Cor. 1:9-13)</a:t>
            </a:r>
          </a:p>
          <a:p>
            <a:pPr marL="1371600" lvl="2" indent="-457200">
              <a:buFont typeface="Arial" panose="020B0604020202020204" pitchFamily="34" charset="0"/>
              <a:buChar char="•"/>
            </a:pPr>
            <a:r>
              <a:rPr lang="en-US" sz="2400" b="1" dirty="0">
                <a:solidFill>
                  <a:schemeClr val="bg1"/>
                </a:solidFill>
              </a:rPr>
              <a:t>“All speak the same thing . . . no division . . . perfect unity”</a:t>
            </a:r>
          </a:p>
          <a:p>
            <a:pPr marL="1371600" lvl="2" indent="-457200">
              <a:buFont typeface="Arial" panose="020B0604020202020204" pitchFamily="34" charset="0"/>
              <a:buChar char="•"/>
            </a:pPr>
            <a:r>
              <a:rPr lang="en-US" sz="2400" b="1" dirty="0">
                <a:solidFill>
                  <a:schemeClr val="bg1"/>
                </a:solidFill>
              </a:rPr>
              <a:t>Forbidden to say, “I am of Paul…I am of Cephas (Peter),  etc.”</a:t>
            </a:r>
          </a:p>
          <a:p>
            <a:pPr marL="914400" lvl="1" indent="-457200">
              <a:buFont typeface="Arial" panose="020B0604020202020204" pitchFamily="34" charset="0"/>
              <a:buChar char="•"/>
            </a:pPr>
            <a:r>
              <a:rPr lang="en-US" sz="2400" b="1" dirty="0">
                <a:solidFill>
                  <a:schemeClr val="bg1"/>
                </a:solidFill>
              </a:rPr>
              <a:t>Our world is in a maze of confusion, causing many to not believe (John 17:20-21)</a:t>
            </a:r>
          </a:p>
          <a:p>
            <a:pPr marL="914400" lvl="1" indent="-457200">
              <a:buFont typeface="Arial" panose="020B0604020202020204" pitchFamily="34" charset="0"/>
              <a:buChar char="•"/>
            </a:pPr>
            <a:r>
              <a:rPr lang="en-US" sz="2400" b="1" dirty="0">
                <a:solidFill>
                  <a:schemeClr val="bg1"/>
                </a:solidFill>
              </a:rPr>
              <a:t> What can we do? Understanding the seed principle</a:t>
            </a:r>
          </a:p>
          <a:p>
            <a:pPr marL="1371600" lvl="2" indent="-457200">
              <a:buFont typeface="Arial" panose="020B0604020202020204" pitchFamily="34" charset="0"/>
              <a:buChar char="•"/>
            </a:pPr>
            <a:r>
              <a:rPr lang="en-US" sz="2400" b="1" dirty="0">
                <a:solidFill>
                  <a:schemeClr val="bg1"/>
                </a:solidFill>
              </a:rPr>
              <a:t>Luke 8:11—the seed of the kingdom is the word of God</a:t>
            </a:r>
          </a:p>
          <a:p>
            <a:pPr marL="1371600" lvl="2" indent="-457200">
              <a:buFont typeface="Arial" panose="020B0604020202020204" pitchFamily="34" charset="0"/>
              <a:buChar char="•"/>
            </a:pPr>
            <a:r>
              <a:rPr lang="en-US" sz="2400" b="1" dirty="0">
                <a:solidFill>
                  <a:schemeClr val="bg1"/>
                </a:solidFill>
              </a:rPr>
              <a:t>The seed of division is the word of mortals</a:t>
            </a:r>
          </a:p>
          <a:p>
            <a:pPr marL="1371600" lvl="2" indent="-457200">
              <a:buFont typeface="Arial" panose="020B0604020202020204" pitchFamily="34" charset="0"/>
              <a:buChar char="•"/>
            </a:pPr>
            <a:r>
              <a:rPr lang="en-US" sz="2400" b="1" dirty="0">
                <a:solidFill>
                  <a:schemeClr val="bg1"/>
                </a:solidFill>
              </a:rPr>
              <a:t>Plant the same seed in the 21</a:t>
            </a:r>
            <a:r>
              <a:rPr lang="en-US" sz="2400" b="1" baseline="30000" dirty="0">
                <a:solidFill>
                  <a:schemeClr val="bg1"/>
                </a:solidFill>
              </a:rPr>
              <a:t>st</a:t>
            </a:r>
            <a:r>
              <a:rPr lang="en-US" sz="2400" b="1" dirty="0">
                <a:solidFill>
                  <a:schemeClr val="bg1"/>
                </a:solidFill>
              </a:rPr>
              <a:t> century planted in the 1</a:t>
            </a:r>
            <a:r>
              <a:rPr lang="en-US" sz="2400" b="1" baseline="30000" dirty="0">
                <a:solidFill>
                  <a:schemeClr val="bg1"/>
                </a:solidFill>
              </a:rPr>
              <a:t>st</a:t>
            </a:r>
            <a:r>
              <a:rPr lang="en-US" sz="2400" b="1" dirty="0">
                <a:solidFill>
                  <a:schemeClr val="bg1"/>
                </a:solidFill>
              </a:rPr>
              <a:t> century</a:t>
            </a:r>
          </a:p>
          <a:p>
            <a:pPr marL="914400" lvl="1" indent="-457200">
              <a:buFont typeface="Arial" panose="020B0604020202020204" pitchFamily="34" charset="0"/>
              <a:buChar char="•"/>
            </a:pPr>
            <a:r>
              <a:rPr lang="en-US" sz="2400" b="1" dirty="0">
                <a:solidFill>
                  <a:srgbClr val="FFFF00"/>
                </a:solidFill>
              </a:rPr>
              <a:t>Let’s put Jesus as the head of  the church and not church hierarchy</a:t>
            </a:r>
          </a:p>
        </p:txBody>
      </p:sp>
    </p:spTree>
    <p:extLst>
      <p:ext uri="{BB962C8B-B14F-4D97-AF65-F5344CB8AC3E}">
        <p14:creationId xmlns:p14="http://schemas.microsoft.com/office/powerpoint/2010/main" val="406225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CEA11-54D3-477F-A24B-C26751576F05}"/>
              </a:ext>
            </a:extLst>
          </p:cNvPr>
          <p:cNvSpPr txBox="1"/>
          <p:nvPr/>
        </p:nvSpPr>
        <p:spPr>
          <a:xfrm>
            <a:off x="110838" y="1754912"/>
            <a:ext cx="11942618" cy="523220"/>
          </a:xfrm>
          <a:prstGeom prst="rect">
            <a:avLst/>
          </a:prstGeom>
          <a:noFill/>
        </p:spPr>
        <p:txBody>
          <a:bodyPr wrap="square" rtlCol="0">
            <a:spAutoFit/>
          </a:bodyPr>
          <a:lstStyle/>
          <a:p>
            <a:pPr algn="ctr"/>
            <a:r>
              <a:rPr lang="en-US" sz="2800" b="1" dirty="0">
                <a:solidFill>
                  <a:schemeClr val="bg1"/>
                </a:solidFill>
              </a:rPr>
              <a:t>Visual Illustration of Church History</a:t>
            </a:r>
            <a:endParaRPr lang="en-US" sz="2400" b="1" dirty="0">
              <a:solidFill>
                <a:schemeClr val="bg1"/>
              </a:solidFill>
            </a:endParaRPr>
          </a:p>
        </p:txBody>
      </p:sp>
      <p:cxnSp>
        <p:nvCxnSpPr>
          <p:cNvPr id="3" name="Straight Connector 2">
            <a:extLst>
              <a:ext uri="{FF2B5EF4-FFF2-40B4-BE49-F238E27FC236}">
                <a16:creationId xmlns:a16="http://schemas.microsoft.com/office/drawing/2014/main" id="{BD097F82-C4F7-4EAB-9B4A-B9FA479241CD}"/>
              </a:ext>
            </a:extLst>
          </p:cNvPr>
          <p:cNvCxnSpPr>
            <a:cxnSpLocks/>
          </p:cNvCxnSpPr>
          <p:nvPr/>
        </p:nvCxnSpPr>
        <p:spPr>
          <a:xfrm>
            <a:off x="110838" y="2780146"/>
            <a:ext cx="118410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C50A60-F343-4223-A179-D89E32FA351D}"/>
              </a:ext>
            </a:extLst>
          </p:cNvPr>
          <p:cNvCxnSpPr/>
          <p:nvPr/>
        </p:nvCxnSpPr>
        <p:spPr>
          <a:xfrm>
            <a:off x="1985818" y="28355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346573-407D-489F-9456-5A5AF43DC5F1}"/>
              </a:ext>
            </a:extLst>
          </p:cNvPr>
          <p:cNvCxnSpPr>
            <a:cxnSpLocks/>
          </p:cNvCxnSpPr>
          <p:nvPr/>
        </p:nvCxnSpPr>
        <p:spPr>
          <a:xfrm>
            <a:off x="701964" y="2780146"/>
            <a:ext cx="1200727" cy="177338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726714-7DCC-4E02-9806-A1424AE01DC0}"/>
              </a:ext>
            </a:extLst>
          </p:cNvPr>
          <p:cNvCxnSpPr>
            <a:cxnSpLocks/>
          </p:cNvCxnSpPr>
          <p:nvPr/>
        </p:nvCxnSpPr>
        <p:spPr>
          <a:xfrm flipV="1">
            <a:off x="2401456" y="3934691"/>
            <a:ext cx="886689" cy="61883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86AF1B-6C36-4096-A18A-9017FE542E17}"/>
              </a:ext>
            </a:extLst>
          </p:cNvPr>
          <p:cNvCxnSpPr>
            <a:cxnSpLocks/>
          </p:cNvCxnSpPr>
          <p:nvPr/>
        </p:nvCxnSpPr>
        <p:spPr>
          <a:xfrm>
            <a:off x="2387608" y="4548915"/>
            <a:ext cx="909775" cy="60497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36FCD-96C9-4179-B0C3-33750B36C980}"/>
              </a:ext>
            </a:extLst>
          </p:cNvPr>
          <p:cNvCxnSpPr>
            <a:cxnSpLocks/>
          </p:cNvCxnSpPr>
          <p:nvPr/>
        </p:nvCxnSpPr>
        <p:spPr>
          <a:xfrm flipH="1">
            <a:off x="3329718" y="3948545"/>
            <a:ext cx="7541482"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E0F268-9DCE-4798-8E9D-6BAC24C28FB3}"/>
              </a:ext>
            </a:extLst>
          </p:cNvPr>
          <p:cNvCxnSpPr>
            <a:cxnSpLocks/>
          </p:cNvCxnSpPr>
          <p:nvPr/>
        </p:nvCxnSpPr>
        <p:spPr>
          <a:xfrm flipH="1" flipV="1">
            <a:off x="3408219" y="5206691"/>
            <a:ext cx="7305963" cy="1444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DA1D54C-18A4-4D4F-9361-8461FBB49D75}"/>
              </a:ext>
            </a:extLst>
          </p:cNvPr>
          <p:cNvGrpSpPr/>
          <p:nvPr/>
        </p:nvGrpSpPr>
        <p:grpSpPr>
          <a:xfrm>
            <a:off x="3629896" y="5218548"/>
            <a:ext cx="914393" cy="840510"/>
            <a:chOff x="3306620" y="5200076"/>
            <a:chExt cx="914393" cy="840510"/>
          </a:xfrm>
        </p:grpSpPr>
        <p:cxnSp>
          <p:nvCxnSpPr>
            <p:cNvPr id="29" name="Straight Connector 28">
              <a:extLst>
                <a:ext uri="{FF2B5EF4-FFF2-40B4-BE49-F238E27FC236}">
                  <a16:creationId xmlns:a16="http://schemas.microsoft.com/office/drawing/2014/main" id="{DE8CDB3A-F757-4669-BD61-0ADA91728FB4}"/>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AE6477-C8B8-4D7C-A083-0438EC4EA5C6}"/>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3F7AFC-4914-4D36-A751-19C4D91190E3}"/>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368AD5D-4446-49FA-B25D-8EA181D6BAA8}"/>
              </a:ext>
            </a:extLst>
          </p:cNvPr>
          <p:cNvGrpSpPr/>
          <p:nvPr/>
        </p:nvGrpSpPr>
        <p:grpSpPr>
          <a:xfrm rot="1279208">
            <a:off x="4316578" y="6035719"/>
            <a:ext cx="651199" cy="664320"/>
            <a:chOff x="3306620" y="5200076"/>
            <a:chExt cx="914393" cy="840510"/>
          </a:xfrm>
        </p:grpSpPr>
        <p:cxnSp>
          <p:nvCxnSpPr>
            <p:cNvPr id="56" name="Straight Connector 55">
              <a:extLst>
                <a:ext uri="{FF2B5EF4-FFF2-40B4-BE49-F238E27FC236}">
                  <a16:creationId xmlns:a16="http://schemas.microsoft.com/office/drawing/2014/main" id="{0613FA98-52AD-40D8-9DC2-2CED4C72D52F}"/>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35D30B-DD56-4039-924B-25B108642F64}"/>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E513E3-17C9-4648-8B72-60F390B2419B}"/>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C3C33F28-E2BF-4AE9-80DE-03ABF1560E55}"/>
              </a:ext>
            </a:extLst>
          </p:cNvPr>
          <p:cNvGrpSpPr/>
          <p:nvPr/>
        </p:nvGrpSpPr>
        <p:grpSpPr>
          <a:xfrm rot="1412455">
            <a:off x="5026499" y="6053571"/>
            <a:ext cx="767456" cy="865291"/>
            <a:chOff x="3276769" y="5161489"/>
            <a:chExt cx="1077637" cy="814438"/>
          </a:xfrm>
        </p:grpSpPr>
        <p:cxnSp>
          <p:nvCxnSpPr>
            <p:cNvPr id="65" name="Straight Connector 64">
              <a:extLst>
                <a:ext uri="{FF2B5EF4-FFF2-40B4-BE49-F238E27FC236}">
                  <a16:creationId xmlns:a16="http://schemas.microsoft.com/office/drawing/2014/main" id="{65F9D522-D457-4313-A1A6-A596E6B41E28}"/>
                </a:ext>
              </a:extLst>
            </p:cNvPr>
            <p:cNvCxnSpPr>
              <a:cxnSpLocks/>
            </p:cNvCxnSpPr>
            <p:nvPr/>
          </p:nvCxnSpPr>
          <p:spPr>
            <a:xfrm>
              <a:off x="3276769" y="5161489"/>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0926AF-348C-48C0-8831-59975D6E6DBF}"/>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B76135-6027-4ED9-81AB-F03C28F7165C}"/>
                </a:ext>
              </a:extLst>
            </p:cNvPr>
            <p:cNvCxnSpPr>
              <a:cxnSpLocks/>
            </p:cNvCxnSpPr>
            <p:nvPr/>
          </p:nvCxnSpPr>
          <p:spPr>
            <a:xfrm>
              <a:off x="4014401" y="5320981"/>
              <a:ext cx="340005"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8ACF7B27-A214-493E-BA0D-81ACC209ACE8}"/>
              </a:ext>
            </a:extLst>
          </p:cNvPr>
          <p:cNvGrpSpPr/>
          <p:nvPr/>
        </p:nvGrpSpPr>
        <p:grpSpPr>
          <a:xfrm>
            <a:off x="4946077" y="5195461"/>
            <a:ext cx="1533089" cy="1552087"/>
            <a:chOff x="4447312" y="5195461"/>
            <a:chExt cx="1533089" cy="1552087"/>
          </a:xfrm>
        </p:grpSpPr>
        <p:grpSp>
          <p:nvGrpSpPr>
            <p:cNvPr id="47" name="Group 46">
              <a:extLst>
                <a:ext uri="{FF2B5EF4-FFF2-40B4-BE49-F238E27FC236}">
                  <a16:creationId xmlns:a16="http://schemas.microsoft.com/office/drawing/2014/main" id="{29B4288A-9261-44F1-B47C-7A29D6D1DE27}"/>
                </a:ext>
              </a:extLst>
            </p:cNvPr>
            <p:cNvGrpSpPr/>
            <p:nvPr/>
          </p:nvGrpSpPr>
          <p:grpSpPr>
            <a:xfrm>
              <a:off x="4447312" y="5195461"/>
              <a:ext cx="914393" cy="840510"/>
              <a:chOff x="3306620" y="5200076"/>
              <a:chExt cx="914393" cy="840510"/>
            </a:xfrm>
          </p:grpSpPr>
          <p:cxnSp>
            <p:nvCxnSpPr>
              <p:cNvPr id="48" name="Straight Connector 47">
                <a:extLst>
                  <a:ext uri="{FF2B5EF4-FFF2-40B4-BE49-F238E27FC236}">
                    <a16:creationId xmlns:a16="http://schemas.microsoft.com/office/drawing/2014/main" id="{F03786A1-FF90-46B3-BFBB-C1DB2FF7670F}"/>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C01332-F4DA-480E-BAE8-7F54F34DD879}"/>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9C2DF7-F09D-4827-965E-4F1165C00E17}"/>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93F3377-ADEF-4247-A7D8-85A76F064BD2}"/>
                </a:ext>
              </a:extLst>
            </p:cNvPr>
            <p:cNvGrpSpPr/>
            <p:nvPr/>
          </p:nvGrpSpPr>
          <p:grpSpPr>
            <a:xfrm rot="2235766">
              <a:off x="4701191" y="5997568"/>
              <a:ext cx="651199" cy="664320"/>
              <a:chOff x="3306620" y="5200076"/>
              <a:chExt cx="914393" cy="840510"/>
            </a:xfrm>
          </p:grpSpPr>
          <p:cxnSp>
            <p:nvCxnSpPr>
              <p:cNvPr id="61" name="Straight Connector 60">
                <a:extLst>
                  <a:ext uri="{FF2B5EF4-FFF2-40B4-BE49-F238E27FC236}">
                    <a16:creationId xmlns:a16="http://schemas.microsoft.com/office/drawing/2014/main" id="{DE27BE70-48B6-4088-9F02-D00E821C0E6C}"/>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DDBC50-F4C0-49C3-8879-58D4342EEFB9}"/>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EB779E-BCF5-4721-9D41-1AE0A85F3584}"/>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BD50BE9-DC37-40BF-83E3-46A712004834}"/>
                </a:ext>
              </a:extLst>
            </p:cNvPr>
            <p:cNvGrpSpPr/>
            <p:nvPr/>
          </p:nvGrpSpPr>
          <p:grpSpPr>
            <a:xfrm rot="2024672">
              <a:off x="5074443" y="6036627"/>
              <a:ext cx="905958" cy="710921"/>
              <a:chOff x="3306620" y="5200076"/>
              <a:chExt cx="914393" cy="840510"/>
            </a:xfrm>
          </p:grpSpPr>
          <p:cxnSp>
            <p:nvCxnSpPr>
              <p:cNvPr id="70" name="Straight Connector 69">
                <a:extLst>
                  <a:ext uri="{FF2B5EF4-FFF2-40B4-BE49-F238E27FC236}">
                    <a16:creationId xmlns:a16="http://schemas.microsoft.com/office/drawing/2014/main" id="{6AA9B269-6155-4514-8522-0EB729AEB13D}"/>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1CD23A4-1F1A-46C9-B155-E615F6208066}"/>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5EAEC5-86DE-4927-8A38-10E81680E459}"/>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1AD6144-B875-40D5-8FA6-930198DFC2D1}"/>
              </a:ext>
            </a:extLst>
          </p:cNvPr>
          <p:cNvGrpSpPr/>
          <p:nvPr/>
        </p:nvGrpSpPr>
        <p:grpSpPr>
          <a:xfrm>
            <a:off x="6086772" y="5283209"/>
            <a:ext cx="1533089" cy="1552087"/>
            <a:chOff x="4447312" y="5195461"/>
            <a:chExt cx="1533089" cy="1552087"/>
          </a:xfrm>
        </p:grpSpPr>
        <p:grpSp>
          <p:nvGrpSpPr>
            <p:cNvPr id="83" name="Group 82">
              <a:extLst>
                <a:ext uri="{FF2B5EF4-FFF2-40B4-BE49-F238E27FC236}">
                  <a16:creationId xmlns:a16="http://schemas.microsoft.com/office/drawing/2014/main" id="{1EC7E7E2-A84E-42A9-BFBA-17D23CF40F23}"/>
                </a:ext>
              </a:extLst>
            </p:cNvPr>
            <p:cNvGrpSpPr/>
            <p:nvPr/>
          </p:nvGrpSpPr>
          <p:grpSpPr>
            <a:xfrm>
              <a:off x="4447312" y="5195461"/>
              <a:ext cx="914393" cy="840510"/>
              <a:chOff x="3306620" y="5200076"/>
              <a:chExt cx="914393" cy="840510"/>
            </a:xfrm>
          </p:grpSpPr>
          <p:cxnSp>
            <p:nvCxnSpPr>
              <p:cNvPr id="92" name="Straight Connector 91">
                <a:extLst>
                  <a:ext uri="{FF2B5EF4-FFF2-40B4-BE49-F238E27FC236}">
                    <a16:creationId xmlns:a16="http://schemas.microsoft.com/office/drawing/2014/main" id="{6A76563E-8C21-4D71-9C6E-9AA1D669B0CA}"/>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A250D64-5490-4916-90D7-97EC4C9AC004}"/>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5BCE8B9-F347-486B-A302-C7FCCEB0BD29}"/>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B0607996-016C-49BC-9887-D5D99306C89E}"/>
                </a:ext>
              </a:extLst>
            </p:cNvPr>
            <p:cNvGrpSpPr/>
            <p:nvPr/>
          </p:nvGrpSpPr>
          <p:grpSpPr>
            <a:xfrm rot="2235766">
              <a:off x="4701191" y="5997568"/>
              <a:ext cx="651199" cy="664320"/>
              <a:chOff x="3306620" y="5200076"/>
              <a:chExt cx="914393" cy="840510"/>
            </a:xfrm>
          </p:grpSpPr>
          <p:cxnSp>
            <p:nvCxnSpPr>
              <p:cNvPr id="89" name="Straight Connector 88">
                <a:extLst>
                  <a:ext uri="{FF2B5EF4-FFF2-40B4-BE49-F238E27FC236}">
                    <a16:creationId xmlns:a16="http://schemas.microsoft.com/office/drawing/2014/main" id="{4CA61836-F70A-45D9-B312-FDBA0F092432}"/>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A5C1CB-8E2D-4B55-B398-0C221741A8E9}"/>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99AD3-8D13-4509-950A-AC2E89DC8EAF}"/>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6037592E-CC31-4BFA-B494-586956F831BC}"/>
                </a:ext>
              </a:extLst>
            </p:cNvPr>
            <p:cNvGrpSpPr/>
            <p:nvPr/>
          </p:nvGrpSpPr>
          <p:grpSpPr>
            <a:xfrm rot="2024672">
              <a:off x="5074443" y="6036627"/>
              <a:ext cx="905958" cy="710921"/>
              <a:chOff x="3306620" y="5200076"/>
              <a:chExt cx="914393" cy="840510"/>
            </a:xfrm>
          </p:grpSpPr>
          <p:cxnSp>
            <p:nvCxnSpPr>
              <p:cNvPr id="86" name="Straight Connector 85">
                <a:extLst>
                  <a:ext uri="{FF2B5EF4-FFF2-40B4-BE49-F238E27FC236}">
                    <a16:creationId xmlns:a16="http://schemas.microsoft.com/office/drawing/2014/main" id="{38D86309-E564-4AA7-AB81-0F405453BA43}"/>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B888AC-C1BD-494B-98D5-F1F1D5AEE2E3}"/>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75D057F-E308-4636-A310-9D13516153E0}"/>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D0274263-715A-4E0A-B199-2139AB740953}"/>
              </a:ext>
            </a:extLst>
          </p:cNvPr>
          <p:cNvGrpSpPr/>
          <p:nvPr/>
        </p:nvGrpSpPr>
        <p:grpSpPr>
          <a:xfrm rot="1412455">
            <a:off x="6038234" y="5976700"/>
            <a:ext cx="651198" cy="933981"/>
            <a:chOff x="3276769" y="5161489"/>
            <a:chExt cx="914393" cy="879091"/>
          </a:xfrm>
        </p:grpSpPr>
        <p:cxnSp>
          <p:nvCxnSpPr>
            <p:cNvPr id="96" name="Straight Connector 95">
              <a:extLst>
                <a:ext uri="{FF2B5EF4-FFF2-40B4-BE49-F238E27FC236}">
                  <a16:creationId xmlns:a16="http://schemas.microsoft.com/office/drawing/2014/main" id="{6A2E751D-ED23-48D7-A35B-475EAD26FCCF}"/>
                </a:ext>
              </a:extLst>
            </p:cNvPr>
            <p:cNvCxnSpPr>
              <a:cxnSpLocks/>
            </p:cNvCxnSpPr>
            <p:nvPr/>
          </p:nvCxnSpPr>
          <p:spPr>
            <a:xfrm>
              <a:off x="3276769" y="5161489"/>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D33669C-073C-493D-9213-C472CAC7CEE3}"/>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21D8438-DF9F-4819-83F9-8F68EE5D178C}"/>
                </a:ext>
              </a:extLst>
            </p:cNvPr>
            <p:cNvCxnSpPr>
              <a:cxnSpLocks/>
            </p:cNvCxnSpPr>
            <p:nvPr/>
          </p:nvCxnSpPr>
          <p:spPr>
            <a:xfrm>
              <a:off x="3574472" y="5449449"/>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94A04E23-2F32-4E0B-BBEA-F0DF883A1C27}"/>
              </a:ext>
            </a:extLst>
          </p:cNvPr>
          <p:cNvGrpSpPr/>
          <p:nvPr/>
        </p:nvGrpSpPr>
        <p:grpSpPr>
          <a:xfrm>
            <a:off x="7065822" y="5292443"/>
            <a:ext cx="1533089" cy="1552087"/>
            <a:chOff x="4447312" y="5195461"/>
            <a:chExt cx="1533089" cy="1552087"/>
          </a:xfrm>
        </p:grpSpPr>
        <p:grpSp>
          <p:nvGrpSpPr>
            <p:cNvPr id="101" name="Group 100">
              <a:extLst>
                <a:ext uri="{FF2B5EF4-FFF2-40B4-BE49-F238E27FC236}">
                  <a16:creationId xmlns:a16="http://schemas.microsoft.com/office/drawing/2014/main" id="{A98643DA-BCCA-4750-8443-EC67545E6AD7}"/>
                </a:ext>
              </a:extLst>
            </p:cNvPr>
            <p:cNvGrpSpPr/>
            <p:nvPr/>
          </p:nvGrpSpPr>
          <p:grpSpPr>
            <a:xfrm>
              <a:off x="4447312" y="5195461"/>
              <a:ext cx="914393" cy="840510"/>
              <a:chOff x="3306620" y="5200076"/>
              <a:chExt cx="914393" cy="840510"/>
            </a:xfrm>
          </p:grpSpPr>
          <p:cxnSp>
            <p:nvCxnSpPr>
              <p:cNvPr id="110" name="Straight Connector 109">
                <a:extLst>
                  <a:ext uri="{FF2B5EF4-FFF2-40B4-BE49-F238E27FC236}">
                    <a16:creationId xmlns:a16="http://schemas.microsoft.com/office/drawing/2014/main" id="{3C1DE280-B361-49DC-8A7D-55329A0C84B8}"/>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14C1C05-E025-4A20-A12C-37547F5FD692}"/>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2B3A943-439F-497E-8C46-1B67C0991F5F}"/>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136B13F5-91D9-483F-8C5F-656173D5E9E5}"/>
                </a:ext>
              </a:extLst>
            </p:cNvPr>
            <p:cNvGrpSpPr/>
            <p:nvPr/>
          </p:nvGrpSpPr>
          <p:grpSpPr>
            <a:xfrm rot="2235766">
              <a:off x="4701191" y="5997568"/>
              <a:ext cx="651199" cy="664320"/>
              <a:chOff x="3306620" y="5200076"/>
              <a:chExt cx="914393" cy="840510"/>
            </a:xfrm>
          </p:grpSpPr>
          <p:cxnSp>
            <p:nvCxnSpPr>
              <p:cNvPr id="107" name="Straight Connector 106">
                <a:extLst>
                  <a:ext uri="{FF2B5EF4-FFF2-40B4-BE49-F238E27FC236}">
                    <a16:creationId xmlns:a16="http://schemas.microsoft.com/office/drawing/2014/main" id="{571B8ED9-9F12-4B46-AF47-5046E86B41FB}"/>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BFF4A6-BC7D-4ADC-AE4D-1277918A00FE}"/>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398C5BC-01F1-4E0B-AD89-2F97DB6788BD}"/>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A692642-E063-4F06-A40F-2835C94068B9}"/>
                </a:ext>
              </a:extLst>
            </p:cNvPr>
            <p:cNvGrpSpPr/>
            <p:nvPr/>
          </p:nvGrpSpPr>
          <p:grpSpPr>
            <a:xfrm rot="2024672">
              <a:off x="5074443" y="6036627"/>
              <a:ext cx="905958" cy="710921"/>
              <a:chOff x="3306620" y="5200076"/>
              <a:chExt cx="914393" cy="840510"/>
            </a:xfrm>
          </p:grpSpPr>
          <p:cxnSp>
            <p:nvCxnSpPr>
              <p:cNvPr id="104" name="Straight Connector 103">
                <a:extLst>
                  <a:ext uri="{FF2B5EF4-FFF2-40B4-BE49-F238E27FC236}">
                    <a16:creationId xmlns:a16="http://schemas.microsoft.com/office/drawing/2014/main" id="{20573DB1-32CC-4833-8CE8-B9ADDC613531}"/>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3CDFA1-BFCD-43B9-AD40-C0CD2B20D7D8}"/>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8A3F25A-B445-45FD-8498-30E41AF1CD6C}"/>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98A8C707-7A3B-4055-83C9-8288E44E571E}"/>
              </a:ext>
            </a:extLst>
          </p:cNvPr>
          <p:cNvGrpSpPr/>
          <p:nvPr/>
        </p:nvGrpSpPr>
        <p:grpSpPr>
          <a:xfrm>
            <a:off x="7707752" y="5380191"/>
            <a:ext cx="1533089" cy="1552087"/>
            <a:chOff x="4447312" y="5195461"/>
            <a:chExt cx="1533089" cy="1552087"/>
          </a:xfrm>
        </p:grpSpPr>
        <p:grpSp>
          <p:nvGrpSpPr>
            <p:cNvPr id="114" name="Group 113">
              <a:extLst>
                <a:ext uri="{FF2B5EF4-FFF2-40B4-BE49-F238E27FC236}">
                  <a16:creationId xmlns:a16="http://schemas.microsoft.com/office/drawing/2014/main" id="{141FC9EB-C497-4F8B-937A-D80BC6597FF8}"/>
                </a:ext>
              </a:extLst>
            </p:cNvPr>
            <p:cNvGrpSpPr/>
            <p:nvPr/>
          </p:nvGrpSpPr>
          <p:grpSpPr>
            <a:xfrm>
              <a:off x="4447312" y="5195461"/>
              <a:ext cx="914393" cy="1015999"/>
              <a:chOff x="3306620" y="5200076"/>
              <a:chExt cx="914393" cy="1015999"/>
            </a:xfrm>
          </p:grpSpPr>
          <p:cxnSp>
            <p:nvCxnSpPr>
              <p:cNvPr id="123" name="Straight Connector 122">
                <a:extLst>
                  <a:ext uri="{FF2B5EF4-FFF2-40B4-BE49-F238E27FC236}">
                    <a16:creationId xmlns:a16="http://schemas.microsoft.com/office/drawing/2014/main" id="{9F088628-5D1B-4423-B096-D5008CB35158}"/>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8213C1-CE0F-4B1D-A7EF-341598277AFD}"/>
                  </a:ext>
                </a:extLst>
              </p:cNvPr>
              <p:cNvCxnSpPr>
                <a:cxnSpLocks/>
              </p:cNvCxnSpPr>
              <p:nvPr/>
            </p:nvCxnSpPr>
            <p:spPr>
              <a:xfrm>
                <a:off x="3551376"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95C826F-F191-4FAC-A856-BA6D6929DAF4}"/>
                  </a:ext>
                </a:extLst>
              </p:cNvPr>
              <p:cNvCxnSpPr>
                <a:cxnSpLocks/>
              </p:cNvCxnSpPr>
              <p:nvPr/>
            </p:nvCxnSpPr>
            <p:spPr>
              <a:xfrm>
                <a:off x="3777672" y="5624944"/>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AB57AD6-A7EA-4D93-B768-37A23E79F9EA}"/>
                </a:ext>
              </a:extLst>
            </p:cNvPr>
            <p:cNvGrpSpPr/>
            <p:nvPr/>
          </p:nvGrpSpPr>
          <p:grpSpPr>
            <a:xfrm rot="2235766">
              <a:off x="4701191" y="5997568"/>
              <a:ext cx="651199" cy="664320"/>
              <a:chOff x="3306620" y="5200076"/>
              <a:chExt cx="914393" cy="840510"/>
            </a:xfrm>
          </p:grpSpPr>
          <p:cxnSp>
            <p:nvCxnSpPr>
              <p:cNvPr id="120" name="Straight Connector 119">
                <a:extLst>
                  <a:ext uri="{FF2B5EF4-FFF2-40B4-BE49-F238E27FC236}">
                    <a16:creationId xmlns:a16="http://schemas.microsoft.com/office/drawing/2014/main" id="{ECF13F6E-BB7A-46AD-90C5-6B2F25CF31E0}"/>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E456DD4-3EFA-4370-968B-1150227D7151}"/>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3A04B9C-F78B-4BD5-999B-77E6D8E7DDAC}"/>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FE3D7692-7977-49F6-8072-94F36CD6F72B}"/>
                </a:ext>
              </a:extLst>
            </p:cNvPr>
            <p:cNvGrpSpPr/>
            <p:nvPr/>
          </p:nvGrpSpPr>
          <p:grpSpPr>
            <a:xfrm rot="2024672">
              <a:off x="5074443" y="6036627"/>
              <a:ext cx="905958" cy="710921"/>
              <a:chOff x="3306620" y="5200076"/>
              <a:chExt cx="914393" cy="840510"/>
            </a:xfrm>
          </p:grpSpPr>
          <p:cxnSp>
            <p:nvCxnSpPr>
              <p:cNvPr id="117" name="Straight Connector 116">
                <a:extLst>
                  <a:ext uri="{FF2B5EF4-FFF2-40B4-BE49-F238E27FC236}">
                    <a16:creationId xmlns:a16="http://schemas.microsoft.com/office/drawing/2014/main" id="{84211493-7CBD-45A1-B39A-3EDAF06DA156}"/>
                  </a:ext>
                </a:extLst>
              </p:cNvPr>
              <p:cNvCxnSpPr>
                <a:cxnSpLocks/>
              </p:cNvCxnSpPr>
              <p:nvPr/>
            </p:nvCxnSpPr>
            <p:spPr>
              <a:xfrm>
                <a:off x="3306620" y="5200076"/>
                <a:ext cx="914393" cy="600358"/>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29D3010-9668-4E28-9033-5C9CCEAC1C48}"/>
                  </a:ext>
                </a:extLst>
              </p:cNvPr>
              <p:cNvCxnSpPr>
                <a:cxnSpLocks/>
              </p:cNvCxnSpPr>
              <p:nvPr/>
            </p:nvCxnSpPr>
            <p:spPr>
              <a:xfrm>
                <a:off x="3560612" y="5421745"/>
                <a:ext cx="586515" cy="55418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92FB617-08FB-4C0A-889D-7CA29DCDA608}"/>
                  </a:ext>
                </a:extLst>
              </p:cNvPr>
              <p:cNvCxnSpPr>
                <a:cxnSpLocks/>
              </p:cNvCxnSpPr>
              <p:nvPr/>
            </p:nvCxnSpPr>
            <p:spPr>
              <a:xfrm>
                <a:off x="3574473" y="5449455"/>
                <a:ext cx="340006" cy="591131"/>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30" name="Straight Connector 129">
            <a:extLst>
              <a:ext uri="{FF2B5EF4-FFF2-40B4-BE49-F238E27FC236}">
                <a16:creationId xmlns:a16="http://schemas.microsoft.com/office/drawing/2014/main" id="{DA3EE0F4-5884-43E9-9479-22E2975EDA90}"/>
              </a:ext>
            </a:extLst>
          </p:cNvPr>
          <p:cNvCxnSpPr>
            <a:cxnSpLocks/>
          </p:cNvCxnSpPr>
          <p:nvPr/>
        </p:nvCxnSpPr>
        <p:spPr>
          <a:xfrm flipH="1">
            <a:off x="1985831" y="4553526"/>
            <a:ext cx="304791"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BC086D8-6C99-4F5A-A9CD-059B9B284DAA}"/>
              </a:ext>
            </a:extLst>
          </p:cNvPr>
          <p:cNvSpPr txBox="1"/>
          <p:nvPr/>
        </p:nvSpPr>
        <p:spPr>
          <a:xfrm>
            <a:off x="110838" y="2373812"/>
            <a:ext cx="11767126" cy="369332"/>
          </a:xfrm>
          <a:prstGeom prst="rect">
            <a:avLst/>
          </a:prstGeom>
          <a:noFill/>
        </p:spPr>
        <p:txBody>
          <a:bodyPr wrap="square" rtlCol="0">
            <a:spAutoFit/>
          </a:bodyPr>
          <a:lstStyle/>
          <a:p>
            <a:r>
              <a:rPr lang="en-US" b="1" dirty="0">
                <a:solidFill>
                  <a:srgbClr val="FFFF00"/>
                </a:solidFill>
              </a:rPr>
              <a:t>33 A.D.       Jesus Established His Eternal Church---Matt. 16:18, 19—Acts 2:38-47—Eph. 3:20-21—1 Cor. 1:10—Rev. 22:18-19</a:t>
            </a:r>
          </a:p>
        </p:txBody>
      </p:sp>
      <p:sp>
        <p:nvSpPr>
          <p:cNvPr id="136" name="TextBox 135">
            <a:extLst>
              <a:ext uri="{FF2B5EF4-FFF2-40B4-BE49-F238E27FC236}">
                <a16:creationId xmlns:a16="http://schemas.microsoft.com/office/drawing/2014/main" id="{1BEE5EE4-E72F-4E17-815D-69B39FC60A90}"/>
              </a:ext>
            </a:extLst>
          </p:cNvPr>
          <p:cNvSpPr txBox="1"/>
          <p:nvPr/>
        </p:nvSpPr>
        <p:spPr>
          <a:xfrm rot="18543479">
            <a:off x="-91997" y="5245908"/>
            <a:ext cx="2422735" cy="369332"/>
          </a:xfrm>
          <a:prstGeom prst="rect">
            <a:avLst/>
          </a:prstGeom>
          <a:noFill/>
        </p:spPr>
        <p:txBody>
          <a:bodyPr wrap="square" rtlCol="0">
            <a:spAutoFit/>
          </a:bodyPr>
          <a:lstStyle/>
          <a:p>
            <a:r>
              <a:rPr lang="en-US" sz="1800" b="1" kern="1200" dirty="0">
                <a:solidFill>
                  <a:srgbClr val="FFFF00"/>
                </a:solidFill>
                <a:latin typeface="+mn-lt"/>
                <a:ea typeface="+mn-ea"/>
                <a:cs typeface="+mn-cs"/>
              </a:rPr>
              <a:t>606 A.D. First Pope</a:t>
            </a:r>
            <a:endParaRPr lang="en-US" sz="1800" b="1" kern="1200" dirty="0">
              <a:solidFill>
                <a:schemeClr val="tx1"/>
              </a:solidFill>
              <a:latin typeface="+mn-lt"/>
              <a:ea typeface="+mn-ea"/>
              <a:cs typeface="+mn-cs"/>
            </a:endParaRPr>
          </a:p>
        </p:txBody>
      </p:sp>
      <p:sp>
        <p:nvSpPr>
          <p:cNvPr id="137" name="TextBox 136">
            <a:extLst>
              <a:ext uri="{FF2B5EF4-FFF2-40B4-BE49-F238E27FC236}">
                <a16:creationId xmlns:a16="http://schemas.microsoft.com/office/drawing/2014/main" id="{F891EEEE-DBA0-488E-A2A1-4B7AD6D4247F}"/>
              </a:ext>
            </a:extLst>
          </p:cNvPr>
          <p:cNvSpPr txBox="1"/>
          <p:nvPr/>
        </p:nvSpPr>
        <p:spPr>
          <a:xfrm rot="18543479">
            <a:off x="264863" y="5514372"/>
            <a:ext cx="2422735" cy="369332"/>
          </a:xfrm>
          <a:prstGeom prst="rect">
            <a:avLst/>
          </a:prstGeom>
          <a:noFill/>
        </p:spPr>
        <p:txBody>
          <a:bodyPr wrap="square" rtlCol="0">
            <a:spAutoFit/>
          </a:bodyPr>
          <a:lstStyle/>
          <a:p>
            <a:r>
              <a:rPr lang="en-US" sz="1800" b="1" kern="1200" dirty="0">
                <a:solidFill>
                  <a:srgbClr val="FFFF00"/>
                </a:solidFill>
                <a:latin typeface="+mn-lt"/>
                <a:ea typeface="+mn-ea"/>
                <a:cs typeface="+mn-cs"/>
              </a:rPr>
              <a:t>1054 A.D. Church split</a:t>
            </a:r>
            <a:endParaRPr lang="en-US" sz="1800" kern="1200" dirty="0">
              <a:solidFill>
                <a:schemeClr val="tx1"/>
              </a:solidFill>
              <a:latin typeface="+mn-lt"/>
              <a:ea typeface="+mn-ea"/>
              <a:cs typeface="+mn-cs"/>
            </a:endParaRPr>
          </a:p>
        </p:txBody>
      </p:sp>
      <p:sp>
        <p:nvSpPr>
          <p:cNvPr id="138" name="TextBox 137">
            <a:extLst>
              <a:ext uri="{FF2B5EF4-FFF2-40B4-BE49-F238E27FC236}">
                <a16:creationId xmlns:a16="http://schemas.microsoft.com/office/drawing/2014/main" id="{07349E43-2CB9-43D8-82D2-BFA1EFACE541}"/>
              </a:ext>
            </a:extLst>
          </p:cNvPr>
          <p:cNvSpPr txBox="1"/>
          <p:nvPr/>
        </p:nvSpPr>
        <p:spPr>
          <a:xfrm rot="18543479">
            <a:off x="1885168" y="5544914"/>
            <a:ext cx="2422735" cy="646331"/>
          </a:xfrm>
          <a:prstGeom prst="rect">
            <a:avLst/>
          </a:prstGeom>
          <a:noFill/>
        </p:spPr>
        <p:txBody>
          <a:bodyPr wrap="square" rtlCol="0">
            <a:spAutoFit/>
          </a:bodyPr>
          <a:lstStyle/>
          <a:p>
            <a:r>
              <a:rPr lang="en-US" sz="1800" b="1" kern="1200" dirty="0">
                <a:solidFill>
                  <a:srgbClr val="FFFF00"/>
                </a:solidFill>
                <a:latin typeface="+mn-lt"/>
                <a:ea typeface="+mn-ea"/>
                <a:cs typeface="+mn-cs"/>
              </a:rPr>
              <a:t>1530 Luther splits church in Germany</a:t>
            </a:r>
            <a:endParaRPr lang="en-US" sz="1800" kern="1200" dirty="0">
              <a:solidFill>
                <a:schemeClr val="tx1"/>
              </a:solidFill>
              <a:latin typeface="+mn-lt"/>
              <a:ea typeface="+mn-ea"/>
              <a:cs typeface="+mn-cs"/>
            </a:endParaRPr>
          </a:p>
        </p:txBody>
      </p:sp>
      <p:cxnSp>
        <p:nvCxnSpPr>
          <p:cNvPr id="140" name="Straight Arrow Connector 139">
            <a:extLst>
              <a:ext uri="{FF2B5EF4-FFF2-40B4-BE49-F238E27FC236}">
                <a16:creationId xmlns:a16="http://schemas.microsoft.com/office/drawing/2014/main" id="{140338BA-08E0-4F1E-80C7-DD08AB5506D2}"/>
              </a:ext>
            </a:extLst>
          </p:cNvPr>
          <p:cNvCxnSpPr>
            <a:cxnSpLocks/>
          </p:cNvCxnSpPr>
          <p:nvPr/>
        </p:nvCxnSpPr>
        <p:spPr>
          <a:xfrm flipV="1">
            <a:off x="1625600" y="4553530"/>
            <a:ext cx="277091" cy="28558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B134FD4-10E4-4CE8-8209-9EB78C461985}"/>
              </a:ext>
            </a:extLst>
          </p:cNvPr>
          <p:cNvCxnSpPr>
            <a:cxnSpLocks/>
          </p:cNvCxnSpPr>
          <p:nvPr/>
        </p:nvCxnSpPr>
        <p:spPr>
          <a:xfrm flipV="1">
            <a:off x="2147451" y="4576626"/>
            <a:ext cx="277091" cy="28558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95C8A84-5254-4790-9562-1AC196B40779}"/>
              </a:ext>
            </a:extLst>
          </p:cNvPr>
          <p:cNvCxnSpPr>
            <a:cxnSpLocks/>
          </p:cNvCxnSpPr>
          <p:nvPr/>
        </p:nvCxnSpPr>
        <p:spPr>
          <a:xfrm flipV="1">
            <a:off x="3427272" y="5218547"/>
            <a:ext cx="210121" cy="2625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A4B161F-B020-4FB3-B698-8349975A99B7}"/>
              </a:ext>
            </a:extLst>
          </p:cNvPr>
          <p:cNvSpPr txBox="1"/>
          <p:nvPr/>
        </p:nvSpPr>
        <p:spPr>
          <a:xfrm>
            <a:off x="9458037" y="4719995"/>
            <a:ext cx="2586181" cy="960367"/>
          </a:xfrm>
          <a:prstGeom prst="rect">
            <a:avLst/>
          </a:prstGeom>
          <a:noFill/>
        </p:spPr>
        <p:txBody>
          <a:bodyPr wrap="square" rtlCol="0">
            <a:spAutoFit/>
          </a:bodyPr>
          <a:lstStyle/>
          <a:p>
            <a:pPr algn="ctr"/>
            <a:r>
              <a:rPr lang="en-US" sz="2800" b="1" dirty="0">
                <a:solidFill>
                  <a:srgbClr val="FFFF00"/>
                </a:solidFill>
              </a:rPr>
              <a:t>2018—20,000</a:t>
            </a:r>
          </a:p>
          <a:p>
            <a:pPr algn="ctr"/>
            <a:r>
              <a:rPr lang="en-US" sz="2800" b="1" dirty="0">
                <a:solidFill>
                  <a:srgbClr val="FFFF00"/>
                </a:solidFill>
              </a:rPr>
              <a:t>Denominations</a:t>
            </a:r>
          </a:p>
        </p:txBody>
      </p:sp>
      <p:cxnSp>
        <p:nvCxnSpPr>
          <p:cNvPr id="99" name="Straight Arrow Connector 98">
            <a:extLst>
              <a:ext uri="{FF2B5EF4-FFF2-40B4-BE49-F238E27FC236}">
                <a16:creationId xmlns:a16="http://schemas.microsoft.com/office/drawing/2014/main" id="{5AF41645-3F03-4FCB-9976-0C0AE1F22BBF}"/>
              </a:ext>
            </a:extLst>
          </p:cNvPr>
          <p:cNvCxnSpPr>
            <a:cxnSpLocks/>
          </p:cNvCxnSpPr>
          <p:nvPr/>
        </p:nvCxnSpPr>
        <p:spPr>
          <a:xfrm flipH="1" flipV="1">
            <a:off x="895299" y="2884542"/>
            <a:ext cx="1048962" cy="432794"/>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4E7426F8-6333-4364-9CC2-A5AA6845386D}"/>
              </a:ext>
            </a:extLst>
          </p:cNvPr>
          <p:cNvSpPr txBox="1"/>
          <p:nvPr/>
        </p:nvSpPr>
        <p:spPr>
          <a:xfrm rot="1161399">
            <a:off x="1736268" y="4572670"/>
            <a:ext cx="9328788" cy="584775"/>
          </a:xfrm>
          <a:prstGeom prst="rect">
            <a:avLst/>
          </a:prstGeom>
          <a:noFill/>
        </p:spPr>
        <p:txBody>
          <a:bodyPr wrap="square" rtlCol="0">
            <a:spAutoFit/>
          </a:bodyPr>
          <a:lstStyle/>
          <a:p>
            <a:r>
              <a:rPr lang="en-US" sz="3200" b="1" dirty="0">
                <a:solidFill>
                  <a:srgbClr val="FFFF00"/>
                </a:solidFill>
              </a:rPr>
              <a:t>You Can Be JUST A CHRISTIAN By Going Back To This</a:t>
            </a:r>
          </a:p>
        </p:txBody>
      </p:sp>
    </p:spTree>
    <p:extLst>
      <p:ext uri="{BB962C8B-B14F-4D97-AF65-F5344CB8AC3E}">
        <p14:creationId xmlns:p14="http://schemas.microsoft.com/office/powerpoint/2010/main" val="21855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602982-285F-466C-8D94-3C9AE7B8655A}"/>
              </a:ext>
            </a:extLst>
          </p:cNvPr>
          <p:cNvSpPr txBox="1"/>
          <p:nvPr/>
        </p:nvSpPr>
        <p:spPr>
          <a:xfrm>
            <a:off x="120069" y="1884218"/>
            <a:ext cx="11951854" cy="5232202"/>
          </a:xfrm>
          <a:prstGeom prst="rect">
            <a:avLst/>
          </a:prstGeom>
          <a:noFill/>
        </p:spPr>
        <p:txBody>
          <a:bodyPr wrap="square" rtlCol="0">
            <a:spAutoFit/>
          </a:bodyPr>
          <a:lstStyle/>
          <a:p>
            <a:pPr algn="ctr"/>
            <a:r>
              <a:rPr lang="en-US" sz="3600" b="1" dirty="0">
                <a:solidFill>
                  <a:srgbClr val="FFFF00"/>
                </a:solidFill>
                <a:latin typeface="Lucida Calligraphy" panose="03010101010101010101" pitchFamily="66" charset="0"/>
              </a:rPr>
              <a:t>His Plan to Add All Men to His Eternal Church</a:t>
            </a:r>
          </a:p>
          <a:p>
            <a:pPr algn="ctr">
              <a:spcAft>
                <a:spcPts val="1800"/>
              </a:spcAft>
            </a:pPr>
            <a:endParaRPr lang="en-US" sz="400" b="1" dirty="0">
              <a:solidFill>
                <a:srgbClr val="FFFF00"/>
              </a:solidFill>
              <a:latin typeface="Lucida Calligraphy" panose="03010101010101010101" pitchFamily="66" charset="0"/>
            </a:endParaRPr>
          </a:p>
          <a:p>
            <a:pPr marL="1028700" lvl="1" indent="-571500">
              <a:spcAft>
                <a:spcPts val="1800"/>
              </a:spcAft>
              <a:buFont typeface="Arial" panose="020B0604020202020204" pitchFamily="34" charset="0"/>
              <a:buChar char="•"/>
            </a:pPr>
            <a:r>
              <a:rPr lang="en-US" sz="3200" b="1" dirty="0">
                <a:solidFill>
                  <a:schemeClr val="bg1"/>
                </a:solidFill>
              </a:rPr>
              <a:t>You Must B</a:t>
            </a:r>
            <a:r>
              <a:rPr lang="en-US" altLang="en-US" sz="3200" b="1" dirty="0">
                <a:solidFill>
                  <a:schemeClr val="bg1"/>
                </a:solidFill>
              </a:rPr>
              <a:t>elieve</a:t>
            </a:r>
            <a:r>
              <a:rPr lang="en-US" sz="3200" b="1" dirty="0">
                <a:solidFill>
                  <a:schemeClr val="bg1"/>
                </a:solidFill>
              </a:rPr>
              <a:t> in Jesus 					Acts 16:31</a:t>
            </a:r>
          </a:p>
          <a:p>
            <a:pPr marL="1028700" lvl="1" indent="-571500">
              <a:spcAft>
                <a:spcPts val="1800"/>
              </a:spcAft>
              <a:buFont typeface="Arial" panose="020B0604020202020204" pitchFamily="34" charset="0"/>
              <a:buChar char="•"/>
            </a:pPr>
            <a:r>
              <a:rPr lang="en-US" sz="3200" b="1" dirty="0">
                <a:solidFill>
                  <a:schemeClr val="bg1"/>
                </a:solidFill>
              </a:rPr>
              <a:t>You Must Repent (decide to obey)			Acts 17:30</a:t>
            </a:r>
          </a:p>
          <a:p>
            <a:pPr marL="1028700" lvl="1" indent="-571500">
              <a:spcAft>
                <a:spcPts val="1800"/>
              </a:spcAft>
              <a:buFont typeface="Arial" panose="020B0604020202020204" pitchFamily="34" charset="0"/>
              <a:buChar char="•"/>
            </a:pPr>
            <a:r>
              <a:rPr lang="en-US" sz="3200" b="1" dirty="0">
                <a:solidFill>
                  <a:schemeClr val="bg1"/>
                </a:solidFill>
              </a:rPr>
              <a:t>You Must Confess Your faith in Him			Acts 8:37</a:t>
            </a:r>
          </a:p>
          <a:p>
            <a:pPr marL="1028700" lvl="1" indent="-571500">
              <a:spcAft>
                <a:spcPts val="1800"/>
              </a:spcAft>
              <a:buFont typeface="Arial" panose="020B0604020202020204" pitchFamily="34" charset="0"/>
              <a:buChar char="•"/>
            </a:pPr>
            <a:r>
              <a:rPr lang="en-US" sz="3200" b="1" dirty="0">
                <a:solidFill>
                  <a:schemeClr val="bg1"/>
                </a:solidFill>
              </a:rPr>
              <a:t>You Must be Baptized (immersed)  into Him	Acts 2:38</a:t>
            </a:r>
          </a:p>
          <a:p>
            <a:pPr algn="ctr">
              <a:spcAft>
                <a:spcPts val="1800"/>
              </a:spcAft>
            </a:pPr>
            <a:r>
              <a:rPr lang="en-US" sz="3200" b="1" i="1" dirty="0">
                <a:solidFill>
                  <a:srgbClr val="FFFF00"/>
                </a:solidFill>
              </a:rPr>
              <a:t>He will add you to His Eternal Church, body, kingdom </a:t>
            </a:r>
            <a:endParaRPr lang="en-US" sz="3200" b="1" dirty="0">
              <a:solidFill>
                <a:schemeClr val="bg1"/>
              </a:solidFill>
            </a:endParaRPr>
          </a:p>
          <a:p>
            <a:pPr marL="914400" lvl="1" indent="-457200">
              <a:spcAft>
                <a:spcPts val="1800"/>
              </a:spcAft>
              <a:buFont typeface="Arial" panose="020B0604020202020204" pitchFamily="34" charset="0"/>
              <a:buChar char="•"/>
            </a:pPr>
            <a:r>
              <a:rPr lang="en-US" sz="3200" b="1" dirty="0">
                <a:solidFill>
                  <a:schemeClr val="bg1"/>
                </a:solidFill>
              </a:rPr>
              <a:t>You Must be Faithful until death				Rev. 2:10</a:t>
            </a:r>
            <a:endParaRPr lang="en-US" dirty="0"/>
          </a:p>
        </p:txBody>
      </p:sp>
    </p:spTree>
    <p:extLst>
      <p:ext uri="{BB962C8B-B14F-4D97-AF65-F5344CB8AC3E}">
        <p14:creationId xmlns:p14="http://schemas.microsoft.com/office/powerpoint/2010/main" val="69694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697</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Lucida Calligraphy</vt:lpstr>
      <vt:lpstr>Office Theme</vt:lpstr>
      <vt:lpstr>PowerPoint Presentation</vt:lpstr>
      <vt:lpstr>Today’s Text—1 Cor. 1:9-13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30</cp:revision>
  <dcterms:created xsi:type="dcterms:W3CDTF">2018-12-06T19:39:39Z</dcterms:created>
  <dcterms:modified xsi:type="dcterms:W3CDTF">2018-12-10T18:36:15Z</dcterms:modified>
</cp:coreProperties>
</file>