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67" r:id="rId3"/>
    <p:sldId id="278" r:id="rId4"/>
    <p:sldId id="270" r:id="rId5"/>
    <p:sldId id="281" r:id="rId6"/>
    <p:sldId id="330" r:id="rId7"/>
    <p:sldId id="279" r:id="rId8"/>
    <p:sldId id="331" r:id="rId9"/>
    <p:sldId id="292" r:id="rId10"/>
    <p:sldId id="288" r:id="rId11"/>
    <p:sldId id="289" r:id="rId12"/>
    <p:sldId id="305" r:id="rId13"/>
    <p:sldId id="313" r:id="rId14"/>
    <p:sldId id="327" r:id="rId15"/>
    <p:sldId id="259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2"/>
      </p:cViewPr>
      <p:guideLst>
        <p:guide orient="horz" pos="220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4039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3904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0076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9100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33976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1101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412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4156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2527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304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8843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367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2762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66574" y="306711"/>
            <a:ext cx="11430000" cy="2795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b="1" dirty="0"/>
              <a:t>How Can I Find His Will?</a:t>
            </a:r>
            <a:endParaRPr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113695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 dirty="0">
                <a:solidFill>
                  <a:schemeClr val="lt1"/>
                </a:solidFill>
              </a:rPr>
              <a:t>Micah 6:6-8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Matthew 7:13-14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en-US" dirty="0"/>
              <a:t>  13  "Enter by the narrow gate; for wide is the gate and broad is the way that leads to destruction, and there are many who go in by it. </a:t>
            </a:r>
          </a:p>
          <a:p>
            <a:pPr marL="50800" indent="0" algn="just">
              <a:buNone/>
            </a:pPr>
            <a:r>
              <a:rPr lang="en-US" dirty="0"/>
              <a:t>  14  Because narrow is the gate and difficult is the way which leads to life, and there are few who find it.</a:t>
            </a:r>
          </a:p>
          <a:p>
            <a:pPr marL="50800" indent="0" algn="just">
              <a:buNone/>
            </a:pPr>
            <a:endParaRPr lang="en-US" dirty="0"/>
          </a:p>
          <a:p>
            <a:pPr marL="50800" indent="0" algn="just">
              <a:buNone/>
            </a:pPr>
            <a:endParaRPr lang="en-US" dirty="0"/>
          </a:p>
          <a:p>
            <a:pPr marL="50800" indent="0"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Only twice could you ever follow the majority and be right</a:t>
            </a:r>
            <a:endParaRPr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29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2 Thessalonians 2:10-12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en-US" dirty="0"/>
              <a:t>  10  and with all unrighteous deception among those who perish, because they did not receive the love of the truth, that they might be saved. </a:t>
            </a:r>
          </a:p>
          <a:p>
            <a:pPr marL="50800" indent="0" algn="just">
              <a:buNone/>
            </a:pPr>
            <a:r>
              <a:rPr lang="en-US" dirty="0"/>
              <a:t>  11  And for this reason </a:t>
            </a:r>
            <a:r>
              <a:rPr lang="en-US" dirty="0">
                <a:solidFill>
                  <a:srgbClr val="FFFF00"/>
                </a:solidFill>
              </a:rPr>
              <a:t>God will send them strong delusion, that they should believe the lie, </a:t>
            </a:r>
          </a:p>
          <a:p>
            <a:pPr marL="50800" indent="0" algn="just">
              <a:buNone/>
            </a:pPr>
            <a:r>
              <a:rPr lang="en-US" dirty="0">
                <a:solidFill>
                  <a:srgbClr val="FFFF00"/>
                </a:solidFill>
              </a:rPr>
              <a:t>  12  that they all may be condemned who did not believe the truth but had pleasure in unrighteousness.</a:t>
            </a:r>
          </a:p>
        </p:txBody>
      </p:sp>
    </p:spTree>
    <p:extLst>
      <p:ext uri="{BB962C8B-B14F-4D97-AF65-F5344CB8AC3E}">
        <p14:creationId xmlns:p14="http://schemas.microsoft.com/office/powerpoint/2010/main" val="1659642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>
                <a:sym typeface="Cambria"/>
              </a:rPr>
              <a:t>How Can I Find His Will?</a:t>
            </a:r>
            <a:endParaRPr lang="en-US"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Your problem is not unique; all men have faced it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God has always established and revealed the right way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For Adam and Eve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For Cain and Abel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For the Jewish nation at Mt. Sinai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For the Gentiles in O.T. times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343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>
                <a:sym typeface="Cambria"/>
              </a:rPr>
              <a:t>How Can I Find His Will?</a:t>
            </a:r>
            <a:endParaRPr lang="en-US"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Your problem is not unique; all men have faced it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God has always established and revealed the right way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How can YOU find His will today?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Suppose you lived in first century after Jesus ascended . . .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Choice to follow dead idols and pagan religion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Choice to follow the religion God gave to Jews (but said he would change it) 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Choice to follow the apostles who were directed by the Holy Spirit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On Pentecost the obvious choice; next day? next century? Millennium?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What about every day afterwards. How do you find His will?  Acts 2:42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10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>
                <a:sym typeface="Cambria"/>
              </a:rPr>
              <a:t>How Can I Find His Will?</a:t>
            </a:r>
            <a:endParaRPr lang="en-US"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Your problem is not unique; all men have faced it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God has always established and revealed the right way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How can YOU find His will today?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You are not at Pentecost, you are here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How do you find His will about worship?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How do you find His will about the church, which church?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How do you find His will about morality?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How do you find His will about marriage?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How do you find His will about salvation?</a:t>
            </a:r>
          </a:p>
          <a:p>
            <a:pPr marL="0" indent="0" algn="ctr">
              <a:buNone/>
            </a:pPr>
            <a:r>
              <a:rPr lang="en-US" sz="3600" i="1" dirty="0">
                <a:solidFill>
                  <a:srgbClr val="FFFF00"/>
                </a:solidFill>
              </a:rPr>
              <a:t>His Will Found in Continuing In the Apostles Teaching!</a:t>
            </a:r>
          </a:p>
        </p:txBody>
      </p:sp>
    </p:spTree>
    <p:extLst>
      <p:ext uri="{BB962C8B-B14F-4D97-AF65-F5344CB8AC3E}">
        <p14:creationId xmlns:p14="http://schemas.microsoft.com/office/powerpoint/2010/main" val="2510969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bg1"/>
                </a:solidFill>
                <a:sym typeface="Cambria"/>
              </a:rPr>
              <a:t>His Will For Your Salvation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Believe							John 3:16</a:t>
            </a:r>
            <a:endParaRPr sz="3200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Repent 							Acts 17:30</a:t>
            </a:r>
            <a:endParaRPr sz="3200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Confess Faith in Him					Rom. 10:10</a:t>
            </a:r>
            <a:endParaRPr sz="3200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Be Baptized Into Him					Gal. 3:27</a:t>
            </a:r>
            <a:endParaRPr sz="3200" dirty="0">
              <a:solidFill>
                <a:schemeClr val="bg1"/>
              </a:solidFill>
            </a:endParaRPr>
          </a:p>
          <a:p>
            <a:pPr marL="0" indent="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chemeClr val="bg1"/>
                </a:solidFill>
              </a:rPr>
              <a:t>Added to His Church, His Body, His Kingdom</a:t>
            </a:r>
            <a:endParaRPr sz="3200" i="1"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Be Faithful						Rev. 2:10</a:t>
            </a:r>
            <a:endParaRPr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latin typeface="Cambria"/>
                <a:ea typeface="Cambria"/>
                <a:cs typeface="Cambria"/>
                <a:sym typeface="Cambria"/>
              </a:rPr>
              <a:t>Micah 6:6-8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en-US" dirty="0"/>
              <a:t>  6  With what shall I come before the LORD, And bow myself before the High God? Shall I come before Him with burnt offerings, With calves a year old? </a:t>
            </a:r>
          </a:p>
          <a:p>
            <a:pPr marL="50800" indent="0" algn="just">
              <a:buNone/>
            </a:pPr>
            <a:r>
              <a:rPr lang="en-US" dirty="0"/>
              <a:t>  7  Will the LORD be pleased with thousands of rams, Ten thousand rivers of oil? Shall I give my firstborn for my transgression, The fruit of my body for the sin of my soul? </a:t>
            </a:r>
          </a:p>
          <a:p>
            <a:pPr marL="50800" indent="0" algn="just">
              <a:buNone/>
            </a:pPr>
            <a:r>
              <a:rPr lang="en-US" dirty="0"/>
              <a:t>  8  He has shown you, O man, what is good; And what does the LORD require of you But to do justly, To love mercy, And to walk humbly with your God? 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043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How Can I Find His Will?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 Question Often Asked in the Bible</a:t>
            </a:r>
          </a:p>
          <a:p>
            <a:pPr marL="1139825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Look at the text—Micah 6:6-8</a:t>
            </a:r>
          </a:p>
          <a:p>
            <a:pPr marL="1139825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 lawyer—Luke 10:25</a:t>
            </a:r>
          </a:p>
          <a:p>
            <a:pPr marL="1139825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 rich, young man—Matt. 19:16</a:t>
            </a:r>
          </a:p>
          <a:p>
            <a:pPr marL="1139825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Those who crucified Jesus—Acts 2:37</a:t>
            </a:r>
          </a:p>
          <a:p>
            <a:pPr marL="1139825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The suicidal jailor—Acts 16:30</a:t>
            </a: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17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How Can I Find His Will?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 Question Often Asked in the Bible</a:t>
            </a: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Most Important Question You Will Ever Consider</a:t>
            </a: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How do you find the answer?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Conscience: “I will just know that what I am doing is right”</a:t>
            </a: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92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Proverbs 16:25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just">
              <a:buNone/>
            </a:pPr>
            <a:r>
              <a:rPr lang="en-US" dirty="0"/>
              <a:t>  25  There is a way that seems right to a man, But its end is the way of death. </a:t>
            </a:r>
            <a:endParaRPr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402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How Can I Find His Will?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 Question Often Asked in the Bible</a:t>
            </a: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Most Important Question You Will Ever Consider</a:t>
            </a: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How do you find the answer?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Conscience: “I will just know that what I am doing is right”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Contentment:  “I will find what I think I need and that fits”</a:t>
            </a: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103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Jeremiah 10:23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/>
              <a:t>23  O LORD, I know the way of man is not in himself; It is not in man who walks to direct his own steps.</a:t>
            </a:r>
            <a:endParaRPr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381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How Can I Find His Will?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 Question Often Asked in the Bible</a:t>
            </a: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 Most Important Question You Will Ever Consider</a:t>
            </a: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How do you find the answer?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Conscience: “I will just know that what I am doing is right”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Contentment:  “I will find what I think I need and that fits”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Community:  “What others are doing, just ask around”</a:t>
            </a:r>
          </a:p>
          <a:p>
            <a:pPr indent="-457200">
              <a:buFont typeface="Arial" panose="020B0604020202020204" pitchFamily="34" charset="0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96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979174" y="250541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Exodus 23:2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en-US" dirty="0"/>
              <a:t>  2  You shall not follow a crowd to do evil; nor shall you testify in a dispute so as to turn aside after many to pervert justice. </a:t>
            </a:r>
          </a:p>
          <a:p>
            <a:pPr algn="just"/>
            <a:endParaRPr lang="en-US" dirty="0"/>
          </a:p>
          <a:p>
            <a:pPr marL="0" indent="0" algn="just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endParaRPr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021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531</Words>
  <Application>Microsoft Office PowerPoint</Application>
  <PresentationFormat>Widescreen</PresentationFormat>
  <Paragraphs>84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Cambria</vt:lpstr>
      <vt:lpstr>Office Theme</vt:lpstr>
      <vt:lpstr>How Can I Find His Will?</vt:lpstr>
      <vt:lpstr>Micah 6:6-8</vt:lpstr>
      <vt:lpstr>How Can I Find His Will?</vt:lpstr>
      <vt:lpstr>How Can I Find His Will?</vt:lpstr>
      <vt:lpstr>Proverbs 16:25</vt:lpstr>
      <vt:lpstr>How Can I Find His Will?</vt:lpstr>
      <vt:lpstr>Jeremiah 10:23</vt:lpstr>
      <vt:lpstr>How Can I Find His Will?</vt:lpstr>
      <vt:lpstr>Exodus 23:2</vt:lpstr>
      <vt:lpstr>Matthew 7:13-14</vt:lpstr>
      <vt:lpstr>2 Thessalonians 2:10-12</vt:lpstr>
      <vt:lpstr>How Can I Find His Will?</vt:lpstr>
      <vt:lpstr>How Can I Find His Will?</vt:lpstr>
      <vt:lpstr>How Can I Find His Will?</vt:lpstr>
      <vt:lpstr>His Will For Your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18</cp:revision>
  <dcterms:modified xsi:type="dcterms:W3CDTF">2018-12-17T14:48:50Z</dcterms:modified>
</cp:coreProperties>
</file>