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5" r:id="rId9"/>
    <p:sldId id="264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9C3AD-BDC7-41CB-B6A7-AA4E9F807D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934AE5-13D8-4ED7-AEFA-424832EAFF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FBF6D-DF72-4CCD-B24F-DE8D2BE96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570B-6365-496C-B8A9-BC83686DB985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99A530-3AA4-415D-AE80-7109DE32D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42A2C-A964-4B3A-B50B-58DDBD274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A3E13-33FA-434C-A6E3-861A20ACA34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24D9BB-95C6-4854-B565-841D17FC02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67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3664A7-F582-4053-BF62-ACF3E185B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570B-6365-496C-B8A9-BC83686DB985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E9AB9D-85F4-4850-AB3F-FE3804F4B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D317CD-5E49-40D0-A093-B1A8E5601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A3E13-33FA-434C-A6E3-861A20ACA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819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85E75-BD23-430C-A65B-B7CB864F5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01E7E-6679-4E5B-BFF2-10A4B8251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588376-190B-4693-83EE-269F2031E4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909909-5484-4EC9-9A11-0B6530E1E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570B-6365-496C-B8A9-BC83686DB985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2541E5-C313-4B2C-98D5-323E62C56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8B07B9-08EF-477F-B794-8124E0EC4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A3E13-33FA-434C-A6E3-861A20ACA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943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5E4CB-847E-419E-A197-98C7818BD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075C8F-41A6-4AE9-AC61-488B5059A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C0DEEC-09FA-49A3-A05A-A84E51087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763121-9F01-4640-B070-2F7406280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570B-6365-496C-B8A9-BC83686DB985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6F743B-8101-4362-B9EF-47A995777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7B0538-E9BB-471D-8473-0BFD872D0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A3E13-33FA-434C-A6E3-861A20ACA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56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C6600-8620-4FB3-AB46-3B356263A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A7CAD5-A46C-45FB-84E4-01B0D25A7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28821-E759-4C7B-B7B3-1106CC7D4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570B-6365-496C-B8A9-BC83686DB985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95EB2-E6A9-4AF1-B795-121AC7451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475AF-DE8E-487C-9E5B-79D75C7D4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A3E13-33FA-434C-A6E3-861A20ACA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020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61BC15-71CF-4C9E-BCF4-9296C5B333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992972-6170-4EC3-9D2B-457FB25A5B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937AB-874F-404F-B30E-F93F30843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570B-6365-496C-B8A9-BC83686DB985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EC388-E06E-4E5B-8EF9-61BF3C34A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EFD43A-E30E-4D00-9E40-92D340366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A3E13-33FA-434C-A6E3-861A20ACA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826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E8C0E0-D348-4B3F-B9CD-7615212DC0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15949-7429-45A6-9FDB-2D56C52A4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901" y="1155940"/>
            <a:ext cx="11947585" cy="4934309"/>
          </a:xfrm>
        </p:spPr>
        <p:txBody>
          <a:bodyPr/>
          <a:lstStyle>
            <a:lvl1pPr>
              <a:defRPr b="1"/>
            </a:lvl1pPr>
            <a:lvl2pPr marL="569913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472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F2456B-2C18-4425-BF01-8963914D85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15949-7429-45A6-9FDB-2D56C52A4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901" y="1155940"/>
            <a:ext cx="11947585" cy="4934309"/>
          </a:xfrm>
        </p:spPr>
        <p:txBody>
          <a:bodyPr/>
          <a:lstStyle>
            <a:lvl1pPr>
              <a:defRPr b="1"/>
            </a:lvl1pPr>
            <a:lvl2pPr marL="569913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4720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116EA6-6D30-4743-844D-F0AF33A007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15949-7429-45A6-9FDB-2D56C52A4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901" y="1155940"/>
            <a:ext cx="11947585" cy="4934309"/>
          </a:xfrm>
        </p:spPr>
        <p:txBody>
          <a:bodyPr/>
          <a:lstStyle>
            <a:lvl1pPr>
              <a:defRPr b="1"/>
            </a:lvl1pPr>
            <a:lvl2pPr marL="569913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9839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446D7B-826F-4357-9EB7-16EA32774B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15949-7429-45A6-9FDB-2D56C52A4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901" y="1155940"/>
            <a:ext cx="11947585" cy="4934309"/>
          </a:xfrm>
        </p:spPr>
        <p:txBody>
          <a:bodyPr/>
          <a:lstStyle>
            <a:lvl1pPr>
              <a:defRPr b="1"/>
            </a:lvl1pPr>
            <a:lvl2pPr marL="569913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6771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B7DA5-13B7-4647-83D5-F733D74CA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53DCE8-ED76-4FA7-A891-C157B9D17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5FE3F-EB30-4C00-9F13-CEDBEFAE5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570B-6365-496C-B8A9-BC83686DB985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56F3B-B4E5-4FA0-B7FD-D80BF6E47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ECA47-8D13-4939-833E-4785AB93B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A3E13-33FA-434C-A6E3-861A20ACA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88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03CB6-86CC-41C8-946A-19603C2EA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99A7E-26E6-4191-93E8-FCF77A802D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06EEF9-0F5A-491C-A5F9-906AD53E60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366AB8-ED2E-42C4-87C2-991ECF788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570B-6365-496C-B8A9-BC83686DB985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917B0B-454B-4DF4-8C65-9993C5C6A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D2FEAA-88DD-445B-9AF3-88C8145B4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A3E13-33FA-434C-A6E3-861A20ACA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89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945E3-53B8-4784-9167-53AB284DB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D76B21-2FB2-4302-9566-F9D5012249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3648A6-8E7C-4656-8675-4A129C7E9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4FC50A-F7FF-4B5C-BDD1-30BE16B5CC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ED7959-2459-4B4F-BCEC-34A6E114DD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113B74-2E7F-4B14-80F1-12F2419A0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570B-6365-496C-B8A9-BC83686DB985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60E8A0-1165-4868-AAB2-13AD9163D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1ED737-6367-446B-A302-E2B60C93B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A3E13-33FA-434C-A6E3-861A20ACA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800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CBF36-1D0D-44C9-AC16-60C507D35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C4C190-B5A5-41BC-A1AB-D7B490057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570B-6365-496C-B8A9-BC83686DB985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228EA9-1E77-4202-8947-BABDC400A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77BBEA-8920-4F88-B553-11FC9F88F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A3E13-33FA-434C-A6E3-861A20ACA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91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1B5E38-85C3-4B14-A967-9DD3A8038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657A29-1733-4348-93DF-B5AC7E338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5C57D-2A72-443D-9660-1A9723D291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C570B-6365-496C-B8A9-BC83686DB985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5DCB0-4CDC-4B8F-A697-3301A28826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AC36B-2804-484B-B5F0-AA4CC5313C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A3E13-33FA-434C-A6E3-861A20ACA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0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2" r:id="rId4"/>
    <p:sldLayoutId id="2147483661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760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216F2-B9B5-4897-AF29-8D8035704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901" y="1243173"/>
            <a:ext cx="11947585" cy="484707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Believe that Jesus is God’s Son – John 8:24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Repent of your sins and turn to God – Acts 3:19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Confess your faith in Jesus Christ – Romans 10:9-10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Be immersed into Christ – Galatians 3:27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God will forgive all of your sins – Acts 2:38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God will enroll you in heaven – Hebrews 12:23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Walk faithfully on God’s path to heaven – 1 John 1:7</a:t>
            </a:r>
          </a:p>
        </p:txBody>
      </p:sp>
    </p:spTree>
    <p:extLst>
      <p:ext uri="{BB962C8B-B14F-4D97-AF65-F5344CB8AC3E}">
        <p14:creationId xmlns:p14="http://schemas.microsoft.com/office/powerpoint/2010/main" val="102475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F9E264-F8D7-4C91-885D-D66D72CD7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901" y="1155940"/>
            <a:ext cx="12028099" cy="4934309"/>
          </a:xfrm>
        </p:spPr>
        <p:txBody>
          <a:bodyPr>
            <a:normAutofit/>
          </a:bodyPr>
          <a:lstStyle/>
          <a:p>
            <a:r>
              <a:rPr lang="en-US" dirty="0"/>
              <a:t>The one hope rests upon the promises of God (Tit. 1:2; Heb. 6:18; 1 John 2:25)</a:t>
            </a:r>
            <a:endParaRPr lang="en-US" sz="4000" dirty="0"/>
          </a:p>
          <a:p>
            <a:r>
              <a:rPr lang="en-US" dirty="0"/>
              <a:t>The one hope necessitates a relationship w/Christ now (Col. 1:27; Ep. 2:12-13)</a:t>
            </a:r>
            <a:endParaRPr lang="en-US" sz="4000" dirty="0"/>
          </a:p>
          <a:p>
            <a:r>
              <a:rPr lang="en-US" dirty="0"/>
              <a:t>The one hope eagerly awaits and prepares for the second coming of Christ </a:t>
            </a:r>
            <a:br>
              <a:rPr lang="en-US" dirty="0"/>
            </a:br>
            <a:r>
              <a:rPr lang="en-US" dirty="0"/>
              <a:t>(1 Thess. 4:13, 16-17; Tit. 2:13; Phil. 3:20; Heb. 9:28; 2 Pet. 3:12; Matt. 25:1-13)</a:t>
            </a:r>
            <a:endParaRPr lang="en-US" sz="4000" dirty="0"/>
          </a:p>
          <a:p>
            <a:r>
              <a:rPr lang="en-US" dirty="0"/>
              <a:t>The one hope fully expects to be raised from the dead (1 Cor. 15:20-26, 51-52; 1 Thess. 4:14-16; John 5:28-29; Acts 24:15; Phil. 3:21; 1 John 3:2)</a:t>
            </a:r>
            <a:endParaRPr lang="en-US" sz="4000" dirty="0"/>
          </a:p>
          <a:p>
            <a:r>
              <a:rPr lang="en-US" dirty="0"/>
              <a:t>The one hope longingly anticipates eternal life and communion with God (Rom. 6:23; 8:25; 1 Thess. 4:17; Tit. 1:2; 3:7; John 14:3; Rev. 21:3-4; 22:3-5)</a:t>
            </a:r>
            <a:endParaRPr lang="en-US" sz="4000" dirty="0"/>
          </a:p>
          <a:p>
            <a:r>
              <a:rPr lang="en-US" dirty="0"/>
              <a:t>The one hope fervently desires the blessed home in heaven, away from earth (Jn. 14:1-3; Mt. 6:19-20; 2 Cor. 5:1-8; Phil. 3:20-21; 1 Pet. 1:3-4; 2 Pet. 3:10-14)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1405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F9E264-F8D7-4C91-885D-D66D72CD7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901" y="1263721"/>
            <a:ext cx="11947585" cy="4826528"/>
          </a:xfrm>
        </p:spPr>
        <p:txBody>
          <a:bodyPr>
            <a:normAutofit/>
          </a:bodyPr>
          <a:lstStyle/>
          <a:p>
            <a:pPr marL="339725" indent="-339725">
              <a:lnSpc>
                <a:spcPct val="150000"/>
              </a:lnSpc>
            </a:pPr>
            <a:r>
              <a:rPr lang="en-US" sz="4000" dirty="0"/>
              <a:t>Because there is only one hope:</a:t>
            </a:r>
            <a:endParaRPr lang="en-US" sz="5400" dirty="0"/>
          </a:p>
          <a:p>
            <a:pPr marL="688975" lvl="1" indent="-347663">
              <a:lnSpc>
                <a:spcPct val="150000"/>
              </a:lnSpc>
            </a:pPr>
            <a:r>
              <a:rPr lang="en-US" sz="3600" dirty="0"/>
              <a:t>“Any” hope is not good enough!</a:t>
            </a:r>
          </a:p>
          <a:p>
            <a:pPr marL="688975" lvl="1" indent="-347663">
              <a:lnSpc>
                <a:spcPct val="150000"/>
              </a:lnSpc>
            </a:pPr>
            <a:r>
              <a:rPr lang="en-US" sz="3600" dirty="0"/>
              <a:t>There are not “many” hopes from which to choose!</a:t>
            </a:r>
          </a:p>
          <a:p>
            <a:pPr marL="688975" lvl="1" indent="-347663">
              <a:lnSpc>
                <a:spcPct val="150000"/>
              </a:lnSpc>
            </a:pPr>
            <a:r>
              <a:rPr lang="en-US" sz="3600" dirty="0"/>
              <a:t>There is not “another” hope other than the Bible one!</a:t>
            </a:r>
          </a:p>
        </p:txBody>
      </p:sp>
    </p:spTree>
    <p:extLst>
      <p:ext uri="{BB962C8B-B14F-4D97-AF65-F5344CB8AC3E}">
        <p14:creationId xmlns:p14="http://schemas.microsoft.com/office/powerpoint/2010/main" val="37804924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F9E264-F8D7-4C91-885D-D66D72CD7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Jesus died, was buried, was raised from the dead and exalted by God (Acts 2:22-35) – which makes Him Lord (2:36) – the ONLY ONE!</a:t>
            </a:r>
            <a:endParaRPr lang="en-US" sz="4000" dirty="0"/>
          </a:p>
          <a:p>
            <a:r>
              <a:rPr lang="en-US" dirty="0"/>
              <a:t>The “one Lord” emphasizes His authority</a:t>
            </a:r>
            <a:endParaRPr lang="en-US" sz="4000" dirty="0"/>
          </a:p>
          <a:p>
            <a:pPr lvl="1"/>
            <a:r>
              <a:rPr lang="en-US" dirty="0"/>
              <a:t>Jesus has “all authority” (Matt. 28:18-20)</a:t>
            </a:r>
            <a:endParaRPr lang="en-US" sz="3600" dirty="0"/>
          </a:p>
          <a:p>
            <a:pPr lvl="1"/>
            <a:r>
              <a:rPr lang="en-US" dirty="0"/>
              <a:t>Jesus is “head over all things” (Eph. 1:22)</a:t>
            </a:r>
            <a:endParaRPr lang="en-US" sz="3600" dirty="0"/>
          </a:p>
          <a:p>
            <a:pPr lvl="1"/>
            <a:r>
              <a:rPr lang="en-US" dirty="0"/>
              <a:t>Jesus alone has authority to tell us what to believe, teach &amp; practice (Lk. 6:46; Mt. 28:20)</a:t>
            </a:r>
            <a:endParaRPr lang="en-US" sz="3600" dirty="0"/>
          </a:p>
          <a:p>
            <a:pPr lvl="1"/>
            <a:r>
              <a:rPr lang="en-US" dirty="0"/>
              <a:t>Jesus’ authority applies to all—impartially and equally (Acts 10:34-36)</a:t>
            </a:r>
            <a:endParaRPr lang="en-US" sz="3600" dirty="0"/>
          </a:p>
          <a:p>
            <a:pPr lvl="1"/>
            <a:r>
              <a:rPr lang="en-US" dirty="0"/>
              <a:t>Jesus’ authority supersedes what man thinks, feels &amp; desires (Matt. 7:28-29)</a:t>
            </a:r>
            <a:endParaRPr lang="en-US" sz="3600" dirty="0"/>
          </a:p>
          <a:p>
            <a:pPr lvl="1"/>
            <a:r>
              <a:rPr lang="en-US" dirty="0"/>
              <a:t>Our responsibility: Submit to and obey His authority as Lord (Col. 3:17)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5156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F9E264-F8D7-4C91-885D-D66D72CD7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“one Lord” emphasizes His ownership</a:t>
            </a:r>
            <a:endParaRPr lang="en-US" sz="4000" dirty="0"/>
          </a:p>
          <a:p>
            <a:pPr lvl="1"/>
            <a:r>
              <a:rPr lang="en-US" dirty="0"/>
              <a:t>Jesus owns us, for He redeemed us (Eph. 1:7)</a:t>
            </a:r>
            <a:endParaRPr lang="en-US" sz="3600" dirty="0"/>
          </a:p>
          <a:p>
            <a:pPr lvl="1"/>
            <a:r>
              <a:rPr lang="en-US" dirty="0"/>
              <a:t>Jesus owns us, for He bought us (1 Cor. 6:19-20)</a:t>
            </a:r>
            <a:endParaRPr lang="en-US" sz="3600" dirty="0"/>
          </a:p>
          <a:p>
            <a:pPr lvl="1"/>
            <a:r>
              <a:rPr lang="en-US" dirty="0"/>
              <a:t>Jesus owns the church, for He purchased it (Acts 20:28)</a:t>
            </a:r>
            <a:endParaRPr lang="en-US" sz="3600" dirty="0"/>
          </a:p>
          <a:p>
            <a:pPr lvl="1"/>
            <a:r>
              <a:rPr lang="en-US" dirty="0"/>
              <a:t>Because we belong to Him, we are no longer our own – thus, He is our Lord</a:t>
            </a:r>
            <a:endParaRPr lang="en-US" sz="3600" dirty="0"/>
          </a:p>
          <a:p>
            <a:pPr lvl="1"/>
            <a:r>
              <a:rPr lang="en-US" dirty="0"/>
              <a:t>Our responsibility: Glorify Him and not ourselves (1 Cor. 6:20)</a:t>
            </a:r>
            <a:endParaRPr lang="en-US" sz="3600" dirty="0"/>
          </a:p>
          <a:p>
            <a:r>
              <a:rPr lang="en-US" dirty="0"/>
              <a:t>The “one Lord” is our ONE Authority, Master, Ruler, Owner, King</a:t>
            </a:r>
            <a:endParaRPr lang="en-US" sz="4000" dirty="0"/>
          </a:p>
          <a:p>
            <a:pPr lvl="1"/>
            <a:r>
              <a:rPr lang="en-US" dirty="0"/>
              <a:t>I must “hear” HIM (Matt. 17:5)</a:t>
            </a:r>
            <a:endParaRPr lang="en-US" sz="3600" dirty="0"/>
          </a:p>
          <a:p>
            <a:pPr lvl="1"/>
            <a:r>
              <a:rPr lang="en-US" dirty="0"/>
              <a:t>I must “follow” HIM (1 Pet. 2:21)</a:t>
            </a:r>
            <a:endParaRPr lang="en-US" sz="3600" dirty="0"/>
          </a:p>
          <a:p>
            <a:pPr lvl="1"/>
            <a:r>
              <a:rPr lang="en-US" dirty="0"/>
              <a:t>I must “obey” HIM (Heb. 5:9)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499407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F9E264-F8D7-4C91-885D-D66D72CD7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901" y="1155940"/>
            <a:ext cx="12028099" cy="4934309"/>
          </a:xfrm>
        </p:spPr>
        <p:txBody>
          <a:bodyPr>
            <a:normAutofit/>
          </a:bodyPr>
          <a:lstStyle/>
          <a:p>
            <a:pPr marL="339725" indent="-339725">
              <a:lnSpc>
                <a:spcPct val="150000"/>
              </a:lnSpc>
            </a:pPr>
            <a:r>
              <a:rPr lang="en-US" sz="4000" dirty="0"/>
              <a:t>Because there is only one Lord:</a:t>
            </a:r>
            <a:endParaRPr lang="en-US" sz="5400" dirty="0"/>
          </a:p>
          <a:p>
            <a:pPr marL="688975" lvl="1" indent="-347663">
              <a:lnSpc>
                <a:spcPct val="150000"/>
              </a:lnSpc>
            </a:pPr>
            <a:r>
              <a:rPr lang="en-US" sz="3600" dirty="0"/>
              <a:t>“Any” lord/authority is not good enough!</a:t>
            </a:r>
          </a:p>
          <a:p>
            <a:pPr marL="688975" lvl="1" indent="-347663">
              <a:lnSpc>
                <a:spcPct val="150000"/>
              </a:lnSpc>
            </a:pPr>
            <a:r>
              <a:rPr lang="en-US" sz="3600" dirty="0"/>
              <a:t>There are not “many” lords/authorities acceptable to God!</a:t>
            </a:r>
          </a:p>
          <a:p>
            <a:pPr marL="688975" lvl="1" indent="-347663">
              <a:lnSpc>
                <a:spcPct val="150000"/>
              </a:lnSpc>
            </a:pPr>
            <a:r>
              <a:rPr lang="en-US" sz="3600" dirty="0"/>
              <a:t>There is not “another” lord/authority other than Christ!</a:t>
            </a:r>
          </a:p>
        </p:txBody>
      </p:sp>
    </p:spTree>
    <p:extLst>
      <p:ext uri="{BB962C8B-B14F-4D97-AF65-F5344CB8AC3E}">
        <p14:creationId xmlns:p14="http://schemas.microsoft.com/office/powerpoint/2010/main" val="2739663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F9E264-F8D7-4C91-885D-D66D72CD7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N.T. frequently speaks of “the faith” (in its singular, objective sense) – Acts 6:7; 14:22; 24:24; 1 Cor. 16:13; 2 Cor. 13:5; Gal. 1:23; Col. 1:23; 2:7; 1 Tim. 3:9; 4:1; 6:10; Jude 3</a:t>
            </a:r>
            <a:endParaRPr lang="en-US" sz="3600" dirty="0"/>
          </a:p>
          <a:p>
            <a:r>
              <a:rPr lang="en-US" dirty="0"/>
              <a:t>“The faith” = the entire body of objective truth revealed in the one gospel of Christ (Gal. 1:11+23)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1048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F9E264-F8D7-4C91-885D-D66D72CD7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901" y="1125117"/>
            <a:ext cx="11947585" cy="5193489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  <a:spcBef>
                <a:spcPts val="900"/>
              </a:spcBef>
            </a:pPr>
            <a:r>
              <a:rPr lang="en-US" sz="2000" dirty="0"/>
              <a:t>The “one faith” was “once for all delivered” (Jude 3)</a:t>
            </a:r>
          </a:p>
          <a:p>
            <a:pPr>
              <a:lnSpc>
                <a:spcPct val="70000"/>
              </a:lnSpc>
              <a:spcBef>
                <a:spcPts val="900"/>
              </a:spcBef>
            </a:pPr>
            <a:r>
              <a:rPr lang="en-US" sz="2000" dirty="0"/>
              <a:t>The “one faith” is to be “obeyed” (Acts 6:7)</a:t>
            </a:r>
          </a:p>
          <a:p>
            <a:pPr>
              <a:lnSpc>
                <a:spcPct val="70000"/>
              </a:lnSpc>
              <a:spcBef>
                <a:spcPts val="900"/>
              </a:spcBef>
            </a:pPr>
            <a:r>
              <a:rPr lang="en-US" sz="2000" dirty="0"/>
              <a:t>The “one faith” is that which we must “keep” (2 Tim. 4:7)</a:t>
            </a:r>
          </a:p>
          <a:p>
            <a:pPr>
              <a:lnSpc>
                <a:spcPct val="70000"/>
              </a:lnSpc>
              <a:spcBef>
                <a:spcPts val="900"/>
              </a:spcBef>
            </a:pPr>
            <a:r>
              <a:rPr lang="en-US" sz="2000" dirty="0"/>
              <a:t>The “one faith” is that which we must “speak” (1 Cor. 1:10; 1 Pet. 4:11)</a:t>
            </a:r>
          </a:p>
          <a:p>
            <a:pPr>
              <a:lnSpc>
                <a:spcPct val="70000"/>
              </a:lnSpc>
              <a:spcBef>
                <a:spcPts val="900"/>
              </a:spcBef>
            </a:pPr>
            <a:r>
              <a:rPr lang="en-US" sz="2000" dirty="0"/>
              <a:t>The “one faith” is that for which we must “strive together” (Phil. 1:27)</a:t>
            </a:r>
          </a:p>
          <a:p>
            <a:pPr>
              <a:lnSpc>
                <a:spcPct val="70000"/>
              </a:lnSpc>
              <a:spcBef>
                <a:spcPts val="900"/>
              </a:spcBef>
            </a:pPr>
            <a:r>
              <a:rPr lang="en-US" sz="2000" dirty="0"/>
              <a:t>The “one faith” is that for which we must “contend earnestly” (Jude 3)</a:t>
            </a:r>
          </a:p>
          <a:p>
            <a:pPr>
              <a:lnSpc>
                <a:spcPct val="70000"/>
              </a:lnSpc>
              <a:spcBef>
                <a:spcPts val="900"/>
              </a:spcBef>
            </a:pPr>
            <a:r>
              <a:rPr lang="en-US" sz="2000" dirty="0"/>
              <a:t>The “one faith” is that in which we must “continue” (Acts 14:22; Col. 1:23)</a:t>
            </a:r>
          </a:p>
          <a:p>
            <a:pPr>
              <a:lnSpc>
                <a:spcPct val="70000"/>
              </a:lnSpc>
              <a:spcBef>
                <a:spcPts val="900"/>
              </a:spcBef>
            </a:pPr>
            <a:r>
              <a:rPr lang="en-US" sz="2000" dirty="0"/>
              <a:t>The “one faith” is that from which we must not “fall away” (1 Tim. 4:1; 6:10, 21)</a:t>
            </a:r>
          </a:p>
          <a:p>
            <a:pPr>
              <a:lnSpc>
                <a:spcPct val="70000"/>
              </a:lnSpc>
              <a:spcBef>
                <a:spcPts val="900"/>
              </a:spcBef>
            </a:pPr>
            <a:r>
              <a:rPr lang="en-US" sz="2000" dirty="0"/>
              <a:t>The “one faith” is to be understood the same way (John 8:32; Eph. 3:4; 5:17; Matt. 13:23)</a:t>
            </a:r>
          </a:p>
          <a:p>
            <a:pPr>
              <a:lnSpc>
                <a:spcPct val="70000"/>
              </a:lnSpc>
              <a:spcBef>
                <a:spcPts val="900"/>
              </a:spcBef>
            </a:pPr>
            <a:r>
              <a:rPr lang="en-US" sz="2000" dirty="0"/>
              <a:t>The “one faith” can only be obeyed one way (Rom. 6:17; 10:13-17; 16:26)</a:t>
            </a:r>
          </a:p>
          <a:p>
            <a:pPr>
              <a:lnSpc>
                <a:spcPct val="70000"/>
              </a:lnSpc>
              <a:spcBef>
                <a:spcPts val="900"/>
              </a:spcBef>
            </a:pPr>
            <a:r>
              <a:rPr lang="en-US" sz="2000" dirty="0"/>
              <a:t>The “one faith” only saves one way (Gal. 3:22-27; 1 Cor. 1:10-13; Acts 10:34-35; 2:37-38)</a:t>
            </a:r>
          </a:p>
          <a:p>
            <a:pPr>
              <a:lnSpc>
                <a:spcPct val="70000"/>
              </a:lnSpc>
              <a:spcBef>
                <a:spcPts val="900"/>
              </a:spcBef>
            </a:pPr>
            <a:r>
              <a:rPr lang="en-US" sz="2000" dirty="0"/>
              <a:t>The “one faith” leaves no room for doctrinal diversity (1 Cor. 1:10-13; Gal. 1:6-9)</a:t>
            </a:r>
          </a:p>
          <a:p>
            <a:pPr>
              <a:lnSpc>
                <a:spcPct val="70000"/>
              </a:lnSpc>
              <a:spcBef>
                <a:spcPts val="900"/>
              </a:spcBef>
            </a:pPr>
            <a:r>
              <a:rPr lang="en-US" sz="2000" dirty="0"/>
              <a:t>The “one faith” leaves no room for personal preference in doctrine (Gal. 1:6-9)</a:t>
            </a:r>
          </a:p>
          <a:p>
            <a:pPr>
              <a:lnSpc>
                <a:spcPct val="70000"/>
              </a:lnSpc>
              <a:spcBef>
                <a:spcPts val="900"/>
              </a:spcBef>
            </a:pPr>
            <a:r>
              <a:rPr lang="en-US" sz="2000" dirty="0"/>
              <a:t>The “one faith” always/only produces unity (1 Cor. 1:10; John 17:17, 20-21)</a:t>
            </a:r>
          </a:p>
          <a:p>
            <a:pPr>
              <a:lnSpc>
                <a:spcPct val="70000"/>
              </a:lnSpc>
              <a:spcBef>
                <a:spcPts val="900"/>
              </a:spcBef>
            </a:pPr>
            <a:r>
              <a:rPr lang="en-US" sz="2000" dirty="0"/>
              <a:t>The “one faith” will never lead to denominationalism or division (1 Cor. 1:10-13; Gal. 1:6-9)</a:t>
            </a:r>
          </a:p>
        </p:txBody>
      </p:sp>
    </p:spTree>
    <p:extLst>
      <p:ext uri="{BB962C8B-B14F-4D97-AF65-F5344CB8AC3E}">
        <p14:creationId xmlns:p14="http://schemas.microsoft.com/office/powerpoint/2010/main" val="29726077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F9E264-F8D7-4C91-885D-D66D72CD7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39725" indent="-339725">
              <a:lnSpc>
                <a:spcPct val="150000"/>
              </a:lnSpc>
            </a:pPr>
            <a:r>
              <a:rPr lang="en-US" sz="4000" dirty="0"/>
              <a:t>Because there is only one faith:</a:t>
            </a:r>
            <a:endParaRPr lang="en-US" sz="5400" dirty="0"/>
          </a:p>
          <a:p>
            <a:pPr marL="688975" lvl="1" indent="-347663">
              <a:lnSpc>
                <a:spcPct val="150000"/>
              </a:lnSpc>
            </a:pPr>
            <a:r>
              <a:rPr lang="en-US" sz="3600" dirty="0"/>
              <a:t>“Any” faith is not good enough!</a:t>
            </a:r>
          </a:p>
          <a:p>
            <a:pPr marL="688975" lvl="1" indent="-347663">
              <a:lnSpc>
                <a:spcPct val="150000"/>
              </a:lnSpc>
            </a:pPr>
            <a:r>
              <a:rPr lang="en-US" sz="3600" dirty="0"/>
              <a:t>There are not “many” faiths acceptable to God!</a:t>
            </a:r>
          </a:p>
          <a:p>
            <a:pPr marL="688975" lvl="1" indent="-347663">
              <a:lnSpc>
                <a:spcPct val="150000"/>
              </a:lnSpc>
            </a:pPr>
            <a:r>
              <a:rPr lang="en-US" sz="3600" dirty="0"/>
              <a:t>There is not “another” faith other than His one faith!</a:t>
            </a:r>
          </a:p>
        </p:txBody>
      </p:sp>
    </p:spTree>
    <p:extLst>
      <p:ext uri="{BB962C8B-B14F-4D97-AF65-F5344CB8AC3E}">
        <p14:creationId xmlns:p14="http://schemas.microsoft.com/office/powerpoint/2010/main" val="17651436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915</Words>
  <Application>Microsoft Office PowerPoint</Application>
  <PresentationFormat>Widescreen</PresentationFormat>
  <Paragraphs>61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18</cp:revision>
  <dcterms:created xsi:type="dcterms:W3CDTF">2019-01-13T01:05:04Z</dcterms:created>
  <dcterms:modified xsi:type="dcterms:W3CDTF">2019-01-20T21:16:19Z</dcterms:modified>
</cp:coreProperties>
</file>