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FF98C-AB86-4CFC-9906-44B79E81AE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C5EE26-6D96-49EC-9907-50D250EF45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65664-C4F6-47BE-B3E2-4F94FCF3F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CE11-B754-4D36-B074-57B30419F4E0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30EC7-C3D1-4485-8D0F-FF527DBA3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D1E552-BEE8-4DC5-A0D7-64EFFD388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4410-8B70-4E88-978E-CFC9D177AC24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5FA9CB2-ED93-45BD-8F52-B27B289AAD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48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1BCB7-83A8-45EC-875D-4A433B2BD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F9C790-01FA-4B87-BDBB-0F24112066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D3AFE-A6CB-4B6C-A6CD-993BF57E8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CE11-B754-4D36-B074-57B30419F4E0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11EED-12B9-4FCD-AD27-A3A0B7A33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61B05-BA83-4C4A-B4F5-1C0CA7497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4410-8B70-4E88-978E-CFC9D177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401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9C27BA-3788-4D7C-B429-09EFFECED5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878800-7979-4252-9132-B072993AFB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A3AFA-D185-4D75-BEB3-ED1D1773E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CE11-B754-4D36-B074-57B30419F4E0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72CC9-CE0C-4030-B563-7E00FB97A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A8AFB-5696-4EB3-8F61-524496F16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4410-8B70-4E88-978E-CFC9D177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310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22EA282-5F1F-4DBF-95BE-370FC6B024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A6E55C-9E2F-4F42-BE97-6A06B7FBE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639" y="237307"/>
            <a:ext cx="11700387" cy="932732"/>
          </a:xfrm>
          <a:solidFill>
            <a:schemeClr val="tx1"/>
          </a:solidFill>
          <a:ln w="19050"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Eras Demi ITC" panose="020B08050305040208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EC5D2-4DAA-483E-B6A8-12E60DC40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02" y="1297858"/>
            <a:ext cx="11700386" cy="474416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50800">
                    <a:schemeClr val="tx1"/>
                  </a:glow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50800">
                    <a:schemeClr val="tx1"/>
                  </a:glow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 marL="914400" indent="-228600">
              <a:defRPr sz="2400" b="1">
                <a:solidFill>
                  <a:schemeClr val="bg1"/>
                </a:solidFill>
                <a:effectLst>
                  <a:glow rad="50800">
                    <a:schemeClr val="tx1"/>
                  </a:glow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50800">
                    <a:schemeClr val="tx1"/>
                  </a:glow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50800">
                    <a:schemeClr val="tx1"/>
                  </a:glow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4338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D2291-AB07-4EA1-9171-987550526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05987-337C-4649-9540-562C61C64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93C0F-3FF9-4CFC-867F-FFCF587A5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CE11-B754-4D36-B074-57B30419F4E0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8BDA8-0B48-4E99-A8FE-BEA855347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408E4-3A40-4845-BCC1-88F4F7D75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4410-8B70-4E88-978E-CFC9D177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025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EF243-8060-493A-995E-86851CE24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ECC66-ED29-4A8D-A6A7-37B03352F7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22B5A8-8BAB-4F2C-8265-4EF47252D0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5A1F8F-446B-4238-BA57-69F865FE0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CE11-B754-4D36-B074-57B30419F4E0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8F2D2B-45FC-490E-9899-4468F9169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9F2C20-86CD-4F56-8117-BA55ED1F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4410-8B70-4E88-978E-CFC9D177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139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E7A87-4BD1-4D57-B4B3-F6499ED2B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C3E494-D016-4EED-AA8D-C62974B692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6EE829-F8E4-40BD-B4A6-25FCBC9926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0F7A26-B3B2-4705-9188-9BE9D96C59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D46906-3637-4826-8AEF-4794399E76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3A3628-17F7-4AEE-A62C-42727876B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CE11-B754-4D36-B074-57B30419F4E0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19AC49-5E0D-473B-A029-58FC323A0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029001-D620-4E5E-971E-C41DCFFA6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4410-8B70-4E88-978E-CFC9D177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653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7F5FD-1D47-4E25-9379-591F2266E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15A30C-A32E-4D28-8BF8-B4586CDA2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CE11-B754-4D36-B074-57B30419F4E0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6164AA-B001-453C-A1CF-D46BD5EFF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CE25E8-B293-468A-B737-DE0C7B2D1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4410-8B70-4E88-978E-CFC9D177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45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4BE3AE-53E8-49C1-B648-9D16D6086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CE11-B754-4D36-B074-57B30419F4E0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38B9B8-5BC9-4C5D-ABB6-0DF233898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5AFA9D-9303-41B6-BE1A-0CC4361A5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4410-8B70-4E88-978E-CFC9D177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579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0C6C8-37FF-4EC9-A4AE-ED9E4066D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E08B3-0395-4EA9-A52D-0997EFCF9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7A1BDC-D6FA-4055-A884-851F2B6ACD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8C7773-80AF-4FB3-986D-0C581A8E7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CE11-B754-4D36-B074-57B30419F4E0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C9F95A-E10F-4CB4-86C0-B909AB235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79785C-0C6C-4223-B642-27699CF91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4410-8B70-4E88-978E-CFC9D177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100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2E29F-E051-4FB0-9C45-5568ADB92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57EB45-0E64-44B5-A1A3-08B2BE86FC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8867FB-B391-4557-9679-0B2E84DA89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328191-5FD0-4BBC-9B13-262F2B76C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CE11-B754-4D36-B074-57B30419F4E0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834922-AE95-4556-A7AB-45717A80E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BA0B87-F109-48AC-A217-487641235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4410-8B70-4E88-978E-CFC9D177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46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7801F5-C3BD-4CD9-93F3-7D9451B98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3A34C-48D5-4F3A-A1DD-ABC12FBF1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91F6FD-B9D8-43C1-B10F-AB1ECA60D8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ACE11-B754-4D36-B074-57B30419F4E0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EE877C-79A7-47B6-B4F0-7E5C8E1F32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B9F0B-CE90-4631-BCA6-7F46C2C373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24410-8B70-4E88-978E-CFC9D177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30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758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6BC62-4FC1-4152-9ACA-F8D81B60D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Regard the Devil &amp; Temptations Seriously </a:t>
            </a:r>
            <a:r>
              <a:rPr lang="en-US" dirty="0">
                <a:latin typeface="Eras Medium ITC" panose="020B0602030504020804" pitchFamily="34" charset="0"/>
              </a:rPr>
              <a:t>(4:1-2)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A03BE-A7BE-434B-9227-5BF5352E1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beat the devil, we must identify the enemy</a:t>
            </a:r>
          </a:p>
          <a:p>
            <a:pPr lvl="1"/>
            <a:r>
              <a:rPr lang="en-US" dirty="0"/>
              <a:t>The enemy is NOT God (Jas. 1:13+17)</a:t>
            </a:r>
          </a:p>
          <a:p>
            <a:pPr lvl="1"/>
            <a:r>
              <a:rPr lang="en-US" dirty="0"/>
              <a:t>The enemy is the devil (1 Pet. 5:8; Matt. 13:39)</a:t>
            </a:r>
          </a:p>
          <a:p>
            <a:pPr lvl="2"/>
            <a:r>
              <a:rPr lang="en-US" dirty="0"/>
              <a:t>The devil is real (Gen. 3:1-15; Job 2:1-13)</a:t>
            </a:r>
          </a:p>
          <a:p>
            <a:pPr lvl="2"/>
            <a:r>
              <a:rPr lang="en-US" dirty="0"/>
              <a:t>The devil is “the devil” (4:1, 5, 8, 11) = “accuser, slanderer”</a:t>
            </a:r>
          </a:p>
          <a:p>
            <a:pPr lvl="2"/>
            <a:r>
              <a:rPr lang="en-US" dirty="0"/>
              <a:t>The devil is “Satan” (4:10) = “adversary”</a:t>
            </a:r>
          </a:p>
          <a:p>
            <a:pPr lvl="2"/>
            <a:r>
              <a:rPr lang="en-US" dirty="0"/>
              <a:t>The devil is “the tempter” (4:3) = present tense verb, “the tempting one”</a:t>
            </a:r>
          </a:p>
          <a:p>
            <a:pPr lvl="2"/>
            <a:r>
              <a:rPr lang="en-US" dirty="0"/>
              <a:t>The devil uses our “own desires” against us (Jas. 1:14)</a:t>
            </a:r>
          </a:p>
          <a:p>
            <a:pPr lvl="2"/>
            <a:r>
              <a:rPr lang="en-US" dirty="0"/>
              <a:t>The devil is “seeking” to “devour” us (1 Pet. 5:8)</a:t>
            </a:r>
          </a:p>
          <a:p>
            <a:pPr lvl="2"/>
            <a:r>
              <a:rPr lang="en-US" dirty="0"/>
              <a:t>The devil is persistent (Matt. 4:8; Luke 4:13)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0504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6BC62-4FC1-4152-9ACA-F8D81B60D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Regard the Devil &amp; Temptations Seriously </a:t>
            </a:r>
            <a:r>
              <a:rPr lang="en-US" dirty="0">
                <a:latin typeface="Eras Medium ITC" panose="020B0602030504020804" pitchFamily="34" charset="0"/>
              </a:rPr>
              <a:t>(4:1-2)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A03BE-A7BE-434B-9227-5BF5352E1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beat the devil, we must identify the enemy</a:t>
            </a:r>
          </a:p>
          <a:p>
            <a:r>
              <a:rPr lang="en-US" dirty="0"/>
              <a:t>To beat the devil, we must resist falling for his “if’s” (4:3, 6, 9)</a:t>
            </a:r>
          </a:p>
          <a:p>
            <a:pPr lvl="1"/>
            <a:r>
              <a:rPr lang="en-US" dirty="0"/>
              <a:t>His nature and work is deception (2 Cor. 11:3, 14; 1 Tim. 2:14; Rev. 12:9)</a:t>
            </a:r>
          </a:p>
          <a:p>
            <a:pPr lvl="1"/>
            <a:r>
              <a:rPr lang="en-US" dirty="0"/>
              <a:t>“Be not deceived” (Jas. 1:16)</a:t>
            </a:r>
          </a:p>
          <a:p>
            <a:r>
              <a:rPr lang="en-US" dirty="0"/>
              <a:t>To beat the devil, we must make proper and necessary preparations </a:t>
            </a:r>
          </a:p>
          <a:p>
            <a:pPr lvl="1"/>
            <a:r>
              <a:rPr lang="en-US" dirty="0"/>
              <a:t>Lean on God, depend upon God (Matt. 4:1-2; Eph. 6:10-18)</a:t>
            </a:r>
          </a:p>
          <a:p>
            <a:pPr lvl="1"/>
            <a:r>
              <a:rPr lang="en-US" dirty="0"/>
              <a:t>Be sober, watchful and alert (1 Pet. 5:8)</a:t>
            </a:r>
          </a:p>
          <a:p>
            <a:pPr lvl="1"/>
            <a:r>
              <a:rPr lang="en-US" dirty="0"/>
              <a:t>Do not give him an opportunity (Eph. 4:27)</a:t>
            </a:r>
          </a:p>
          <a:p>
            <a:pPr lvl="1"/>
            <a:r>
              <a:rPr lang="en-US" dirty="0"/>
              <a:t>Know his tactics and his same three lines of attack (1 John 2:16; 2 Cor. 2:11)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4568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6BC62-4FC1-4152-9ACA-F8D81B60D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Regularly Feast on God’s Word </a:t>
            </a:r>
            <a:r>
              <a:rPr lang="en-US" dirty="0">
                <a:latin typeface="Eras Medium ITC" panose="020B0602030504020804" pitchFamily="34" charset="0"/>
              </a:rPr>
              <a:t>(4:3-4)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A03BE-A7BE-434B-9227-5BF5352E1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beat the devil, we must prioritize our Bible study</a:t>
            </a:r>
            <a:br>
              <a:rPr lang="en-US" dirty="0"/>
            </a:br>
            <a:r>
              <a:rPr lang="en-US" dirty="0"/>
              <a:t>(Job 23:11-12; Psa. 119:103)</a:t>
            </a:r>
          </a:p>
          <a:p>
            <a:r>
              <a:rPr lang="en-US" dirty="0"/>
              <a:t>To beat the devil, we must hide the word of God in our hearts </a:t>
            </a:r>
            <a:br>
              <a:rPr lang="en-US" dirty="0"/>
            </a:br>
            <a:r>
              <a:rPr lang="en-US" dirty="0"/>
              <a:t>(Psa. 119:11; 37:31)</a:t>
            </a:r>
          </a:p>
          <a:p>
            <a:r>
              <a:rPr lang="en-US" dirty="0"/>
              <a:t>To beat the devil, we must “seek the law of the Lord, to do it, and to teach” </a:t>
            </a:r>
            <a:br>
              <a:rPr lang="en-US" dirty="0"/>
            </a:br>
            <a:r>
              <a:rPr lang="en-US" dirty="0"/>
              <a:t>(Ezra 7:10)</a:t>
            </a:r>
          </a:p>
          <a:p>
            <a:r>
              <a:rPr lang="en-US" dirty="0"/>
              <a:t>To beat the devil, we must know and use “the sword of the Spirit” </a:t>
            </a:r>
            <a:br>
              <a:rPr lang="en-US" dirty="0"/>
            </a:br>
            <a:r>
              <a:rPr lang="en-US" dirty="0"/>
              <a:t>(Eph. 6:17; cf. Heb. 4:12)</a:t>
            </a:r>
          </a:p>
        </p:txBody>
      </p:sp>
    </p:spTree>
    <p:extLst>
      <p:ext uri="{BB962C8B-B14F-4D97-AF65-F5344CB8AC3E}">
        <p14:creationId xmlns:p14="http://schemas.microsoft.com/office/powerpoint/2010/main" val="29341559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6BC62-4FC1-4152-9ACA-F8D81B60D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Be </a:t>
            </a:r>
            <a:r>
              <a:rPr lang="en-US" dirty="0"/>
              <a:t>Saved from Sin By God’s Grace</a:t>
            </a:r>
            <a:endParaRPr lang="en-US" dirty="0">
              <a:latin typeface="Eras Medium ITC" panose="020B06020305040208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A03BE-A7BE-434B-9227-5BF5352E1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en-US" sz="3200" dirty="0"/>
              <a:t>Believe Jesus is God’s Son – Acts 16:31</a:t>
            </a:r>
          </a:p>
          <a:p>
            <a:pPr>
              <a:lnSpc>
                <a:spcPct val="95000"/>
              </a:lnSpc>
            </a:pPr>
            <a:r>
              <a:rPr lang="en-US" sz="3200" dirty="0"/>
              <a:t>Repent of your sins and turn to God – Acts 17:30</a:t>
            </a:r>
          </a:p>
          <a:p>
            <a:pPr>
              <a:lnSpc>
                <a:spcPct val="95000"/>
              </a:lnSpc>
            </a:pPr>
            <a:r>
              <a:rPr lang="en-US" sz="3200" dirty="0"/>
              <a:t>Confess your faith in </a:t>
            </a:r>
            <a:r>
              <a:rPr lang="en-US" sz="3200"/>
              <a:t>Jesus as </a:t>
            </a:r>
            <a:r>
              <a:rPr lang="en-US" sz="3200" dirty="0"/>
              <a:t>God’s Son – Romans 10:9</a:t>
            </a:r>
          </a:p>
          <a:p>
            <a:pPr>
              <a:lnSpc>
                <a:spcPct val="95000"/>
              </a:lnSpc>
            </a:pPr>
            <a:r>
              <a:rPr lang="en-US" sz="3200" dirty="0"/>
              <a:t>Be immersed into Christ – John 3:5</a:t>
            </a:r>
          </a:p>
          <a:p>
            <a:pPr lvl="1">
              <a:lnSpc>
                <a:spcPct val="95000"/>
              </a:lnSpc>
            </a:pPr>
            <a:r>
              <a:rPr lang="en-US" sz="2800" dirty="0"/>
              <a:t>God will forgive all of your sins – Acts 2:38</a:t>
            </a:r>
          </a:p>
          <a:p>
            <a:pPr lvl="1">
              <a:lnSpc>
                <a:spcPct val="95000"/>
              </a:lnSpc>
            </a:pPr>
            <a:r>
              <a:rPr lang="en-US" sz="2800" dirty="0"/>
              <a:t>God will add you to His church – Acts 2:47</a:t>
            </a:r>
          </a:p>
          <a:p>
            <a:pPr lvl="1">
              <a:lnSpc>
                <a:spcPct val="95000"/>
              </a:lnSpc>
            </a:pPr>
            <a:r>
              <a:rPr lang="en-US" sz="2800" dirty="0"/>
              <a:t>God will register you in heaven – Hebrews 12:23</a:t>
            </a:r>
          </a:p>
          <a:p>
            <a:pPr>
              <a:lnSpc>
                <a:spcPct val="95000"/>
              </a:lnSpc>
            </a:pPr>
            <a:r>
              <a:rPr lang="en-US" sz="3200" dirty="0"/>
              <a:t>Serve Him faithfully each and every day – 1 John 1:7</a:t>
            </a:r>
          </a:p>
        </p:txBody>
      </p:sp>
    </p:spTree>
    <p:extLst>
      <p:ext uri="{BB962C8B-B14F-4D97-AF65-F5344CB8AC3E}">
        <p14:creationId xmlns:p14="http://schemas.microsoft.com/office/powerpoint/2010/main" val="14731086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402</Words>
  <Application>Microsoft Office PowerPoint</Application>
  <PresentationFormat>Widescreen</PresentationFormat>
  <Paragraphs>35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Eras Demi ITC</vt:lpstr>
      <vt:lpstr>Eras Medium ITC</vt:lpstr>
      <vt:lpstr>Office Theme</vt:lpstr>
      <vt:lpstr>PowerPoint Presentation</vt:lpstr>
      <vt:lpstr>Regard the Devil &amp; Temptations Seriously (4:1-2)</vt:lpstr>
      <vt:lpstr>Regard the Devil &amp; Temptations Seriously (4:1-2)</vt:lpstr>
      <vt:lpstr>Regularly Feast on God’s Word (4:3-4)</vt:lpstr>
      <vt:lpstr>Be Saved from Sin By God’s Grace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13</cp:revision>
  <dcterms:created xsi:type="dcterms:W3CDTF">2019-03-16T16:38:05Z</dcterms:created>
  <dcterms:modified xsi:type="dcterms:W3CDTF">2019-03-18T14:51:10Z</dcterms:modified>
</cp:coreProperties>
</file>