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F98C-AB86-4CFC-9906-44B79E81A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5EE26-6D96-49EC-9907-50D250EF4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5664-C4F6-47BE-B3E2-4F94FCF3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0EC7-C3D1-4485-8D0F-FF527DBA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E552-BEE8-4DC5-A0D7-64EFFD38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404FF-18E2-4544-8302-5B9F44C06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BCB7-83A8-45EC-875D-4A433B2B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9C790-01FA-4B87-BDBB-0F241120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3AFE-A6CB-4B6C-A6CD-993BF57E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1EED-12B9-4FCD-AD27-A3A0B7A3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1B05-BA83-4C4A-B4F5-1C0CA749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C27BA-3788-4D7C-B429-09EFFECED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78800-7979-4252-9132-B072993AF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3AFA-D185-4D75-BEB3-ED1D177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2CC9-CE0C-4030-B563-7E00FB9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8AFB-5696-4EB3-8F61-524496F1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EA282-5F1F-4DBF-95BE-370FC6B02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6E55C-9E2F-4F42-BE97-6A06B7FB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237307"/>
            <a:ext cx="11700387" cy="932732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C5D2-4DAA-483E-B6A8-12E60DC4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02" y="1297858"/>
            <a:ext cx="11700386" cy="47441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2291-AB07-4EA1-9171-98755052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05987-337C-4649-9540-562C61C6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3C0F-3FF9-4CFC-867F-FFCF587A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BDA8-0B48-4E99-A8FE-BEA8553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08E4-3A40-4845-BCC1-88F4F7D7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F243-8060-493A-995E-86851CE2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CC66-ED29-4A8D-A6A7-37B03352F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B5A8-8BAB-4F2C-8265-4EF47252D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1F8F-446B-4238-BA57-69F865FE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F2D2B-45FC-490E-9899-4468F916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2C20-86CD-4F56-8117-BA55ED1F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3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7A87-4BD1-4D57-B4B3-F6499ED2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3E494-D016-4EED-AA8D-C62974B6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EE829-F8E4-40BD-B4A6-25FCBC992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F7A26-B3B2-4705-9188-9BE9D96C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46906-3637-4826-8AEF-4794399E7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A3628-17F7-4AEE-A62C-42727876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9AC49-5E0D-473B-A029-58FC323A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29001-D620-4E5E-971E-C41DCFFA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5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5FD-1D47-4E25-9379-591F2266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5A30C-A32E-4D28-8BF8-B4586CDA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164AA-B001-453C-A1CF-D46BD5EF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25E8-B293-468A-B737-DE0C7B2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4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BE3AE-53E8-49C1-B648-9D16D608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8B9B8-5BC9-4C5D-ABB6-0DF23389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FA9D-9303-41B6-BE1A-0CC4361A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C6C8-37FF-4EC9-A4AE-ED9E4066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08B3-0395-4EA9-A52D-0997EFCF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1BDC-D6FA-4055-A884-851F2B6A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C7773-80AF-4FB3-986D-0C581A8E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9F95A-E10F-4CB4-86C0-B909AB23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9785C-0C6C-4223-B642-27699CF9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E29F-E051-4FB0-9C45-5568ADB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EB45-0E64-44B5-A1A3-08B2BE86F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867FB-B391-4557-9679-0B2E84DA8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28191-5FD0-4BBC-9B13-262F2B76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34922-AE95-4556-A7AB-45717A80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A0B87-F109-48AC-A217-48764123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801F5-C3BD-4CD9-93F3-7D9451B9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A34C-48D5-4F3A-A1DD-ABC12FBF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1F6FD-B9D8-43C1-B10F-AB1ECA60D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CE11-B754-4D36-B074-57B30419F4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877C-79A7-47B6-B4F0-7E5C8E1F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9F0B-CE90-4631-BCA6-7F46C2C37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Regard the Devil &amp; Temptations Seriously </a:t>
            </a:r>
            <a:r>
              <a:rPr lang="en-US" dirty="0">
                <a:latin typeface="Eras Medium ITC" panose="020B0602030504020804" pitchFamily="34" charset="0"/>
              </a:rPr>
              <a:t>(4:1-2)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identify the enemy</a:t>
            </a:r>
          </a:p>
          <a:p>
            <a:r>
              <a:rPr lang="en-US" dirty="0"/>
              <a:t>To beat the devil, we must resist falling for his “if’s” (4:3, 6, 9)</a:t>
            </a:r>
          </a:p>
          <a:p>
            <a:r>
              <a:rPr lang="en-US" dirty="0"/>
              <a:t>To beat the devil, we must make proper and necessary preparations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68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Regularly Feast on God’s Word </a:t>
            </a:r>
            <a:r>
              <a:rPr lang="en-US" dirty="0">
                <a:latin typeface="Eras Medium ITC" panose="020B0602030504020804" pitchFamily="34" charset="0"/>
              </a:rPr>
              <a:t>(4:3-4)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prioritize our Bible study</a:t>
            </a:r>
            <a:br>
              <a:rPr lang="en-US" dirty="0"/>
            </a:br>
            <a:r>
              <a:rPr lang="en-US" dirty="0"/>
              <a:t>(Job 23:11-12; Psa. 119:103)</a:t>
            </a:r>
          </a:p>
          <a:p>
            <a:r>
              <a:rPr lang="en-US" dirty="0"/>
              <a:t>To beat the devil, we must hide the word of God in our hearts </a:t>
            </a:r>
            <a:br>
              <a:rPr lang="en-US" dirty="0"/>
            </a:br>
            <a:r>
              <a:rPr lang="en-US" dirty="0"/>
              <a:t>(Psa. 119:11; 37:31)</a:t>
            </a:r>
          </a:p>
          <a:p>
            <a:r>
              <a:rPr lang="en-US" dirty="0"/>
              <a:t>To beat the devil, we must “seek the law of the Lord, to do it, and to teach” </a:t>
            </a:r>
            <a:br>
              <a:rPr lang="en-US" dirty="0"/>
            </a:br>
            <a:r>
              <a:rPr lang="en-US" dirty="0"/>
              <a:t>(Ezra 7:10)</a:t>
            </a:r>
          </a:p>
          <a:p>
            <a:r>
              <a:rPr lang="en-US" dirty="0"/>
              <a:t>To beat the devil, we must know and use “the sword of the Spirit” </a:t>
            </a:r>
            <a:br>
              <a:rPr lang="en-US" dirty="0"/>
            </a:br>
            <a:r>
              <a:rPr lang="en-US" dirty="0"/>
              <a:t>(Eph. 6:17; cf. Heb. 4:12)</a:t>
            </a:r>
          </a:p>
        </p:txBody>
      </p:sp>
    </p:spTree>
    <p:extLst>
      <p:ext uri="{BB962C8B-B14F-4D97-AF65-F5344CB8AC3E}">
        <p14:creationId xmlns:p14="http://schemas.microsoft.com/office/powerpoint/2010/main" val="29341559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Refuse to Put God to the Test </a:t>
            </a:r>
            <a:r>
              <a:rPr lang="en-US" dirty="0">
                <a:latin typeface="Eras Medium ITC" panose="020B0602030504020804" pitchFamily="34" charset="0"/>
              </a:rPr>
              <a:t>(4:5-7)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not use the Bible to justify a wrong behavior </a:t>
            </a:r>
            <a:br>
              <a:rPr lang="en-US" dirty="0"/>
            </a:br>
            <a:r>
              <a:rPr lang="en-US" dirty="0"/>
              <a:t>(2 Tim. 2:15; Rev. 22:18-19)</a:t>
            </a:r>
          </a:p>
          <a:p>
            <a:r>
              <a:rPr lang="en-US" dirty="0"/>
              <a:t>To beat the devil, we must not expect God’s grace to save us when we willfully sin against him (Rom. 6:1; Heb. 10:26)</a:t>
            </a:r>
          </a:p>
          <a:p>
            <a:r>
              <a:rPr lang="en-US" dirty="0"/>
              <a:t>To beat the devil, we must not see how close to the edge of sin we can get without giving in (1 Pet. 2:11; 1 Thess. 5:22; Rom. 13:14; Prov. </a:t>
            </a:r>
            <a:r>
              <a:rPr lang="en-US"/>
              <a:t>6:27)</a:t>
            </a:r>
            <a:endParaRPr lang="en-US" dirty="0"/>
          </a:p>
          <a:p>
            <a:r>
              <a:rPr lang="en-US" dirty="0"/>
              <a:t>To beat the devil, we must not follow false doctrine and expect God’s approval (2 John 9-11; Gal. 1:6-9; 2 Tim. 4:3-4)</a:t>
            </a:r>
          </a:p>
          <a:p>
            <a:r>
              <a:rPr lang="en-US" dirty="0"/>
              <a:t>To beat the devil, we must not expect God’s blessings if we do not trust Him (Jas. 1:5-8), or submit to Him (1 John 5:14), or serve others (1 John 3:17-24)</a:t>
            </a:r>
          </a:p>
        </p:txBody>
      </p:sp>
    </p:spTree>
    <p:extLst>
      <p:ext uri="{BB962C8B-B14F-4D97-AF65-F5344CB8AC3E}">
        <p14:creationId xmlns:p14="http://schemas.microsoft.com/office/powerpoint/2010/main" val="23605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Reverently Worship and Serve God</a:t>
            </a:r>
            <a:r>
              <a:rPr lang="en-US" dirty="0">
                <a:latin typeface="Eras Medium ITC" panose="020B0602030504020804" pitchFamily="34" charset="0"/>
              </a:rPr>
              <a:t> (4:8-10)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beat the devil, we must focus more on bringing God pleasure than bringing ourselves pleasure (Heb. 11:6, 25; John 8:29; 2 Cor. 5:9)</a:t>
            </a:r>
          </a:p>
          <a:p>
            <a:r>
              <a:rPr lang="en-US" dirty="0"/>
              <a:t>To beat the devil, we must draw near unto God (Jas. 4:8)</a:t>
            </a:r>
          </a:p>
          <a:p>
            <a:r>
              <a:rPr lang="en-US" dirty="0"/>
              <a:t>To beat the devil, we must long to come into His presence (Psa. 100:2b)</a:t>
            </a:r>
          </a:p>
          <a:p>
            <a:r>
              <a:rPr lang="en-US" dirty="0"/>
              <a:t>To beat the devil, we must long to serve our Lord with gladness (Psa. 100:2a)</a:t>
            </a:r>
          </a:p>
          <a:p>
            <a:r>
              <a:rPr lang="en-US" dirty="0"/>
              <a:t>To beat the devil, we must set our affections on God and His glory (Col. 3:1-2)</a:t>
            </a:r>
          </a:p>
          <a:p>
            <a:r>
              <a:rPr lang="en-US" dirty="0"/>
              <a:t>To beat the devil, we must set our hearts on that which is eternal (2 Cor. 4:18)</a:t>
            </a:r>
          </a:p>
          <a:p>
            <a:r>
              <a:rPr lang="en-US" dirty="0"/>
              <a:t>To beat the devil, we must serve the Lord in sincerity and in truth (Josh. 24:14)</a:t>
            </a:r>
          </a:p>
          <a:p>
            <a:r>
              <a:rPr lang="en-US" dirty="0"/>
              <a:t>To beat the devil, we must worship the Lord in spirit and truth (John 4:23-24)</a:t>
            </a:r>
          </a:p>
          <a:p>
            <a:r>
              <a:rPr lang="en-US" dirty="0"/>
              <a:t>To beat the devil, we must strive to serve only one Master (Matt. 6:24; Col. 3:24)</a:t>
            </a:r>
          </a:p>
        </p:txBody>
      </p:sp>
    </p:spTree>
    <p:extLst>
      <p:ext uri="{BB962C8B-B14F-4D97-AF65-F5344CB8AC3E}">
        <p14:creationId xmlns:p14="http://schemas.microsoft.com/office/powerpoint/2010/main" val="3337673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Resist the Devil Steadfastly</a:t>
            </a:r>
            <a:r>
              <a:rPr lang="en-US" dirty="0">
                <a:latin typeface="Eras Medium ITC" panose="020B0602030504020804" pitchFamily="34" charset="0"/>
              </a:rPr>
              <a:t> (4:11)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resist him, firm in our faith (1 Pet. 5:9)</a:t>
            </a:r>
          </a:p>
          <a:p>
            <a:r>
              <a:rPr lang="en-US" dirty="0"/>
              <a:t>To beat the devil, we must remember that we are more powerful than he is (Jas. 4:7)</a:t>
            </a:r>
          </a:p>
          <a:p>
            <a:r>
              <a:rPr lang="en-US" dirty="0"/>
              <a:t>To beat the devil, we must know that we can overcome him (1 John 4:4)</a:t>
            </a:r>
          </a:p>
          <a:p>
            <a:r>
              <a:rPr lang="en-US" dirty="0"/>
              <a:t>To beat the devil, we must rely upon Jesus for help (Heb. 2:17-18; Phil. 4:13)</a:t>
            </a:r>
          </a:p>
          <a:p>
            <a:r>
              <a:rPr lang="en-US" dirty="0"/>
              <a:t>To beat the devil, we must put our faith in God, who is faithful and will provide a way of escape (1 Cor. 10:13)</a:t>
            </a:r>
          </a:p>
          <a:p>
            <a:r>
              <a:rPr lang="en-US" dirty="0"/>
              <a:t>To beat the devil, we must remember that he will come back (Luke 4:13; 1 Pet. 5:8), but we can be ready for him each time</a:t>
            </a:r>
          </a:p>
        </p:txBody>
      </p:sp>
    </p:spTree>
    <p:extLst>
      <p:ext uri="{BB962C8B-B14F-4D97-AF65-F5344CB8AC3E}">
        <p14:creationId xmlns:p14="http://schemas.microsoft.com/office/powerpoint/2010/main" val="23567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 </a:t>
            </a:r>
            <a:r>
              <a:rPr lang="en-US" dirty="0"/>
              <a:t>Saved from Sin By God’s Grace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200" dirty="0"/>
              <a:t>Believe Jesus is God’s Son – Acts 16:31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Repent of your sins and turn to God – Acts 17:30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Confess your faith in </a:t>
            </a:r>
            <a:r>
              <a:rPr lang="en-US" sz="3200"/>
              <a:t>Jesus as </a:t>
            </a:r>
            <a:r>
              <a:rPr lang="en-US" sz="3200" dirty="0"/>
              <a:t>God’s Son – Romans 10:9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Be immersed into Christ – John 3:5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Serve Him faithfully each and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47310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522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Eras Demi ITC</vt:lpstr>
      <vt:lpstr>Eras Medium ITC</vt:lpstr>
      <vt:lpstr>Office Theme</vt:lpstr>
      <vt:lpstr>PowerPoint Presentation</vt:lpstr>
      <vt:lpstr>Regard the Devil &amp; Temptations Seriously (4:1-2)</vt:lpstr>
      <vt:lpstr>Regularly Feast on God’s Word (4:3-4)</vt:lpstr>
      <vt:lpstr>Refuse to Put God to the Test (4:5-7)</vt:lpstr>
      <vt:lpstr>Reverently Worship and Serve God (4:8-10)</vt:lpstr>
      <vt:lpstr>Resist the Devil Steadfastly (4:11)</vt:lpstr>
      <vt:lpstr>Be Saved from Sin By God’s Grace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2019-03-16T16:38:05Z</dcterms:created>
  <dcterms:modified xsi:type="dcterms:W3CDTF">2019-03-24T20:27:12Z</dcterms:modified>
</cp:coreProperties>
</file>