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BA11-BD91-4FDA-BDA0-40BA691EB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527A6-0DF5-420E-8352-FAC4F89AD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09F0C-71BF-4CA3-AAFA-68859C03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9EE74-2729-4C94-A64D-EFBE2E03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A46CA-7CCA-49E9-95DF-9DD0331C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264E24FE-F684-4CEC-AA0C-F54B17F8F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B5D9B-093B-47D9-AAAB-3EAC9D44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8A0B6-AA0A-4FC7-92D8-990FFE8D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86C3-8E08-4D59-8E8D-D7A11DD0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4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C07E-4079-4922-AEF8-2FDEEE2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4974-4DC9-424F-8CED-44F0F80FE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21E6F-3955-4213-8EFB-5F0231F3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92FD8-BC23-4DFF-9DC4-1796FA96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2812D-36C3-4209-8D92-BC7F1E07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6173A-32A3-4849-B8F2-7661A602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1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5826-A65B-4DCC-9BFB-A4D76AA1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CFB89-09F8-43FA-970C-255D2874D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523D8-F99E-4C93-911E-6ED3939B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0F2C7-28AA-4B88-BD5B-5CAC3385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894C-A386-46CF-9233-54E4D177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C9BD9-71B5-4647-BA04-782430A4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770F-FF12-4C22-A6DE-871247C7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21BF8-F531-4A84-8D28-FA9498CC8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F3F6B-E410-4E76-AF6F-01B63603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D6C7-54CC-4058-9C9C-0267677E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D87DF-823B-4C04-84EC-BDCD4308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416621-51E6-4CA8-B001-D1E5A380B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8861E-EFDC-44D8-A3CE-52DC36F7E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B069B-7ADB-4248-B593-6F6EEAEF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7864-7CF3-4B9A-97D4-081C1C4E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2581B-88F1-43A1-91D5-40C64BE3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F67658E-5247-4B4F-BA3F-D1BFF7F3C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7847-2DB6-4D00-8A8C-C61BC071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81" y="1914258"/>
            <a:ext cx="11652903" cy="49437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03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4FC10E8-12EC-47B1-B851-65118594C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7847-2DB6-4D00-8A8C-C61BC071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81" y="1914258"/>
            <a:ext cx="11652903" cy="49437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1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065BCB0-208F-4C2F-90C6-E4766FA86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7847-2DB6-4D00-8A8C-C61BC071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81" y="1914258"/>
            <a:ext cx="11652903" cy="49437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75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6EE30EB-9E90-45A7-8649-99FED1728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7847-2DB6-4D00-8A8C-C61BC071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81" y="1914258"/>
            <a:ext cx="11652903" cy="49437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90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A571-94C0-4DAD-9D17-E93FFCE0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8F798-E0B3-4ADE-8805-25C8B592B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9D10-24F6-4D71-9B53-92B871F2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B6F8-CB00-4215-B32D-47FF6109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558B-1481-4A9B-8DF4-54025BEF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4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483E-BA65-4FFC-AE0F-3A2B2807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5CB9-F6F8-42A5-972B-5C06F1C0B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68DB-8D1E-4EF1-BA01-2DD89CA3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EAC66-05F5-4B2F-9425-E42BD112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A4B5F-1274-4C53-B500-4789397E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15F18-C270-4CC2-ACF9-63923EBA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35CA-A64E-48EB-8691-DB72EEF1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FEC6-2393-4E9D-8913-AFE84D8DA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C9791-D8CE-4283-B983-1F3D9411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AB6AB-E2E6-4100-AED7-187F88FFA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BEB20-3EB8-47BF-B4FE-FDD4EDBA5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23704-E6B5-447E-8D27-81336664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EFB41-3C49-443D-85AD-BF7ED1DD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6D57-5E50-4263-8674-C6CE2C30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7137-5873-42A3-87C3-83622667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76BD4-42E5-45CB-9A68-57953009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84A2B-3665-46E5-A43C-D2CD8AF9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4B5C6-23BE-429E-9B6A-46AA4A58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67447-C54A-493D-947F-18A0F26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0E4C2-7E6C-4CA7-A707-09AE27A6A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C53E0-AE5E-427C-90B0-ACFC0FDEF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440E-1445-4B73-85A7-CC1F1B28172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92C4-506C-4064-AD69-BA3765941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4AF0-72CB-49DC-A85C-9DBA3DFF7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0B2C-210B-4B2C-971C-F6098C5E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6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A5ED-C904-4E59-B547-B5DEF05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not optional</a:t>
            </a:r>
          </a:p>
          <a:p>
            <a:r>
              <a:rPr lang="en-US" dirty="0"/>
              <a:t>It is not merely befriending someone</a:t>
            </a:r>
          </a:p>
          <a:p>
            <a:r>
              <a:rPr lang="en-US" dirty="0"/>
              <a:t>It is not merely being a good example</a:t>
            </a:r>
          </a:p>
          <a:p>
            <a:r>
              <a:rPr lang="en-US" dirty="0"/>
              <a:t>It is not merely letting our light shine</a:t>
            </a:r>
          </a:p>
          <a:p>
            <a:r>
              <a:rPr lang="en-US" dirty="0"/>
              <a:t>It is not merely inviting to worship</a:t>
            </a:r>
          </a:p>
          <a:p>
            <a:r>
              <a:rPr lang="en-US" dirty="0"/>
              <a:t>It is not merely posting memes or motivational quotes to social media</a:t>
            </a:r>
          </a:p>
          <a:p>
            <a:r>
              <a:rPr lang="en-US" dirty="0"/>
              <a:t>It is not as hard as we make it </a:t>
            </a:r>
          </a:p>
          <a:p>
            <a:r>
              <a:rPr lang="en-US" dirty="0"/>
              <a:t>It does not require special training or a degree or superior Bible knowledge</a:t>
            </a:r>
          </a:p>
          <a:p>
            <a:r>
              <a:rPr lang="en-US" dirty="0"/>
              <a:t>It is not limited to preachers, elders, deacons or skilled/talented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A5ED-C904-4E59-B547-B5DEF05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requires knowledge </a:t>
            </a:r>
          </a:p>
          <a:p>
            <a:pPr lvl="1"/>
            <a:r>
              <a:rPr lang="en-US" dirty="0"/>
              <a:t>You already KNOW what you need to tell others to KNOW </a:t>
            </a:r>
          </a:p>
          <a:p>
            <a:pPr lvl="1"/>
            <a:r>
              <a:rPr lang="en-US" dirty="0"/>
              <a:t>What you KNEW to become a Christian is what others need to KNOW</a:t>
            </a:r>
          </a:p>
          <a:p>
            <a:pPr lvl="1"/>
            <a:r>
              <a:rPr lang="en-US" dirty="0"/>
              <a:t>Teach “the word” (Acts 8:4) </a:t>
            </a:r>
          </a:p>
          <a:p>
            <a:pPr lvl="1"/>
            <a:r>
              <a:rPr lang="en-US" dirty="0"/>
              <a:t>Teach “Christ” (8:5)</a:t>
            </a:r>
          </a:p>
          <a:p>
            <a:pPr lvl="1"/>
            <a:r>
              <a:rPr lang="en-US" dirty="0"/>
              <a:t>Teach “the kingdom of God” (8:12)</a:t>
            </a:r>
          </a:p>
          <a:p>
            <a:pPr lvl="1"/>
            <a:r>
              <a:rPr lang="en-US" dirty="0"/>
              <a:t>Teach “the name of Jesus Christ” (8:12)</a:t>
            </a:r>
          </a:p>
        </p:txBody>
      </p:sp>
    </p:spTree>
    <p:extLst>
      <p:ext uri="{BB962C8B-B14F-4D97-AF65-F5344CB8AC3E}">
        <p14:creationId xmlns:p14="http://schemas.microsoft.com/office/powerpoint/2010/main" val="15584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A5ED-C904-4E59-B547-B5DEF05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requires knowledge</a:t>
            </a:r>
          </a:p>
          <a:p>
            <a:r>
              <a:rPr lang="en-US" dirty="0"/>
              <a:t>It requires priority </a:t>
            </a:r>
          </a:p>
          <a:p>
            <a:pPr lvl="1"/>
            <a:r>
              <a:rPr lang="en-US" dirty="0"/>
              <a:t>“Therefore” (8:4) emphasizes they would not be deterred</a:t>
            </a:r>
          </a:p>
          <a:p>
            <a:pPr lvl="1"/>
            <a:r>
              <a:rPr lang="en-US" dirty="0"/>
              <a:t>“Everywhere” (8:4) emphasizes no limits or shame</a:t>
            </a:r>
          </a:p>
          <a:p>
            <a:pPr lvl="1"/>
            <a:r>
              <a:rPr lang="en-US" dirty="0"/>
              <a:t>Their scattering abroad led to scattering the Word </a:t>
            </a:r>
          </a:p>
          <a:p>
            <a:pPr lvl="1"/>
            <a:r>
              <a:rPr lang="en-US" dirty="0"/>
              <a:t>Preaching led to persecution </a:t>
            </a:r>
          </a:p>
          <a:p>
            <a:pPr lvl="1"/>
            <a:r>
              <a:rPr lang="en-US" dirty="0"/>
              <a:t>Persecution led to more preaching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4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A5ED-C904-4E59-B547-B5DEF05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requires knowledge</a:t>
            </a:r>
          </a:p>
          <a:p>
            <a:r>
              <a:rPr lang="en-US" dirty="0"/>
              <a:t>It requires priority</a:t>
            </a:r>
          </a:p>
          <a:p>
            <a:r>
              <a:rPr lang="en-US" dirty="0"/>
              <a:t>It requires action</a:t>
            </a:r>
          </a:p>
          <a:p>
            <a:pPr lvl="1"/>
            <a:r>
              <a:rPr lang="en-US" dirty="0"/>
              <a:t>“They went” is the leading verb in the sentence</a:t>
            </a:r>
          </a:p>
          <a:p>
            <a:pPr lvl="1"/>
            <a:r>
              <a:rPr lang="en-US" dirty="0"/>
              <a:t>“Preaching” is a participle indicating what they were doing as “they went”</a:t>
            </a:r>
          </a:p>
          <a:p>
            <a:pPr lvl="1"/>
            <a:r>
              <a:rPr lang="en-US" dirty="0"/>
              <a:t>“Preaching” in v. 4 is from “</a:t>
            </a:r>
            <a:r>
              <a:rPr lang="en-US" dirty="0" err="1"/>
              <a:t>euangelizo</a:t>
            </a:r>
            <a:r>
              <a:rPr lang="en-US" dirty="0"/>
              <a:t>” = “to announce good news”</a:t>
            </a:r>
          </a:p>
          <a:p>
            <a:pPr lvl="1"/>
            <a:r>
              <a:rPr lang="en-US" dirty="0"/>
              <a:t>“Preached” in v. 5 is from “</a:t>
            </a:r>
            <a:r>
              <a:rPr lang="en-US" dirty="0" err="1"/>
              <a:t>kerusso</a:t>
            </a:r>
            <a:r>
              <a:rPr lang="en-US" dirty="0"/>
              <a:t>” = “to proclaim openly as a herald”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41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A5ED-C904-4E59-B547-B5DEF05D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81" y="1914258"/>
            <a:ext cx="11747619" cy="4943742"/>
          </a:xfrm>
        </p:spPr>
        <p:txBody>
          <a:bodyPr>
            <a:normAutofit/>
          </a:bodyPr>
          <a:lstStyle/>
          <a:p>
            <a:r>
              <a:rPr lang="en-US" dirty="0"/>
              <a:t>It requires knowledge</a:t>
            </a:r>
          </a:p>
          <a:p>
            <a:r>
              <a:rPr lang="en-US" dirty="0"/>
              <a:t>It requires priority</a:t>
            </a:r>
          </a:p>
          <a:p>
            <a:r>
              <a:rPr lang="en-US" dirty="0"/>
              <a:t>It requires action</a:t>
            </a:r>
          </a:p>
          <a:p>
            <a:pPr lvl="1"/>
            <a:r>
              <a:rPr lang="en-US" dirty="0"/>
              <a:t>Engage in these </a:t>
            </a:r>
            <a:r>
              <a:rPr lang="en-US" u="sng" dirty="0"/>
              <a:t>SEVEN ACTIONS</a:t>
            </a:r>
            <a:r>
              <a:rPr lang="en-US" dirty="0"/>
              <a:t> in 2021</a:t>
            </a:r>
          </a:p>
          <a:p>
            <a:pPr lvl="2"/>
            <a:r>
              <a:rPr lang="en-US" sz="2400" dirty="0"/>
              <a:t>Pray – for yourself (strength, courage) and lost souls (open hearts, responsive)</a:t>
            </a:r>
          </a:p>
          <a:p>
            <a:pPr lvl="2"/>
            <a:r>
              <a:rPr lang="en-US" sz="2400" dirty="0"/>
              <a:t>Identify souls to reach – specific (known to you) and generic (categories of people)</a:t>
            </a:r>
          </a:p>
          <a:p>
            <a:pPr lvl="2"/>
            <a:r>
              <a:rPr lang="en-US" sz="2400" dirty="0"/>
              <a:t>Pass out Bible-teaching materials</a:t>
            </a:r>
          </a:p>
          <a:p>
            <a:pPr lvl="2"/>
            <a:r>
              <a:rPr lang="en-US" sz="2400" dirty="0"/>
              <a:t>Invite people to worship</a:t>
            </a:r>
          </a:p>
          <a:p>
            <a:pPr lvl="2"/>
            <a:r>
              <a:rPr lang="en-US" sz="2400" dirty="0"/>
              <a:t>Point people to the church website and something specific on it</a:t>
            </a:r>
          </a:p>
          <a:p>
            <a:pPr lvl="2"/>
            <a:r>
              <a:rPr lang="en-US" sz="2400" dirty="0"/>
              <a:t>Inquire for a time to have a Bible study – you conduct it or ask another </a:t>
            </a:r>
            <a:endParaRPr lang="en-US" dirty="0"/>
          </a:p>
          <a:p>
            <a:pPr lvl="2"/>
            <a:r>
              <a:rPr lang="en-US" sz="2400" dirty="0"/>
              <a:t>Pray some more</a:t>
            </a:r>
          </a:p>
        </p:txBody>
      </p:sp>
    </p:spTree>
    <p:extLst>
      <p:ext uri="{BB962C8B-B14F-4D97-AF65-F5344CB8AC3E}">
        <p14:creationId xmlns:p14="http://schemas.microsoft.com/office/powerpoint/2010/main" val="266718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A5ED-C904-4E59-B547-B5DEF05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great rejoicing and reward in:</a:t>
            </a:r>
          </a:p>
          <a:p>
            <a:r>
              <a:rPr lang="en-US" dirty="0"/>
              <a:t>Sowing the seed of the gospel (John 4:36)</a:t>
            </a:r>
          </a:p>
          <a:p>
            <a:r>
              <a:rPr lang="en-US" dirty="0"/>
              <a:t>Laboring side-by-side with other laborers (1 Cor. 3:5-8)</a:t>
            </a:r>
          </a:p>
          <a:p>
            <a:r>
              <a:rPr lang="en-US" dirty="0"/>
              <a:t>Laboring with God (1 Cor. 3:9-11)</a:t>
            </a:r>
          </a:p>
          <a:p>
            <a:r>
              <a:rPr lang="en-US" dirty="0"/>
              <a:t>Helping a soul be saved eternally (1 Cor. 3:12-14) </a:t>
            </a:r>
          </a:p>
        </p:txBody>
      </p:sp>
    </p:spTree>
    <p:extLst>
      <p:ext uri="{BB962C8B-B14F-4D97-AF65-F5344CB8AC3E}">
        <p14:creationId xmlns:p14="http://schemas.microsoft.com/office/powerpoint/2010/main" val="1629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A5ED-C904-4E59-B547-B5DEF05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Belief that Jesus is God’s Son – Romans 10:14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Repentance from sin – Luke 11:32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Confession that Jesus is God’s Son – Romans 10:10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Immersion into Christ – Acts 16:33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then forgive you of all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then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then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Walking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6939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479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2021-01-09T22:19:52Z</dcterms:created>
  <dcterms:modified xsi:type="dcterms:W3CDTF">2021-01-10T13:43:56Z</dcterms:modified>
</cp:coreProperties>
</file>