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8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IM FELL Double Pica SC" panose="02000000000000000000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89512" autoAdjust="0"/>
  </p:normalViewPr>
  <p:slideViewPr>
    <p:cSldViewPr snapToGrid="0">
      <p:cViewPr varScale="1">
        <p:scale>
          <a:sx n="61" d="100"/>
          <a:sy n="61" d="100"/>
        </p:scale>
        <p:origin x="930" y="40"/>
      </p:cViewPr>
      <p:guideLst/>
    </p:cSldViewPr>
  </p:slideViewPr>
  <p:outlineViewPr>
    <p:cViewPr>
      <p:scale>
        <a:sx n="33" d="100"/>
        <a:sy n="33" d="100"/>
      </p:scale>
      <p:origin x="0" y="-1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BEDE-0756-4723-AF74-C44F098C829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7196-29B4-4E38-A046-F59609007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4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17196-29B4-4E38-A046-F59609007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1AD4-FC58-448A-B0C8-A965A8754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4222D-E0C6-478C-855F-7AA5BF593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DD2-9CE1-4468-91D9-4A2D49F6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F268-4303-4A92-9726-5664EB4C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DC13-F0B5-4D37-9B01-1E7CC64B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A57D-8E35-4705-89D9-A8B1A1F4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DC17-FB76-4422-939D-8470BB016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0B69-1E76-4872-894A-A58D7396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675-D0ED-4716-B148-07BFD81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BB6F-4E4F-40D2-8122-BB1835A8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CDDA-513B-4003-A05B-38CB7497A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7335B-C962-42F6-A8DA-AAD4084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CEB2-0231-466A-9093-78FB56EB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779-9BA3-4787-B66C-D9AA9590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3091-6D43-4D3B-A33A-1B138A60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D55D-3F72-4889-8BC5-9156C229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7ECD-3FC1-46D8-9CA3-D0DB7AE6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9B201-0BA6-40B9-82F2-31184B05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E3A7-3C2F-4D6F-B689-CE75AAD1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B5D7-4057-4EC0-9736-48E8EA71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65F3-E75A-4356-B587-0C512231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8D1A-6C4F-4A24-8823-4B19FDE8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D680-EE21-4C12-9075-AE23ACE8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5ADFA-1A1C-450F-8FA5-15418AB9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35A5A-C104-41A7-8689-D34C4D6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F2E8-9D5A-4ABF-98A9-17DFBBF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D3C4-5257-4588-8A41-6D6C1F5E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97654-B0C1-49ED-9FFE-52A9B49D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D033-56AE-4B7A-8841-3C13DF21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436D-4660-423D-8231-0BEF7C33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17914-DF9E-4710-ACB8-1E742E89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1FE5-7EFF-44CF-8B51-A0110CA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3255-3D5F-4A23-AA33-138D510C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F8F1-F863-4277-ACC1-8C640334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082E6-EE71-4C05-ACE5-4742D416D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EFB9C-3F06-413C-9894-B898F8742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0720-B1D0-45C8-867F-80B823B7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B393E-8DF2-4702-B140-EA51406B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BCFB0-6C33-433B-B477-DB76750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D466-BB16-4F07-8950-092AC26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A0C55-46D4-4370-8D09-A47716E1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50A08-3DF9-4A08-A2D8-908F2D4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739B-ED39-4BC7-BD87-401C97D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1751-A1E2-403D-845C-2F270FC7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32573-24E0-465F-A522-CF4CEE1E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63DB6-EA9A-4693-8433-9C5C06C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0D65-9679-4C16-9356-25DD5DD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F16D-2613-4ED2-A9D1-79CAA9B5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EB7E2-D160-4879-BE36-023525E9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7944-8595-49F1-8FD1-7A2E6F3A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E15AA-2460-4F95-8EA5-811FFA56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094AD-EE17-423D-BE01-469765C7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8295-B243-4E05-9F01-1E4FC5EA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F57BD-FE1B-466A-8763-5B5F6FBCF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1B73-5379-46A6-933B-AC848FAC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E274-8617-49EB-9E28-5F8C0C57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1A9CE-3D44-4E08-ACF2-617065F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BFAD-A5E9-47F3-9243-3ADCBF96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90F5B-F8F6-4502-915F-F35AE53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52CA-B69C-43EE-BD67-2F8DC0C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608-33E4-41A9-9CD4-20FEDDEA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FDB2-881F-4E97-8F38-D55DFB58BE4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21E-B1D9-4F13-9D6E-40C95E1F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A7895-BC46-4E5B-896F-84BD3186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469-ED43-4818-9F93-DFAB2FA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7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5"/>
            </a:pPr>
            <a:r>
              <a:rPr lang="en-US" sz="3600" dirty="0"/>
              <a:t>From life to death 13:1-8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Present spiritual death 13:1-2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Imminent political death 13:3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Justice of the death sentence 13:4-6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Severity of the death process 13:7-8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15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6"/>
            </a:pPr>
            <a:r>
              <a:rPr lang="en-US" sz="3600" dirty="0"/>
              <a:t>From death to life 13:9-16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rebellion 13:9-10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retribution 13:11-13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resurrection 13:14-15a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ruin 13:15b-16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80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7"/>
            </a:pPr>
            <a:r>
              <a:rPr lang="en-US" sz="3600" dirty="0"/>
              <a:t>Final appeal for repentance 14:1-18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call for repentance 14:1-3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/>
              <a:t>Results </a:t>
            </a:r>
            <a:r>
              <a:rPr lang="en-US" sz="3200" dirty="0"/>
              <a:t>of </a:t>
            </a:r>
            <a:r>
              <a:rPr lang="en-US" sz="3200"/>
              <a:t>repentance 14:4-7</a:t>
            </a:r>
            <a:endParaRPr lang="en-US" sz="3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Final appeal 14:8</a:t>
            </a:r>
          </a:p>
          <a:p>
            <a:pPr marL="971550" lvl="1" indent="-514350">
              <a:buFont typeface="+mj-lt"/>
              <a:buAutoNum type="alphaUcPeriod" startAt="17"/>
            </a:pPr>
            <a:r>
              <a:rPr lang="en-US" sz="3600" dirty="0"/>
              <a:t>Epilogue 14:9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66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D1752-30FC-489D-ABC4-B05778999FEF}"/>
              </a:ext>
            </a:extLst>
          </p:cNvPr>
          <p:cNvSpPr txBox="1"/>
          <p:nvPr/>
        </p:nvSpPr>
        <p:spPr>
          <a:xfrm>
            <a:off x="79717" y="1584960"/>
            <a:ext cx="11995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IM FELL Double Pica SC" panose="02000000000000000000" pitchFamily="2" charset="0"/>
              </a:rPr>
              <a:t>Minor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280B-A154-44E9-B765-BF8303156313}"/>
              </a:ext>
            </a:extLst>
          </p:cNvPr>
          <p:cNvSpPr txBox="1"/>
          <p:nvPr/>
        </p:nvSpPr>
        <p:spPr>
          <a:xfrm>
            <a:off x="0" y="2851682"/>
            <a:ext cx="1199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latin typeface="IM FELL Double Pica SC" panose="02000000000000000000" pitchFamily="2" charset="0"/>
              </a:rPr>
              <a:t>Hosea - Jonah</a:t>
            </a:r>
          </a:p>
        </p:txBody>
      </p:sp>
    </p:spTree>
    <p:extLst>
      <p:ext uri="{BB962C8B-B14F-4D97-AF65-F5344CB8AC3E}">
        <p14:creationId xmlns:p14="http://schemas.microsoft.com/office/powerpoint/2010/main" val="40419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" y="225083"/>
            <a:ext cx="11983280" cy="92288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 FELL Double Pica SC" panose="02000000000000000000" pitchFamily="2" charset="0"/>
              </a:rPr>
              <a:t>Message of the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83280" cy="554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/>
              <a:t>Obadiah: The Destruction of Edom</a:t>
            </a:r>
          </a:p>
          <a:p>
            <a:pPr marL="0" indent="0">
              <a:buNone/>
            </a:pPr>
            <a:r>
              <a:rPr lang="en-US" sz="5500" dirty="0"/>
              <a:t>Joel: Call to repentance with locusts</a:t>
            </a:r>
          </a:p>
          <a:p>
            <a:pPr marL="0" indent="0">
              <a:buNone/>
            </a:pPr>
            <a:r>
              <a:rPr lang="en-US" sz="5500" dirty="0"/>
              <a:t>Jonah: God’s concern for the sinner</a:t>
            </a:r>
          </a:p>
          <a:p>
            <a:pPr marL="0" indent="0">
              <a:buNone/>
            </a:pPr>
            <a:r>
              <a:rPr lang="en-US" sz="5500" dirty="0"/>
              <a:t>Amos: Destruction-Captivity of Israel</a:t>
            </a:r>
          </a:p>
          <a:p>
            <a:pPr marL="0" indent="0">
              <a:buNone/>
            </a:pPr>
            <a:r>
              <a:rPr lang="en-US" sz="5500" dirty="0"/>
              <a:t>Hosea: Punishment of an Unfaithful Bride </a:t>
            </a:r>
          </a:p>
        </p:txBody>
      </p:sp>
    </p:spTree>
    <p:extLst>
      <p:ext uri="{BB962C8B-B14F-4D97-AF65-F5344CB8AC3E}">
        <p14:creationId xmlns:p14="http://schemas.microsoft.com/office/powerpoint/2010/main" val="37017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8"/>
            </a:pPr>
            <a:r>
              <a:rPr lang="en-US" sz="3600" dirty="0"/>
              <a:t>Sin results in great loss 9:1-9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joy 9:1-2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spiritual privileges 9:3-5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inheritance 9:6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Loss of hope 9:7-9</a:t>
            </a:r>
          </a:p>
          <a:p>
            <a:pPr marL="1314450" lvl="1" indent="-857250">
              <a:buFont typeface="+mj-lt"/>
              <a:buAutoNum type="alphaUcPeriod" startAt="8"/>
            </a:pPr>
            <a:r>
              <a:rPr lang="en-US" sz="3600" dirty="0"/>
              <a:t>Israel’s spiritual biography 9:10-17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An early fall 9:10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terrible punishment 9:11-14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An infamous career 9:15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dirty="0"/>
              <a:t>A final rejection 9:16-17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742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0"/>
            </a:pPr>
            <a:r>
              <a:rPr lang="en-US" sz="3600" dirty="0"/>
              <a:t>God’s judgement on apostate religion 10:1-11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sin 10:1-2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sorrow 10:3-5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shame 10:6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suffering 10:7-8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Israel’s Sentence 10:9-11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97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1"/>
            </a:pPr>
            <a:r>
              <a:rPr lang="en-US" sz="3600" dirty="0"/>
              <a:t>A call for repentance 10:12-15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exhortation 10:12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explanations 10:13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Urgency 10:14-15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656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2"/>
            </a:pPr>
            <a:r>
              <a:rPr lang="en-US" sz="3600" dirty="0"/>
              <a:t>Imagery of a loving God 11:1-11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pain of God’s love 11:1-2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picture of God’s love 11:3-4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chastisement of love 11:5-7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hurt associated with love 11:8-9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Results predicted of God’s love 11:10-11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29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3"/>
            </a:pPr>
            <a:r>
              <a:rPr lang="en-US" sz="3600" dirty="0"/>
              <a:t>Sin against ancestry 11:12-12:6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Description of degenerate Jacob 11:12-12:2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Example of historical Jacob 12:3-5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The appeal to degenerate Jacob 12:7-14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22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9A58-D133-4430-B4C0-56F3795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" y="113545"/>
            <a:ext cx="11084340" cy="92288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 FELL Double Pica SC" panose="02000000000000000000" pitchFamily="2" charset="0"/>
              </a:rPr>
              <a:t>Outline of Hosea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4531-9421-4BCD-A63B-F1054254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" y="1209822"/>
            <a:ext cx="11922540" cy="5543816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God and His faithless people 4:1-14:9</a:t>
            </a:r>
          </a:p>
          <a:p>
            <a:pPr marL="1314450" lvl="1" indent="-857250">
              <a:buFont typeface="+mj-lt"/>
              <a:buAutoNum type="alphaUcPeriod" startAt="14"/>
            </a:pPr>
            <a:r>
              <a:rPr lang="en-US" sz="3600" dirty="0"/>
              <a:t>Sin against faithfulness 12:7-14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Rebukes for sin 12:7-8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Long standing relationship 12:9-11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An illustration of God’s faithfulness 12:12-13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dirty="0"/>
              <a:t>Retribution threatened 12:14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157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349</Words>
  <Application>Microsoft Office PowerPoint</Application>
  <PresentationFormat>Widescreen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IM FELL Double Pica SC</vt:lpstr>
      <vt:lpstr>Calibri</vt:lpstr>
      <vt:lpstr>Calibri Light</vt:lpstr>
      <vt:lpstr>Office Theme</vt:lpstr>
      <vt:lpstr>PowerPoint Presentation</vt:lpstr>
      <vt:lpstr>PowerPoint Presentation</vt:lpstr>
      <vt:lpstr>Message of the Prophets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  <vt:lpstr>Outline of Hosea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90</cp:revision>
  <cp:lastPrinted>2021-03-02T19:30:28Z</cp:lastPrinted>
  <dcterms:created xsi:type="dcterms:W3CDTF">2021-01-20T19:04:38Z</dcterms:created>
  <dcterms:modified xsi:type="dcterms:W3CDTF">2021-03-17T17:30:05Z</dcterms:modified>
</cp:coreProperties>
</file>