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0" r:id="rId2"/>
    <p:sldId id="304" r:id="rId3"/>
    <p:sldId id="305" r:id="rId4"/>
    <p:sldId id="308" r:id="rId5"/>
    <p:sldId id="306" r:id="rId6"/>
    <p:sldId id="307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Watson" initials="RW" lastIdx="3" clrIdx="0">
    <p:extLst>
      <p:ext uri="{19B8F6BF-5375-455C-9EA6-DF929625EA0E}">
        <p15:presenceInfo xmlns:p15="http://schemas.microsoft.com/office/powerpoint/2012/main" userId="e5e577014c15fc3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92949" autoAdjust="0"/>
  </p:normalViewPr>
  <p:slideViewPr>
    <p:cSldViewPr>
      <p:cViewPr varScale="1">
        <p:scale>
          <a:sx n="79" d="100"/>
          <a:sy n="79" d="100"/>
        </p:scale>
        <p:origin x="102" y="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Watson" userId="e5e577014c15fc33" providerId="LiveId" clId="{43E4F4CC-4E5D-4FB9-9106-64356186AFAC}"/>
    <pc:docChg chg="undo custSel addSld delSld modSld">
      <pc:chgData name="Richard Watson" userId="e5e577014c15fc33" providerId="LiveId" clId="{43E4F4CC-4E5D-4FB9-9106-64356186AFAC}" dt="2021-02-27T15:29:03.825" v="2393" actId="20577"/>
      <pc:docMkLst>
        <pc:docMk/>
      </pc:docMkLst>
      <pc:sldChg chg="addSp delSp modSp mod addCm">
        <pc:chgData name="Richard Watson" userId="e5e577014c15fc33" providerId="LiveId" clId="{43E4F4CC-4E5D-4FB9-9106-64356186AFAC}" dt="2021-02-27T14:29:19.553" v="1695" actId="6549"/>
        <pc:sldMkLst>
          <pc:docMk/>
          <pc:sldMk cId="1756494348" sldId="260"/>
        </pc:sldMkLst>
        <pc:spChg chg="add mod">
          <ac:chgData name="Richard Watson" userId="e5e577014c15fc33" providerId="LiveId" clId="{43E4F4CC-4E5D-4FB9-9106-64356186AFAC}" dt="2021-02-27T14:29:19.553" v="1695" actId="6549"/>
          <ac:spMkLst>
            <pc:docMk/>
            <pc:sldMk cId="1756494348" sldId="260"/>
            <ac:spMk id="3" creationId="{6B390DC3-D734-4009-8407-81575E14BA94}"/>
          </ac:spMkLst>
        </pc:spChg>
        <pc:spChg chg="del mod">
          <ac:chgData name="Richard Watson" userId="e5e577014c15fc33" providerId="LiveId" clId="{43E4F4CC-4E5D-4FB9-9106-64356186AFAC}" dt="2021-02-23T00:06:49.937" v="2"/>
          <ac:spMkLst>
            <pc:docMk/>
            <pc:sldMk cId="1756494348" sldId="260"/>
            <ac:spMk id="6" creationId="{C4D396A0-E3C6-4890-B9F2-86EABF712B8E}"/>
          </ac:spMkLst>
        </pc:spChg>
      </pc:sldChg>
      <pc:sldChg chg="addSp delSp modSp mod">
        <pc:chgData name="Richard Watson" userId="e5e577014c15fc33" providerId="LiveId" clId="{43E4F4CC-4E5D-4FB9-9106-64356186AFAC}" dt="2021-02-27T14:29:33.310" v="1699" actId="20577"/>
        <pc:sldMkLst>
          <pc:docMk/>
          <pc:sldMk cId="3740881479" sldId="299"/>
        </pc:sldMkLst>
        <pc:spChg chg="add mod">
          <ac:chgData name="Richard Watson" userId="e5e577014c15fc33" providerId="LiveId" clId="{43E4F4CC-4E5D-4FB9-9106-64356186AFAC}" dt="2021-02-27T14:29:33.310" v="1699" actId="20577"/>
          <ac:spMkLst>
            <pc:docMk/>
            <pc:sldMk cId="3740881479" sldId="299"/>
            <ac:spMk id="3" creationId="{EFC05E6F-E8A2-4639-983B-43EFCAEA3077}"/>
          </ac:spMkLst>
        </pc:spChg>
        <pc:spChg chg="del mod">
          <ac:chgData name="Richard Watson" userId="e5e577014c15fc33" providerId="LiveId" clId="{43E4F4CC-4E5D-4FB9-9106-64356186AFAC}" dt="2021-02-23T00:06:55.070" v="5"/>
          <ac:spMkLst>
            <pc:docMk/>
            <pc:sldMk cId="3740881479" sldId="299"/>
            <ac:spMk id="6" creationId="{C4D396A0-E3C6-4890-B9F2-86EABF712B8E}"/>
          </ac:spMkLst>
        </pc:spChg>
      </pc:sldChg>
      <pc:sldChg chg="addSp delSp modSp mod">
        <pc:chgData name="Richard Watson" userId="e5e577014c15fc33" providerId="LiveId" clId="{43E4F4CC-4E5D-4FB9-9106-64356186AFAC}" dt="2021-02-27T14:29:44.343" v="1701" actId="20577"/>
        <pc:sldMkLst>
          <pc:docMk/>
          <pc:sldMk cId="2783480481" sldId="303"/>
        </pc:sldMkLst>
        <pc:spChg chg="add mod">
          <ac:chgData name="Richard Watson" userId="e5e577014c15fc33" providerId="LiveId" clId="{43E4F4CC-4E5D-4FB9-9106-64356186AFAC}" dt="2021-02-27T14:29:44.343" v="1701" actId="20577"/>
          <ac:spMkLst>
            <pc:docMk/>
            <pc:sldMk cId="2783480481" sldId="303"/>
            <ac:spMk id="3" creationId="{29D399E4-8FA0-4D4E-A2C2-3515D1FA8D6F}"/>
          </ac:spMkLst>
        </pc:spChg>
        <pc:spChg chg="del mod">
          <ac:chgData name="Richard Watson" userId="e5e577014c15fc33" providerId="LiveId" clId="{43E4F4CC-4E5D-4FB9-9106-64356186AFAC}" dt="2021-02-23T00:07:00.349" v="8"/>
          <ac:spMkLst>
            <pc:docMk/>
            <pc:sldMk cId="2783480481" sldId="303"/>
            <ac:spMk id="6" creationId="{C4D396A0-E3C6-4890-B9F2-86EABF712B8E}"/>
          </ac:spMkLst>
        </pc:spChg>
      </pc:sldChg>
      <pc:sldChg chg="addSp delSp modSp mod">
        <pc:chgData name="Richard Watson" userId="e5e577014c15fc33" providerId="LiveId" clId="{43E4F4CC-4E5D-4FB9-9106-64356186AFAC}" dt="2021-02-27T14:29:52.304" v="1703" actId="20577"/>
        <pc:sldMkLst>
          <pc:docMk/>
          <pc:sldMk cId="1897814899" sldId="304"/>
        </pc:sldMkLst>
        <pc:spChg chg="add mod">
          <ac:chgData name="Richard Watson" userId="e5e577014c15fc33" providerId="LiveId" clId="{43E4F4CC-4E5D-4FB9-9106-64356186AFAC}" dt="2021-02-27T14:29:52.304" v="1703" actId="20577"/>
          <ac:spMkLst>
            <pc:docMk/>
            <pc:sldMk cId="1897814899" sldId="304"/>
            <ac:spMk id="3" creationId="{345516FF-6532-4A68-BBEB-789AC705CD93}"/>
          </ac:spMkLst>
        </pc:spChg>
        <pc:spChg chg="del mod">
          <ac:chgData name="Richard Watson" userId="e5e577014c15fc33" providerId="LiveId" clId="{43E4F4CC-4E5D-4FB9-9106-64356186AFAC}" dt="2021-02-23T00:07:05.280" v="11"/>
          <ac:spMkLst>
            <pc:docMk/>
            <pc:sldMk cId="1897814899" sldId="304"/>
            <ac:spMk id="6" creationId="{C4D396A0-E3C6-4890-B9F2-86EABF712B8E}"/>
          </ac:spMkLst>
        </pc:spChg>
      </pc:sldChg>
      <pc:sldChg chg="addSp delSp modSp mod">
        <pc:chgData name="Richard Watson" userId="e5e577014c15fc33" providerId="LiveId" clId="{43E4F4CC-4E5D-4FB9-9106-64356186AFAC}" dt="2021-02-27T14:30:02.215" v="1705" actId="20577"/>
        <pc:sldMkLst>
          <pc:docMk/>
          <pc:sldMk cId="3592380226" sldId="305"/>
        </pc:sldMkLst>
        <pc:spChg chg="add mod">
          <ac:chgData name="Richard Watson" userId="e5e577014c15fc33" providerId="LiveId" clId="{43E4F4CC-4E5D-4FB9-9106-64356186AFAC}" dt="2021-02-27T14:30:02.215" v="1705" actId="20577"/>
          <ac:spMkLst>
            <pc:docMk/>
            <pc:sldMk cId="3592380226" sldId="305"/>
            <ac:spMk id="3" creationId="{08804BAB-D109-4D5B-B418-2F46B591BD7F}"/>
          </ac:spMkLst>
        </pc:spChg>
        <pc:spChg chg="del mod">
          <ac:chgData name="Richard Watson" userId="e5e577014c15fc33" providerId="LiveId" clId="{43E4F4CC-4E5D-4FB9-9106-64356186AFAC}" dt="2021-02-23T00:07:11.206" v="14"/>
          <ac:spMkLst>
            <pc:docMk/>
            <pc:sldMk cId="3592380226" sldId="305"/>
            <ac:spMk id="6" creationId="{C4D396A0-E3C6-4890-B9F2-86EABF712B8E}"/>
          </ac:spMkLst>
        </pc:spChg>
      </pc:sldChg>
      <pc:sldChg chg="addSp delSp modSp mod">
        <pc:chgData name="Richard Watson" userId="e5e577014c15fc33" providerId="LiveId" clId="{43E4F4CC-4E5D-4FB9-9106-64356186AFAC}" dt="2021-02-27T14:30:16.126" v="1708" actId="20577"/>
        <pc:sldMkLst>
          <pc:docMk/>
          <pc:sldMk cId="3539057323" sldId="306"/>
        </pc:sldMkLst>
        <pc:spChg chg="add mod">
          <ac:chgData name="Richard Watson" userId="e5e577014c15fc33" providerId="LiveId" clId="{43E4F4CC-4E5D-4FB9-9106-64356186AFAC}" dt="2021-02-27T14:30:16.126" v="1708" actId="20577"/>
          <ac:spMkLst>
            <pc:docMk/>
            <pc:sldMk cId="3539057323" sldId="306"/>
            <ac:spMk id="3" creationId="{79555938-B3E2-4026-BDA0-6B944606C378}"/>
          </ac:spMkLst>
        </pc:spChg>
        <pc:spChg chg="del mod">
          <ac:chgData name="Richard Watson" userId="e5e577014c15fc33" providerId="LiveId" clId="{43E4F4CC-4E5D-4FB9-9106-64356186AFAC}" dt="2021-02-23T00:07:27.740" v="17"/>
          <ac:spMkLst>
            <pc:docMk/>
            <pc:sldMk cId="3539057323" sldId="306"/>
            <ac:spMk id="6" creationId="{C4D396A0-E3C6-4890-B9F2-86EABF712B8E}"/>
          </ac:spMkLst>
        </pc:spChg>
      </pc:sldChg>
      <pc:sldChg chg="modSp add mod">
        <pc:chgData name="Richard Watson" userId="e5e577014c15fc33" providerId="LiveId" clId="{43E4F4CC-4E5D-4FB9-9106-64356186AFAC}" dt="2021-02-27T15:29:03.825" v="2393" actId="20577"/>
        <pc:sldMkLst>
          <pc:docMk/>
          <pc:sldMk cId="1088977788" sldId="307"/>
        </pc:sldMkLst>
        <pc:spChg chg="mod">
          <ac:chgData name="Richard Watson" userId="e5e577014c15fc33" providerId="LiveId" clId="{43E4F4CC-4E5D-4FB9-9106-64356186AFAC}" dt="2021-02-27T15:29:03.825" v="2393" actId="20577"/>
          <ac:spMkLst>
            <pc:docMk/>
            <pc:sldMk cId="1088977788" sldId="307"/>
            <ac:spMk id="3" creationId="{6B390DC3-D734-4009-8407-81575E14BA94}"/>
          </ac:spMkLst>
        </pc:spChg>
      </pc:sldChg>
      <pc:sldChg chg="new del">
        <pc:chgData name="Richard Watson" userId="e5e577014c15fc33" providerId="LiveId" clId="{43E4F4CC-4E5D-4FB9-9106-64356186AFAC}" dt="2021-02-26T21:30:47.725" v="218" actId="680"/>
        <pc:sldMkLst>
          <pc:docMk/>
          <pc:sldMk cId="4220329751" sldId="307"/>
        </pc:sldMkLst>
      </pc:sldChg>
      <pc:sldChg chg="new del">
        <pc:chgData name="Richard Watson" userId="e5e577014c15fc33" providerId="LiveId" clId="{43E4F4CC-4E5D-4FB9-9106-64356186AFAC}" dt="2021-02-26T21:30:47.114" v="217" actId="680"/>
        <pc:sldMkLst>
          <pc:docMk/>
          <pc:sldMk cId="402492275" sldId="308"/>
        </pc:sldMkLst>
      </pc:sldChg>
    </pc:docChg>
  </pc:docChgLst>
  <pc:docChgLst>
    <pc:chgData name="Richard Watson" userId="e5e577014c15fc33" providerId="LiveId" clId="{F5E88FF8-5CEB-4F28-8DD8-89FAF8FCF8BD}"/>
    <pc:docChg chg="custSel addSld delSld modSld sldOrd">
      <pc:chgData name="Richard Watson" userId="e5e577014c15fc33" providerId="LiveId" clId="{F5E88FF8-5CEB-4F28-8DD8-89FAF8FCF8BD}" dt="2021-03-05T19:01:29.614" v="3077" actId="5793"/>
      <pc:docMkLst>
        <pc:docMk/>
      </pc:docMkLst>
      <pc:sldChg chg="modSp mod">
        <pc:chgData name="Richard Watson" userId="e5e577014c15fc33" providerId="LiveId" clId="{F5E88FF8-5CEB-4F28-8DD8-89FAF8FCF8BD}" dt="2021-03-05T18:42:06.806" v="3063" actId="20577"/>
        <pc:sldMkLst>
          <pc:docMk/>
          <pc:sldMk cId="1756494348" sldId="260"/>
        </pc:sldMkLst>
        <pc:spChg chg="mod">
          <ac:chgData name="Richard Watson" userId="e5e577014c15fc33" providerId="LiveId" clId="{F5E88FF8-5CEB-4F28-8DD8-89FAF8FCF8BD}" dt="2021-03-05T18:42:06.806" v="3063" actId="20577"/>
          <ac:spMkLst>
            <pc:docMk/>
            <pc:sldMk cId="1756494348" sldId="260"/>
            <ac:spMk id="3" creationId="{6B390DC3-D734-4009-8407-81575E14BA94}"/>
          </ac:spMkLst>
        </pc:spChg>
      </pc:sldChg>
      <pc:sldChg chg="del">
        <pc:chgData name="Richard Watson" userId="e5e577014c15fc33" providerId="LiveId" clId="{F5E88FF8-5CEB-4F28-8DD8-89FAF8FCF8BD}" dt="2021-03-05T01:22:29.007" v="3041" actId="2696"/>
        <pc:sldMkLst>
          <pc:docMk/>
          <pc:sldMk cId="3740881479" sldId="299"/>
        </pc:sldMkLst>
      </pc:sldChg>
      <pc:sldChg chg="del">
        <pc:chgData name="Richard Watson" userId="e5e577014c15fc33" providerId="LiveId" clId="{F5E88FF8-5CEB-4F28-8DD8-89FAF8FCF8BD}" dt="2021-03-05T01:22:33.047" v="3042" actId="2696"/>
        <pc:sldMkLst>
          <pc:docMk/>
          <pc:sldMk cId="2783480481" sldId="303"/>
        </pc:sldMkLst>
      </pc:sldChg>
      <pc:sldChg chg="ord">
        <pc:chgData name="Richard Watson" userId="e5e577014c15fc33" providerId="LiveId" clId="{F5E88FF8-5CEB-4F28-8DD8-89FAF8FCF8BD}" dt="2021-03-05T00:39:46.591" v="218"/>
        <pc:sldMkLst>
          <pc:docMk/>
          <pc:sldMk cId="1897814899" sldId="304"/>
        </pc:sldMkLst>
      </pc:sldChg>
      <pc:sldChg chg="ord">
        <pc:chgData name="Richard Watson" userId="e5e577014c15fc33" providerId="LiveId" clId="{F5E88FF8-5CEB-4F28-8DD8-89FAF8FCF8BD}" dt="2021-03-05T00:39:51.770" v="220"/>
        <pc:sldMkLst>
          <pc:docMk/>
          <pc:sldMk cId="3592380226" sldId="305"/>
        </pc:sldMkLst>
      </pc:sldChg>
      <pc:sldChg chg="del">
        <pc:chgData name="Richard Watson" userId="e5e577014c15fc33" providerId="LiveId" clId="{F5E88FF8-5CEB-4F28-8DD8-89FAF8FCF8BD}" dt="2021-03-05T00:40:51.237" v="221" actId="2696"/>
        <pc:sldMkLst>
          <pc:docMk/>
          <pc:sldMk cId="3539057323" sldId="306"/>
        </pc:sldMkLst>
      </pc:sldChg>
      <pc:sldChg chg="del">
        <pc:chgData name="Richard Watson" userId="e5e577014c15fc33" providerId="LiveId" clId="{F5E88FF8-5CEB-4F28-8DD8-89FAF8FCF8BD}" dt="2021-03-05T01:22:25.501" v="3040" actId="2696"/>
        <pc:sldMkLst>
          <pc:docMk/>
          <pc:sldMk cId="1088977788" sldId="307"/>
        </pc:sldMkLst>
      </pc:sldChg>
      <pc:sldChg chg="modSp add mod">
        <pc:chgData name="Richard Watson" userId="e5e577014c15fc33" providerId="LiveId" clId="{F5E88FF8-5CEB-4F28-8DD8-89FAF8FCF8BD}" dt="2021-03-05T01:00:04.808" v="1303" actId="20577"/>
        <pc:sldMkLst>
          <pc:docMk/>
          <pc:sldMk cId="1303089940" sldId="308"/>
        </pc:sldMkLst>
        <pc:spChg chg="mod">
          <ac:chgData name="Richard Watson" userId="e5e577014c15fc33" providerId="LiveId" clId="{F5E88FF8-5CEB-4F28-8DD8-89FAF8FCF8BD}" dt="2021-03-05T01:00:04.808" v="1303" actId="20577"/>
          <ac:spMkLst>
            <pc:docMk/>
            <pc:sldMk cId="1303089940" sldId="308"/>
            <ac:spMk id="3" creationId="{6B390DC3-D734-4009-8407-81575E14BA94}"/>
          </ac:spMkLst>
        </pc:spChg>
      </pc:sldChg>
      <pc:sldChg chg="modSp add mod">
        <pc:chgData name="Richard Watson" userId="e5e577014c15fc33" providerId="LiveId" clId="{F5E88FF8-5CEB-4F28-8DD8-89FAF8FCF8BD}" dt="2021-03-05T01:14:18.020" v="2460" actId="20577"/>
        <pc:sldMkLst>
          <pc:docMk/>
          <pc:sldMk cId="2120253453" sldId="309"/>
        </pc:sldMkLst>
        <pc:spChg chg="mod">
          <ac:chgData name="Richard Watson" userId="e5e577014c15fc33" providerId="LiveId" clId="{F5E88FF8-5CEB-4F28-8DD8-89FAF8FCF8BD}" dt="2021-03-05T01:14:18.020" v="2460" actId="20577"/>
          <ac:spMkLst>
            <pc:docMk/>
            <pc:sldMk cId="2120253453" sldId="309"/>
            <ac:spMk id="3" creationId="{6B390DC3-D734-4009-8407-81575E14BA94}"/>
          </ac:spMkLst>
        </pc:spChg>
      </pc:sldChg>
      <pc:sldChg chg="modSp add mod">
        <pc:chgData name="Richard Watson" userId="e5e577014c15fc33" providerId="LiveId" clId="{F5E88FF8-5CEB-4F28-8DD8-89FAF8FCF8BD}" dt="2021-03-05T01:19:01.250" v="2751" actId="20577"/>
        <pc:sldMkLst>
          <pc:docMk/>
          <pc:sldMk cId="820455489" sldId="310"/>
        </pc:sldMkLst>
        <pc:spChg chg="mod">
          <ac:chgData name="Richard Watson" userId="e5e577014c15fc33" providerId="LiveId" clId="{F5E88FF8-5CEB-4F28-8DD8-89FAF8FCF8BD}" dt="2021-03-05T01:19:01.250" v="2751" actId="20577"/>
          <ac:spMkLst>
            <pc:docMk/>
            <pc:sldMk cId="820455489" sldId="310"/>
            <ac:spMk id="3" creationId="{6B390DC3-D734-4009-8407-81575E14BA94}"/>
          </ac:spMkLst>
        </pc:spChg>
      </pc:sldChg>
      <pc:sldChg chg="modSp add mod">
        <pc:chgData name="Richard Watson" userId="e5e577014c15fc33" providerId="LiveId" clId="{F5E88FF8-5CEB-4F28-8DD8-89FAF8FCF8BD}" dt="2021-03-05T19:01:29.614" v="3077" actId="5793"/>
        <pc:sldMkLst>
          <pc:docMk/>
          <pc:sldMk cId="697553579" sldId="311"/>
        </pc:sldMkLst>
        <pc:spChg chg="mod">
          <ac:chgData name="Richard Watson" userId="e5e577014c15fc33" providerId="LiveId" clId="{F5E88FF8-5CEB-4F28-8DD8-89FAF8FCF8BD}" dt="2021-03-05T19:01:29.614" v="3077" actId="5793"/>
          <ac:spMkLst>
            <pc:docMk/>
            <pc:sldMk cId="697553579" sldId="311"/>
            <ac:spMk id="3" creationId="{6B390DC3-D734-4009-8407-81575E14BA94}"/>
          </ac:spMkLst>
        </pc:spChg>
      </pc:sldChg>
    </pc:docChg>
  </pc:docChgLst>
  <pc:docChgLst>
    <pc:chgData name="Richard Watson" userId="e5e577014c15fc33" providerId="LiveId" clId="{530FBA1E-0D36-433C-989A-8EE220EBC60F}"/>
    <pc:docChg chg="custSel addSld delSld modSld">
      <pc:chgData name="Richard Watson" userId="e5e577014c15fc33" providerId="LiveId" clId="{530FBA1E-0D36-433C-989A-8EE220EBC60F}" dt="2021-02-20T16:16:33.338" v="2649" actId="47"/>
      <pc:docMkLst>
        <pc:docMk/>
      </pc:docMkLst>
      <pc:sldChg chg="modSp mod">
        <pc:chgData name="Richard Watson" userId="e5e577014c15fc33" providerId="LiveId" clId="{530FBA1E-0D36-433C-989A-8EE220EBC60F}" dt="2021-02-20T16:00:58.004" v="1582" actId="20577"/>
        <pc:sldMkLst>
          <pc:docMk/>
          <pc:sldMk cId="1756494348" sldId="260"/>
        </pc:sldMkLst>
        <pc:spChg chg="mod">
          <ac:chgData name="Richard Watson" userId="e5e577014c15fc33" providerId="LiveId" clId="{530FBA1E-0D36-433C-989A-8EE220EBC60F}" dt="2021-02-20T16:00:58.004" v="1582" actId="20577"/>
          <ac:spMkLst>
            <pc:docMk/>
            <pc:sldMk cId="1756494348" sldId="260"/>
            <ac:spMk id="6" creationId="{C4D396A0-E3C6-4890-B9F2-86EABF712B8E}"/>
          </ac:spMkLst>
        </pc:spChg>
      </pc:sldChg>
      <pc:sldChg chg="del">
        <pc:chgData name="Richard Watson" userId="e5e577014c15fc33" providerId="LiveId" clId="{530FBA1E-0D36-433C-989A-8EE220EBC60F}" dt="2021-02-20T16:16:23.668" v="2646" actId="47"/>
        <pc:sldMkLst>
          <pc:docMk/>
          <pc:sldMk cId="515627173" sldId="298"/>
        </pc:sldMkLst>
      </pc:sldChg>
      <pc:sldChg chg="modSp mod">
        <pc:chgData name="Richard Watson" userId="e5e577014c15fc33" providerId="LiveId" clId="{530FBA1E-0D36-433C-989A-8EE220EBC60F}" dt="2021-02-20T15:45:41.573" v="753" actId="20577"/>
        <pc:sldMkLst>
          <pc:docMk/>
          <pc:sldMk cId="3740881479" sldId="299"/>
        </pc:sldMkLst>
        <pc:spChg chg="mod">
          <ac:chgData name="Richard Watson" userId="e5e577014c15fc33" providerId="LiveId" clId="{530FBA1E-0D36-433C-989A-8EE220EBC60F}" dt="2021-02-20T15:45:41.573" v="753" actId="20577"/>
          <ac:spMkLst>
            <pc:docMk/>
            <pc:sldMk cId="3740881479" sldId="299"/>
            <ac:spMk id="6" creationId="{C4D396A0-E3C6-4890-B9F2-86EABF712B8E}"/>
          </ac:spMkLst>
        </pc:spChg>
      </pc:sldChg>
      <pc:sldChg chg="del">
        <pc:chgData name="Richard Watson" userId="e5e577014c15fc33" providerId="LiveId" clId="{530FBA1E-0D36-433C-989A-8EE220EBC60F}" dt="2021-02-20T16:16:27.589" v="2647" actId="47"/>
        <pc:sldMkLst>
          <pc:docMk/>
          <pc:sldMk cId="1656197738" sldId="300"/>
        </pc:sldMkLst>
      </pc:sldChg>
      <pc:sldChg chg="del">
        <pc:chgData name="Richard Watson" userId="e5e577014c15fc33" providerId="LiveId" clId="{530FBA1E-0D36-433C-989A-8EE220EBC60F}" dt="2021-02-20T16:16:33.338" v="2649" actId="47"/>
        <pc:sldMkLst>
          <pc:docMk/>
          <pc:sldMk cId="3110268805" sldId="301"/>
        </pc:sldMkLst>
      </pc:sldChg>
      <pc:sldChg chg="del">
        <pc:chgData name="Richard Watson" userId="e5e577014c15fc33" providerId="LiveId" clId="{530FBA1E-0D36-433C-989A-8EE220EBC60F}" dt="2021-02-20T16:16:31.479" v="2648" actId="47"/>
        <pc:sldMkLst>
          <pc:docMk/>
          <pc:sldMk cId="3578294599" sldId="302"/>
        </pc:sldMkLst>
      </pc:sldChg>
      <pc:sldChg chg="modSp add mod">
        <pc:chgData name="Richard Watson" userId="e5e577014c15fc33" providerId="LiveId" clId="{530FBA1E-0D36-433C-989A-8EE220EBC60F}" dt="2021-02-20T15:54:05.753" v="1127" actId="20577"/>
        <pc:sldMkLst>
          <pc:docMk/>
          <pc:sldMk cId="2783480481" sldId="303"/>
        </pc:sldMkLst>
        <pc:spChg chg="mod">
          <ac:chgData name="Richard Watson" userId="e5e577014c15fc33" providerId="LiveId" clId="{530FBA1E-0D36-433C-989A-8EE220EBC60F}" dt="2021-02-20T15:54:05.753" v="1127" actId="20577"/>
          <ac:spMkLst>
            <pc:docMk/>
            <pc:sldMk cId="2783480481" sldId="303"/>
            <ac:spMk id="6" creationId="{C4D396A0-E3C6-4890-B9F2-86EABF712B8E}"/>
          </ac:spMkLst>
        </pc:spChg>
      </pc:sldChg>
      <pc:sldChg chg="modSp add mod">
        <pc:chgData name="Richard Watson" userId="e5e577014c15fc33" providerId="LiveId" clId="{530FBA1E-0D36-433C-989A-8EE220EBC60F}" dt="2021-02-20T15:59:06.263" v="1581" actId="20577"/>
        <pc:sldMkLst>
          <pc:docMk/>
          <pc:sldMk cId="1897814899" sldId="304"/>
        </pc:sldMkLst>
        <pc:spChg chg="mod">
          <ac:chgData name="Richard Watson" userId="e5e577014c15fc33" providerId="LiveId" clId="{530FBA1E-0D36-433C-989A-8EE220EBC60F}" dt="2021-02-20T15:59:06.263" v="1581" actId="20577"/>
          <ac:spMkLst>
            <pc:docMk/>
            <pc:sldMk cId="1897814899" sldId="304"/>
            <ac:spMk id="6" creationId="{C4D396A0-E3C6-4890-B9F2-86EABF712B8E}"/>
          </ac:spMkLst>
        </pc:spChg>
      </pc:sldChg>
      <pc:sldChg chg="modSp add mod">
        <pc:chgData name="Richard Watson" userId="e5e577014c15fc33" providerId="LiveId" clId="{530FBA1E-0D36-433C-989A-8EE220EBC60F}" dt="2021-02-20T16:07:04.501" v="2040" actId="20577"/>
        <pc:sldMkLst>
          <pc:docMk/>
          <pc:sldMk cId="3592380226" sldId="305"/>
        </pc:sldMkLst>
        <pc:spChg chg="mod">
          <ac:chgData name="Richard Watson" userId="e5e577014c15fc33" providerId="LiveId" clId="{530FBA1E-0D36-433C-989A-8EE220EBC60F}" dt="2021-02-20T16:07:04.501" v="2040" actId="20577"/>
          <ac:spMkLst>
            <pc:docMk/>
            <pc:sldMk cId="3592380226" sldId="305"/>
            <ac:spMk id="6" creationId="{C4D396A0-E3C6-4890-B9F2-86EABF712B8E}"/>
          </ac:spMkLst>
        </pc:spChg>
      </pc:sldChg>
      <pc:sldChg chg="modSp add mod">
        <pc:chgData name="Richard Watson" userId="e5e577014c15fc33" providerId="LiveId" clId="{530FBA1E-0D36-433C-989A-8EE220EBC60F}" dt="2021-02-20T16:16:14.921" v="2645" actId="20577"/>
        <pc:sldMkLst>
          <pc:docMk/>
          <pc:sldMk cId="3539057323" sldId="306"/>
        </pc:sldMkLst>
        <pc:spChg chg="mod">
          <ac:chgData name="Richard Watson" userId="e5e577014c15fc33" providerId="LiveId" clId="{530FBA1E-0D36-433C-989A-8EE220EBC60F}" dt="2021-02-20T16:16:14.921" v="2645" actId="20577"/>
          <ac:spMkLst>
            <pc:docMk/>
            <pc:sldMk cId="3539057323" sldId="306"/>
            <ac:spMk id="6" creationId="{C4D396A0-E3C6-4890-B9F2-86EABF712B8E}"/>
          </ac:spMkLst>
        </pc:spChg>
      </pc:sldChg>
    </pc:docChg>
  </pc:docChgLst>
  <pc:docChgLst>
    <pc:chgData name="Richard Watson" userId="e5e577014c15fc33" providerId="LiveId" clId="{65EBEDD4-6934-406C-801D-7AB37619D030}"/>
    <pc:docChg chg="undo custSel addSld delSld modSld">
      <pc:chgData name="Richard Watson" userId="e5e577014c15fc33" providerId="LiveId" clId="{65EBEDD4-6934-406C-801D-7AB37619D030}" dt="2021-03-13T01:42:35.281" v="1890" actId="20577"/>
      <pc:docMkLst>
        <pc:docMk/>
      </pc:docMkLst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1756494348" sldId="260"/>
        </pc:sldMkLst>
      </pc:sldChg>
      <pc:sldChg chg="modSp mod">
        <pc:chgData name="Richard Watson" userId="e5e577014c15fc33" providerId="LiveId" clId="{65EBEDD4-6934-406C-801D-7AB37619D030}" dt="2021-03-13T01:42:35.281" v="1890" actId="20577"/>
        <pc:sldMkLst>
          <pc:docMk/>
          <pc:sldMk cId="1897814899" sldId="304"/>
        </pc:sldMkLst>
        <pc:spChg chg="mod">
          <ac:chgData name="Richard Watson" userId="e5e577014c15fc33" providerId="LiveId" clId="{65EBEDD4-6934-406C-801D-7AB37619D030}" dt="2021-03-13T01:42:35.281" v="1890" actId="20577"/>
          <ac:spMkLst>
            <pc:docMk/>
            <pc:sldMk cId="1897814899" sldId="304"/>
            <ac:spMk id="3" creationId="{345516FF-6532-4A68-BBEB-789AC705CD93}"/>
          </ac:spMkLst>
        </pc:spChg>
      </pc:sldChg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3592380226" sldId="305"/>
        </pc:sldMkLst>
      </pc:sldChg>
      <pc:sldChg chg="modSp add mod">
        <pc:chgData name="Richard Watson" userId="e5e577014c15fc33" providerId="LiveId" clId="{65EBEDD4-6934-406C-801D-7AB37619D030}" dt="2021-03-13T01:31:09.291" v="1413" actId="20577"/>
        <pc:sldMkLst>
          <pc:docMk/>
          <pc:sldMk cId="3921634384" sldId="305"/>
        </pc:sldMkLst>
        <pc:spChg chg="mod">
          <ac:chgData name="Richard Watson" userId="e5e577014c15fc33" providerId="LiveId" clId="{65EBEDD4-6934-406C-801D-7AB37619D030}" dt="2021-03-13T01:31:09.291" v="1413" actId="20577"/>
          <ac:spMkLst>
            <pc:docMk/>
            <pc:sldMk cId="3921634384" sldId="305"/>
            <ac:spMk id="3" creationId="{345516FF-6532-4A68-BBEB-789AC705CD93}"/>
          </ac:spMkLst>
        </pc:spChg>
      </pc:sldChg>
      <pc:sldChg chg="modSp add mod">
        <pc:chgData name="Richard Watson" userId="e5e577014c15fc33" providerId="LiveId" clId="{65EBEDD4-6934-406C-801D-7AB37619D030}" dt="2021-03-13T01:31:16.712" v="1414" actId="20577"/>
        <pc:sldMkLst>
          <pc:docMk/>
          <pc:sldMk cId="1841259921" sldId="306"/>
        </pc:sldMkLst>
        <pc:spChg chg="mod">
          <ac:chgData name="Richard Watson" userId="e5e577014c15fc33" providerId="LiveId" clId="{65EBEDD4-6934-406C-801D-7AB37619D030}" dt="2021-03-13T01:31:16.712" v="1414" actId="20577"/>
          <ac:spMkLst>
            <pc:docMk/>
            <pc:sldMk cId="1841259921" sldId="306"/>
            <ac:spMk id="3" creationId="{345516FF-6532-4A68-BBEB-789AC705CD93}"/>
          </ac:spMkLst>
        </pc:spChg>
      </pc:sldChg>
      <pc:sldChg chg="add">
        <pc:chgData name="Richard Watson" userId="e5e577014c15fc33" providerId="LiveId" clId="{65EBEDD4-6934-406C-801D-7AB37619D030}" dt="2021-03-13T01:29:28.141" v="1226" actId="2890"/>
        <pc:sldMkLst>
          <pc:docMk/>
          <pc:sldMk cId="1604173932" sldId="307"/>
        </pc:sldMkLst>
      </pc:sldChg>
      <pc:sldChg chg="modSp add mod">
        <pc:chgData name="Richard Watson" userId="e5e577014c15fc33" providerId="LiveId" clId="{65EBEDD4-6934-406C-801D-7AB37619D030}" dt="2021-03-13T01:39:51.571" v="1837" actId="20577"/>
        <pc:sldMkLst>
          <pc:docMk/>
          <pc:sldMk cId="1132024876" sldId="308"/>
        </pc:sldMkLst>
        <pc:spChg chg="mod">
          <ac:chgData name="Richard Watson" userId="e5e577014c15fc33" providerId="LiveId" clId="{65EBEDD4-6934-406C-801D-7AB37619D030}" dt="2021-03-13T01:39:51.571" v="1837" actId="20577"/>
          <ac:spMkLst>
            <pc:docMk/>
            <pc:sldMk cId="1132024876" sldId="308"/>
            <ac:spMk id="3" creationId="{345516FF-6532-4A68-BBEB-789AC705CD93}"/>
          </ac:spMkLst>
        </pc:spChg>
      </pc:sldChg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1303089940" sldId="308"/>
        </pc:sldMkLst>
      </pc:sldChg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2120253453" sldId="309"/>
        </pc:sldMkLst>
      </pc:sldChg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820455489" sldId="310"/>
        </pc:sldMkLst>
      </pc:sldChg>
      <pc:sldChg chg="del">
        <pc:chgData name="Richard Watson" userId="e5e577014c15fc33" providerId="LiveId" clId="{65EBEDD4-6934-406C-801D-7AB37619D030}" dt="2021-03-12T19:31:50.425" v="0" actId="2696"/>
        <pc:sldMkLst>
          <pc:docMk/>
          <pc:sldMk cId="697553579" sldId="311"/>
        </pc:sldMkLst>
      </pc:sldChg>
    </pc:docChg>
  </pc:docChgLst>
  <pc:docChgLst>
    <pc:chgData name="Richard Watson" userId="e5e577014c15fc33" providerId="LiveId" clId="{65948088-6406-4F1F-AD33-A2AE14729BDC}"/>
    <pc:docChg chg="undo custSel addSld delSld modSld">
      <pc:chgData name="Richard Watson" userId="e5e577014c15fc33" providerId="LiveId" clId="{65948088-6406-4F1F-AD33-A2AE14729BDC}" dt="2021-03-20T21:31:53.306" v="2561" actId="20577"/>
      <pc:docMkLst>
        <pc:docMk/>
      </pc:docMkLst>
      <pc:sldChg chg="modSp mod">
        <pc:chgData name="Richard Watson" userId="e5e577014c15fc33" providerId="LiveId" clId="{65948088-6406-4F1F-AD33-A2AE14729BDC}" dt="2021-03-20T21:31:42.140" v="2559" actId="20577"/>
        <pc:sldMkLst>
          <pc:docMk/>
          <pc:sldMk cId="1897814899" sldId="304"/>
        </pc:sldMkLst>
        <pc:spChg chg="mod">
          <ac:chgData name="Richard Watson" userId="e5e577014c15fc33" providerId="LiveId" clId="{65948088-6406-4F1F-AD33-A2AE14729BDC}" dt="2021-03-20T21:31:42.140" v="2559" actId="20577"/>
          <ac:spMkLst>
            <pc:docMk/>
            <pc:sldMk cId="1897814899" sldId="304"/>
            <ac:spMk id="3" creationId="{345516FF-6532-4A68-BBEB-789AC705CD93}"/>
          </ac:spMkLst>
        </pc:spChg>
      </pc:sldChg>
      <pc:sldChg chg="modSp add mod">
        <pc:chgData name="Richard Watson" userId="e5e577014c15fc33" providerId="LiveId" clId="{65948088-6406-4F1F-AD33-A2AE14729BDC}" dt="2021-03-20T21:31:15.215" v="2537" actId="20577"/>
        <pc:sldMkLst>
          <pc:docMk/>
          <pc:sldMk cId="1937185755" sldId="305"/>
        </pc:sldMkLst>
        <pc:spChg chg="mod">
          <ac:chgData name="Richard Watson" userId="e5e577014c15fc33" providerId="LiveId" clId="{65948088-6406-4F1F-AD33-A2AE14729BDC}" dt="2021-03-20T21:31:15.215" v="2537" actId="20577"/>
          <ac:spMkLst>
            <pc:docMk/>
            <pc:sldMk cId="1937185755" sldId="305"/>
            <ac:spMk id="3" creationId="{345516FF-6532-4A68-BBEB-789AC705CD93}"/>
          </ac:spMkLst>
        </pc:spChg>
      </pc:sldChg>
      <pc:sldChg chg="del">
        <pc:chgData name="Richard Watson" userId="e5e577014c15fc33" providerId="LiveId" clId="{65948088-6406-4F1F-AD33-A2AE14729BDC}" dt="2021-03-18T22:53:39.964" v="1" actId="2696"/>
        <pc:sldMkLst>
          <pc:docMk/>
          <pc:sldMk cId="3921634384" sldId="305"/>
        </pc:sldMkLst>
      </pc:sldChg>
      <pc:sldChg chg="del">
        <pc:chgData name="Richard Watson" userId="e5e577014c15fc33" providerId="LiveId" clId="{65948088-6406-4F1F-AD33-A2AE14729BDC}" dt="2021-03-18T22:53:42.498" v="2" actId="2696"/>
        <pc:sldMkLst>
          <pc:docMk/>
          <pc:sldMk cId="1841259921" sldId="306"/>
        </pc:sldMkLst>
      </pc:sldChg>
      <pc:sldChg chg="modSp add mod">
        <pc:chgData name="Richard Watson" userId="e5e577014c15fc33" providerId="LiveId" clId="{65948088-6406-4F1F-AD33-A2AE14729BDC}" dt="2021-03-20T02:37:50.489" v="2057" actId="6549"/>
        <pc:sldMkLst>
          <pc:docMk/>
          <pc:sldMk cId="3927608605" sldId="306"/>
        </pc:sldMkLst>
        <pc:spChg chg="mod">
          <ac:chgData name="Richard Watson" userId="e5e577014c15fc33" providerId="LiveId" clId="{65948088-6406-4F1F-AD33-A2AE14729BDC}" dt="2021-03-20T02:37:50.489" v="2057" actId="6549"/>
          <ac:spMkLst>
            <pc:docMk/>
            <pc:sldMk cId="3927608605" sldId="306"/>
            <ac:spMk id="3" creationId="{345516FF-6532-4A68-BBEB-789AC705CD93}"/>
          </ac:spMkLst>
        </pc:spChg>
      </pc:sldChg>
      <pc:sldChg chg="del">
        <pc:chgData name="Richard Watson" userId="e5e577014c15fc33" providerId="LiveId" clId="{65948088-6406-4F1F-AD33-A2AE14729BDC}" dt="2021-03-18T22:53:36.753" v="0" actId="2696"/>
        <pc:sldMkLst>
          <pc:docMk/>
          <pc:sldMk cId="1604173932" sldId="307"/>
        </pc:sldMkLst>
      </pc:sldChg>
      <pc:sldChg chg="modSp add mod">
        <pc:chgData name="Richard Watson" userId="e5e577014c15fc33" providerId="LiveId" clId="{65948088-6406-4F1F-AD33-A2AE14729BDC}" dt="2021-03-20T02:37:36.555" v="2056" actId="6549"/>
        <pc:sldMkLst>
          <pc:docMk/>
          <pc:sldMk cId="2324554802" sldId="307"/>
        </pc:sldMkLst>
        <pc:spChg chg="mod">
          <ac:chgData name="Richard Watson" userId="e5e577014c15fc33" providerId="LiveId" clId="{65948088-6406-4F1F-AD33-A2AE14729BDC}" dt="2021-03-20T02:37:36.555" v="2056" actId="6549"/>
          <ac:spMkLst>
            <pc:docMk/>
            <pc:sldMk cId="2324554802" sldId="307"/>
            <ac:spMk id="3" creationId="{345516FF-6532-4A68-BBEB-789AC705CD93}"/>
          </ac:spMkLst>
        </pc:spChg>
      </pc:sldChg>
      <pc:sldChg chg="del">
        <pc:chgData name="Richard Watson" userId="e5e577014c15fc33" providerId="LiveId" clId="{65948088-6406-4F1F-AD33-A2AE14729BDC}" dt="2021-03-18T22:53:46.053" v="3" actId="2696"/>
        <pc:sldMkLst>
          <pc:docMk/>
          <pc:sldMk cId="1132024876" sldId="308"/>
        </pc:sldMkLst>
      </pc:sldChg>
      <pc:sldChg chg="modSp add mod">
        <pc:chgData name="Richard Watson" userId="e5e577014c15fc33" providerId="LiveId" clId="{65948088-6406-4F1F-AD33-A2AE14729BDC}" dt="2021-03-20T21:31:53.306" v="2561" actId="20577"/>
        <pc:sldMkLst>
          <pc:docMk/>
          <pc:sldMk cId="4262269947" sldId="308"/>
        </pc:sldMkLst>
        <pc:spChg chg="mod">
          <ac:chgData name="Richard Watson" userId="e5e577014c15fc33" providerId="LiveId" clId="{65948088-6406-4F1F-AD33-A2AE14729BDC}" dt="2021-03-20T21:31:53.306" v="2561" actId="20577"/>
          <ac:spMkLst>
            <pc:docMk/>
            <pc:sldMk cId="4262269947" sldId="308"/>
            <ac:spMk id="3" creationId="{345516FF-6532-4A68-BBEB-789AC705CD9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FCA80CA-B3F8-4C74-BB25-B78B51B5E195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FBDED955-7F6C-474C-9841-D182CF7076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263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105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856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74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16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4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7000">
              <a:schemeClr val="accent1">
                <a:lumMod val="45000"/>
                <a:lumOff val="55000"/>
              </a:schemeClr>
            </a:gs>
            <a:gs pos="80000">
              <a:schemeClr val="accent3">
                <a:alpha val="78000"/>
                <a:lumMod val="62000"/>
                <a:lumOff val="38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CE03CE-7585-481A-9510-27E98B3663FF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79FC6E-BAC5-4E7F-9C00-D18389C34FE9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229600" cy="8382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372" y="1966684"/>
            <a:ext cx="6400800" cy="1462316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Written to Jewish Christians scattered about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D4B17E1-2C69-45A6-A9A5-8C0B2AE72B00}"/>
              </a:ext>
            </a:extLst>
          </p:cNvPr>
          <p:cNvSpPr txBox="1">
            <a:spLocks/>
          </p:cNvSpPr>
          <p:nvPr/>
        </p:nvSpPr>
        <p:spPr>
          <a:xfrm>
            <a:off x="1415143" y="3581400"/>
            <a:ext cx="6400800" cy="1752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FF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“A right strawy epistle …”</a:t>
            </a:r>
          </a:p>
          <a:p>
            <a:r>
              <a:rPr lang="en-US" dirty="0">
                <a:solidFill>
                  <a:schemeClr val="bg1"/>
                </a:solidFill>
                <a:latin typeface="AR BERKLEY" panose="02000000000000000000" pitchFamily="2" charset="0"/>
              </a:rPr>
              <a:t>Martin Luther</a:t>
            </a:r>
          </a:p>
        </p:txBody>
      </p:sp>
    </p:spTree>
    <p:extLst>
      <p:ext uri="{BB962C8B-B14F-4D97-AF65-F5344CB8AC3E}">
        <p14:creationId xmlns:p14="http://schemas.microsoft.com/office/powerpoint/2010/main" val="218491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516FF-6532-4A68-BBEB-789AC705CD93}"/>
              </a:ext>
            </a:extLst>
          </p:cNvPr>
          <p:cNvSpPr txBox="1"/>
          <p:nvPr/>
        </p:nvSpPr>
        <p:spPr>
          <a:xfrm>
            <a:off x="228600" y="1371600"/>
            <a:ext cx="8610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Power of Patience &amp; Prayer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Chapter 1 – Trials , Tribulations, Joy</a:t>
            </a:r>
            <a:b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Chapter 2 – An obedient faith is a working faith</a:t>
            </a:r>
            <a:b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Chapter 3 – Tame the tongue and seek heavenly wisdom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Chapter 4 – Do not elevate self to God; God should be in every plan we make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Chapter  5 – Patience and Prayer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81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516FF-6532-4A68-BBEB-789AC705CD93}"/>
              </a:ext>
            </a:extLst>
          </p:cNvPr>
          <p:cNvSpPr txBox="1"/>
          <p:nvPr/>
        </p:nvSpPr>
        <p:spPr>
          <a:xfrm>
            <a:off x="228600" y="1371600"/>
            <a:ext cx="8610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Power of Patience &amp; Prayer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Psalm 46:1, 10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God is our STRENGTH and our REFUGE, (emphasis mine) a very present help in a time of trouble. 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 STILL, (emphasis mine) and know that I am God, I will be exalted among the nations, I will be exalted in the earth!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Hebrews 6:19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hope we have as an anchor of the soul, both sure and steadfast, which enters the Presence behind the veil,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18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516FF-6532-4A68-BBEB-789AC705CD93}"/>
              </a:ext>
            </a:extLst>
          </p:cNvPr>
          <p:cNvSpPr txBox="1"/>
          <p:nvPr/>
        </p:nvSpPr>
        <p:spPr>
          <a:xfrm>
            <a:off x="228600" y="1371600"/>
            <a:ext cx="8610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Power of Patience &amp; Prayer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Pray with “</a:t>
            </a:r>
            <a:r>
              <a:rPr lang="en-US" sz="20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energeo</a:t>
            </a:r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energize, to bring from one stage to another, to be fervent and effectual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word fervent in the Greek meant to boil or to ferment, specifically to seethe or to bubble, to be earnest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“earnest” is to be full of zeal, to be resolved or determined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Luke 22:39-44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26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516FF-6532-4A68-BBEB-789AC705CD93}"/>
              </a:ext>
            </a:extLst>
          </p:cNvPr>
          <p:cNvSpPr txBox="1"/>
          <p:nvPr/>
        </p:nvSpPr>
        <p:spPr>
          <a:xfrm>
            <a:off x="0" y="137160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WORKS				FAITH ENDURES</a:t>
            </a: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OBEYS				FAITH LISTENS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SUBMITS TO GOD			FAITH CHOOSES 							WORDS WISELY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RESISTS THE DEVIL		FAITH IS NOT 							PREJUDICED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DOES NOT GRUMBLE		FAITH IS PATIENT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PRAYS (A LOT)			FAITH ENCOURAGES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FAITH YEILDS WISDOM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608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516FF-6532-4A68-BBEB-789AC705CD93}"/>
              </a:ext>
            </a:extLst>
          </p:cNvPr>
          <p:cNvSpPr txBox="1"/>
          <p:nvPr/>
        </p:nvSpPr>
        <p:spPr>
          <a:xfrm>
            <a:off x="0" y="13716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SATAN WANTS US TO BELIEVE THAT WE CAN WORK OUR WAY TO HEAVEN.  HE IS PLAYING THE ODDS THAT WE WILL GET DISCOURAGED AND QUIT.</a:t>
            </a: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JAMES WANTS US TO KNOW THAT GOD’S GRACE PROVIDES A BLUEPRINT TO DEVELOP AND SUSTAIN OBEDIENT FAITH THROUGH EVEN THE MOST DIFFICULT TIME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54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4667</TotalTime>
  <Words>384</Words>
  <Application>Microsoft Office PowerPoint</Application>
  <PresentationFormat>On-screen Show (4:3)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 BERKLEY</vt:lpstr>
      <vt:lpstr>Book Antiqua</vt:lpstr>
      <vt:lpstr>Calibri</vt:lpstr>
      <vt:lpstr>Lucida Sans</vt:lpstr>
      <vt:lpstr>Verdana</vt:lpstr>
      <vt:lpstr>Wingdings</vt:lpstr>
      <vt:lpstr>Wingdings 2</vt:lpstr>
      <vt:lpstr>Wingdings 3</vt:lpstr>
      <vt:lpstr>Apex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Watson</dc:creator>
  <cp:lastModifiedBy>Richard Watson</cp:lastModifiedBy>
  <cp:revision>25</cp:revision>
  <cp:lastPrinted>2021-02-06T18:34:55Z</cp:lastPrinted>
  <dcterms:created xsi:type="dcterms:W3CDTF">2020-02-29T01:28:36Z</dcterms:created>
  <dcterms:modified xsi:type="dcterms:W3CDTF">2021-03-20T21:32:17Z</dcterms:modified>
</cp:coreProperties>
</file>