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49"/>
  </p:notesMasterIdLst>
  <p:sldIdLst>
    <p:sldId id="2778" r:id="rId2"/>
    <p:sldId id="3070" r:id="rId3"/>
    <p:sldId id="3071" r:id="rId4"/>
    <p:sldId id="3079" r:id="rId5"/>
    <p:sldId id="3080" r:id="rId6"/>
    <p:sldId id="3081" r:id="rId7"/>
    <p:sldId id="3082" r:id="rId8"/>
    <p:sldId id="3083" r:id="rId9"/>
    <p:sldId id="3084" r:id="rId10"/>
    <p:sldId id="3085" r:id="rId11"/>
    <p:sldId id="3072" r:id="rId12"/>
    <p:sldId id="3086" r:id="rId13"/>
    <p:sldId id="3087" r:id="rId14"/>
    <p:sldId id="3088" r:id="rId15"/>
    <p:sldId id="3089" r:id="rId16"/>
    <p:sldId id="3090" r:id="rId17"/>
    <p:sldId id="3091" r:id="rId18"/>
    <p:sldId id="3073" r:id="rId19"/>
    <p:sldId id="3092" r:id="rId20"/>
    <p:sldId id="3093" r:id="rId21"/>
    <p:sldId id="3094" r:id="rId22"/>
    <p:sldId id="3095" r:id="rId23"/>
    <p:sldId id="3096" r:id="rId24"/>
    <p:sldId id="3097" r:id="rId25"/>
    <p:sldId id="3075" r:id="rId26"/>
    <p:sldId id="3078" r:id="rId27"/>
    <p:sldId id="3098" r:id="rId28"/>
    <p:sldId id="3103" r:id="rId29"/>
    <p:sldId id="3107" r:id="rId30"/>
    <p:sldId id="3108" r:id="rId31"/>
    <p:sldId id="3109" r:id="rId32"/>
    <p:sldId id="3076" r:id="rId33"/>
    <p:sldId id="3116" r:id="rId34"/>
    <p:sldId id="3117" r:id="rId35"/>
    <p:sldId id="3118" r:id="rId36"/>
    <p:sldId id="3119" r:id="rId37"/>
    <p:sldId id="3120" r:id="rId38"/>
    <p:sldId id="3122" r:id="rId39"/>
    <p:sldId id="3123" r:id="rId40"/>
    <p:sldId id="3124" r:id="rId41"/>
    <p:sldId id="3035" r:id="rId42"/>
    <p:sldId id="3125" r:id="rId43"/>
    <p:sldId id="3126" r:id="rId44"/>
    <p:sldId id="3128" r:id="rId45"/>
    <p:sldId id="3129" r:id="rId46"/>
    <p:sldId id="3130" r:id="rId47"/>
    <p:sldId id="3131" r:id="rId48"/>
  </p:sldIdLst>
  <p:sldSz cx="12192000" cy="6858000"/>
  <p:notesSz cx="7023100" cy="93091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520" userDrawn="1">
          <p15:clr>
            <a:srgbClr val="A4A3A4"/>
          </p15:clr>
        </p15:guide>
        <p15:guide id="2" pos="640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n" initials="D" lastIdx="1" clrIdx="0">
    <p:extLst>
      <p:ext uri="{19B8F6BF-5375-455C-9EA6-DF929625EA0E}">
        <p15:presenceInfo xmlns:p15="http://schemas.microsoft.com/office/powerpoint/2012/main" userId="Dan" providerId="None"/>
      </p:ext>
    </p:extLst>
  </p:cmAuthor>
  <p:cmAuthor id="2" name="Dan Jenkins" initials="DJ" lastIdx="3" clrIdx="1">
    <p:extLst>
      <p:ext uri="{19B8F6BF-5375-455C-9EA6-DF929625EA0E}">
        <p15:presenceInfo xmlns:p15="http://schemas.microsoft.com/office/powerpoint/2012/main" userId="0cbe366903348d38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548" autoAdjust="0"/>
    <p:restoredTop sz="95256" autoAdjust="0"/>
  </p:normalViewPr>
  <p:slideViewPr>
    <p:cSldViewPr snapToGrid="0">
      <p:cViewPr varScale="1">
        <p:scale>
          <a:sx n="83" d="100"/>
          <a:sy n="83" d="100"/>
        </p:scale>
        <p:origin x="451" y="67"/>
      </p:cViewPr>
      <p:guideLst>
        <p:guide orient="horz" pos="2520"/>
        <p:guide pos="640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200" d="100"/>
        <a:sy n="200" d="100"/>
      </p:scale>
      <p:origin x="0" y="-3205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411163" y="698500"/>
            <a:ext cx="6202362" cy="34893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299" tIns="93299" rIns="93299" bIns="93299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spcFirstLastPara="1" wrap="square" lIns="93299" tIns="93299" rIns="93299" bIns="93299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1163" y="698500"/>
            <a:ext cx="6200775" cy="34893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9647955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694772" y="4385923"/>
            <a:ext cx="5558174" cy="4155083"/>
          </a:xfrm>
          <a:prstGeom prst="rect">
            <a:avLst/>
          </a:prstGeom>
        </p:spPr>
        <p:txBody>
          <a:bodyPr spcFirstLastPara="1" wrap="square" lIns="92431" tIns="92431" rIns="92431" bIns="92431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95288" y="692150"/>
            <a:ext cx="6156325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5764560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694772" y="4385923"/>
            <a:ext cx="5558174" cy="4155083"/>
          </a:xfrm>
          <a:prstGeom prst="rect">
            <a:avLst/>
          </a:prstGeom>
        </p:spPr>
        <p:txBody>
          <a:bodyPr spcFirstLastPara="1" wrap="square" lIns="92431" tIns="92431" rIns="92431" bIns="92431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95288" y="692150"/>
            <a:ext cx="6156325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519603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694772" y="4385923"/>
            <a:ext cx="5558174" cy="4155083"/>
          </a:xfrm>
          <a:prstGeom prst="rect">
            <a:avLst/>
          </a:prstGeom>
        </p:spPr>
        <p:txBody>
          <a:bodyPr spcFirstLastPara="1" wrap="square" lIns="92431" tIns="92431" rIns="92431" bIns="92431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95288" y="692150"/>
            <a:ext cx="6156325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435572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694772" y="4385923"/>
            <a:ext cx="5558174" cy="4155083"/>
          </a:xfrm>
          <a:prstGeom prst="rect">
            <a:avLst/>
          </a:prstGeom>
        </p:spPr>
        <p:txBody>
          <a:bodyPr spcFirstLastPara="1" wrap="square" lIns="92431" tIns="92431" rIns="92431" bIns="92431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95288" y="692150"/>
            <a:ext cx="6156325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9594138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694772" y="4385923"/>
            <a:ext cx="5558174" cy="4155083"/>
          </a:xfrm>
          <a:prstGeom prst="rect">
            <a:avLst/>
          </a:prstGeom>
        </p:spPr>
        <p:txBody>
          <a:bodyPr spcFirstLastPara="1" wrap="square" lIns="92431" tIns="92431" rIns="92431" bIns="92431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95288" y="692150"/>
            <a:ext cx="6156325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7487509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694772" y="4385923"/>
            <a:ext cx="5558174" cy="4155083"/>
          </a:xfrm>
          <a:prstGeom prst="rect">
            <a:avLst/>
          </a:prstGeom>
        </p:spPr>
        <p:txBody>
          <a:bodyPr spcFirstLastPara="1" wrap="square" lIns="92431" tIns="92431" rIns="92431" bIns="92431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95288" y="692150"/>
            <a:ext cx="6156325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6625254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694772" y="4385923"/>
            <a:ext cx="5558174" cy="4155083"/>
          </a:xfrm>
          <a:prstGeom prst="rect">
            <a:avLst/>
          </a:prstGeom>
        </p:spPr>
        <p:txBody>
          <a:bodyPr spcFirstLastPara="1" wrap="square" lIns="92431" tIns="92431" rIns="92431" bIns="92431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95288" y="692150"/>
            <a:ext cx="6156325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5691480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694772" y="4385923"/>
            <a:ext cx="5558174" cy="4155083"/>
          </a:xfrm>
          <a:prstGeom prst="rect">
            <a:avLst/>
          </a:prstGeom>
        </p:spPr>
        <p:txBody>
          <a:bodyPr spcFirstLastPara="1" wrap="square" lIns="92431" tIns="92431" rIns="92431" bIns="92431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95288" y="692150"/>
            <a:ext cx="6156325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5930614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694772" y="4385923"/>
            <a:ext cx="5558174" cy="4155083"/>
          </a:xfrm>
          <a:prstGeom prst="rect">
            <a:avLst/>
          </a:prstGeom>
        </p:spPr>
        <p:txBody>
          <a:bodyPr spcFirstLastPara="1" wrap="square" lIns="92431" tIns="92431" rIns="92431" bIns="92431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95288" y="692150"/>
            <a:ext cx="6156325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8540237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694772" y="4385923"/>
            <a:ext cx="5558174" cy="4155083"/>
          </a:xfrm>
          <a:prstGeom prst="rect">
            <a:avLst/>
          </a:prstGeom>
        </p:spPr>
        <p:txBody>
          <a:bodyPr spcFirstLastPara="1" wrap="square" lIns="92431" tIns="92431" rIns="92431" bIns="92431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95288" y="692150"/>
            <a:ext cx="6156325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285451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694772" y="4385923"/>
            <a:ext cx="5558174" cy="4155083"/>
          </a:xfrm>
          <a:prstGeom prst="rect">
            <a:avLst/>
          </a:prstGeom>
        </p:spPr>
        <p:txBody>
          <a:bodyPr spcFirstLastPara="1" wrap="square" lIns="92431" tIns="92431" rIns="92431" bIns="92431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95288" y="692150"/>
            <a:ext cx="6156325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6811870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694772" y="4385923"/>
            <a:ext cx="5558174" cy="4155083"/>
          </a:xfrm>
          <a:prstGeom prst="rect">
            <a:avLst/>
          </a:prstGeom>
        </p:spPr>
        <p:txBody>
          <a:bodyPr spcFirstLastPara="1" wrap="square" lIns="92431" tIns="92431" rIns="92431" bIns="92431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95288" y="692150"/>
            <a:ext cx="6156325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4104798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694772" y="4385923"/>
            <a:ext cx="5558174" cy="4155083"/>
          </a:xfrm>
          <a:prstGeom prst="rect">
            <a:avLst/>
          </a:prstGeom>
        </p:spPr>
        <p:txBody>
          <a:bodyPr spcFirstLastPara="1" wrap="square" lIns="92431" tIns="92431" rIns="92431" bIns="92431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95288" y="692150"/>
            <a:ext cx="6156325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7301162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694772" y="4385923"/>
            <a:ext cx="5558174" cy="4155083"/>
          </a:xfrm>
          <a:prstGeom prst="rect">
            <a:avLst/>
          </a:prstGeom>
        </p:spPr>
        <p:txBody>
          <a:bodyPr spcFirstLastPara="1" wrap="square" lIns="92431" tIns="92431" rIns="92431" bIns="92431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95288" y="692150"/>
            <a:ext cx="6156325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177191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694772" y="4385923"/>
            <a:ext cx="5558174" cy="4155083"/>
          </a:xfrm>
          <a:prstGeom prst="rect">
            <a:avLst/>
          </a:prstGeom>
        </p:spPr>
        <p:txBody>
          <a:bodyPr spcFirstLastPara="1" wrap="square" lIns="92431" tIns="92431" rIns="92431" bIns="92431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95288" y="692150"/>
            <a:ext cx="6156325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3365164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694772" y="4385923"/>
            <a:ext cx="5558174" cy="4155083"/>
          </a:xfrm>
          <a:prstGeom prst="rect">
            <a:avLst/>
          </a:prstGeom>
        </p:spPr>
        <p:txBody>
          <a:bodyPr spcFirstLastPara="1" wrap="square" lIns="92431" tIns="92431" rIns="92431" bIns="92431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95288" y="692150"/>
            <a:ext cx="6156325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7833490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694772" y="4385923"/>
            <a:ext cx="5558174" cy="4155083"/>
          </a:xfrm>
          <a:prstGeom prst="rect">
            <a:avLst/>
          </a:prstGeom>
        </p:spPr>
        <p:txBody>
          <a:bodyPr spcFirstLastPara="1" wrap="square" lIns="92431" tIns="92431" rIns="92431" bIns="92431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95288" y="692150"/>
            <a:ext cx="6156325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2996575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694772" y="4385923"/>
            <a:ext cx="5558174" cy="4155083"/>
          </a:xfrm>
          <a:prstGeom prst="rect">
            <a:avLst/>
          </a:prstGeom>
        </p:spPr>
        <p:txBody>
          <a:bodyPr spcFirstLastPara="1" wrap="square" lIns="92431" tIns="92431" rIns="92431" bIns="92431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95288" y="692150"/>
            <a:ext cx="6156325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8845644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694772" y="4385923"/>
            <a:ext cx="5558174" cy="4155083"/>
          </a:xfrm>
          <a:prstGeom prst="rect">
            <a:avLst/>
          </a:prstGeom>
        </p:spPr>
        <p:txBody>
          <a:bodyPr spcFirstLastPara="1" wrap="square" lIns="92431" tIns="92431" rIns="92431" bIns="92431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95288" y="692150"/>
            <a:ext cx="6156325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137459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694772" y="4385923"/>
            <a:ext cx="5558174" cy="4155083"/>
          </a:xfrm>
          <a:prstGeom prst="rect">
            <a:avLst/>
          </a:prstGeom>
        </p:spPr>
        <p:txBody>
          <a:bodyPr spcFirstLastPara="1" wrap="square" lIns="92431" tIns="92431" rIns="92431" bIns="92431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95288" y="692150"/>
            <a:ext cx="6156325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5281013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694772" y="4385923"/>
            <a:ext cx="5558174" cy="4155083"/>
          </a:xfrm>
          <a:prstGeom prst="rect">
            <a:avLst/>
          </a:prstGeom>
        </p:spPr>
        <p:txBody>
          <a:bodyPr spcFirstLastPara="1" wrap="square" lIns="92431" tIns="92431" rIns="92431" bIns="92431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95288" y="692150"/>
            <a:ext cx="6156325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852659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694772" y="4385923"/>
            <a:ext cx="5558174" cy="4155083"/>
          </a:xfrm>
          <a:prstGeom prst="rect">
            <a:avLst/>
          </a:prstGeom>
        </p:spPr>
        <p:txBody>
          <a:bodyPr spcFirstLastPara="1" wrap="square" lIns="92431" tIns="92431" rIns="92431" bIns="92431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95288" y="692150"/>
            <a:ext cx="6156325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32660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694772" y="4385923"/>
            <a:ext cx="5558174" cy="4155083"/>
          </a:xfrm>
          <a:prstGeom prst="rect">
            <a:avLst/>
          </a:prstGeom>
        </p:spPr>
        <p:txBody>
          <a:bodyPr spcFirstLastPara="1" wrap="square" lIns="92431" tIns="92431" rIns="92431" bIns="92431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95288" y="692150"/>
            <a:ext cx="6156325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5228422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694772" y="4385923"/>
            <a:ext cx="5558174" cy="4155083"/>
          </a:xfrm>
          <a:prstGeom prst="rect">
            <a:avLst/>
          </a:prstGeom>
        </p:spPr>
        <p:txBody>
          <a:bodyPr spcFirstLastPara="1" wrap="square" lIns="92431" tIns="92431" rIns="92431" bIns="92431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95288" y="692150"/>
            <a:ext cx="6156325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18956690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694772" y="4385923"/>
            <a:ext cx="5558174" cy="4155083"/>
          </a:xfrm>
          <a:prstGeom prst="rect">
            <a:avLst/>
          </a:prstGeom>
        </p:spPr>
        <p:txBody>
          <a:bodyPr spcFirstLastPara="1" wrap="square" lIns="92431" tIns="92431" rIns="92431" bIns="92431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95288" y="692150"/>
            <a:ext cx="6156325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1502895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694772" y="4385923"/>
            <a:ext cx="5558174" cy="4155083"/>
          </a:xfrm>
          <a:prstGeom prst="rect">
            <a:avLst/>
          </a:prstGeom>
        </p:spPr>
        <p:txBody>
          <a:bodyPr spcFirstLastPara="1" wrap="square" lIns="92431" tIns="92431" rIns="92431" bIns="92431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95288" y="692150"/>
            <a:ext cx="6156325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3572483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694772" y="4385923"/>
            <a:ext cx="5558174" cy="4155083"/>
          </a:xfrm>
          <a:prstGeom prst="rect">
            <a:avLst/>
          </a:prstGeom>
        </p:spPr>
        <p:txBody>
          <a:bodyPr spcFirstLastPara="1" wrap="square" lIns="92431" tIns="92431" rIns="92431" bIns="92431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95288" y="692150"/>
            <a:ext cx="6156325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93295545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694772" y="4385923"/>
            <a:ext cx="5558174" cy="4155083"/>
          </a:xfrm>
          <a:prstGeom prst="rect">
            <a:avLst/>
          </a:prstGeom>
        </p:spPr>
        <p:txBody>
          <a:bodyPr spcFirstLastPara="1" wrap="square" lIns="92431" tIns="92431" rIns="92431" bIns="92431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95288" y="692150"/>
            <a:ext cx="6156325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02386697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694772" y="4385923"/>
            <a:ext cx="5558174" cy="4155083"/>
          </a:xfrm>
          <a:prstGeom prst="rect">
            <a:avLst/>
          </a:prstGeom>
        </p:spPr>
        <p:txBody>
          <a:bodyPr spcFirstLastPara="1" wrap="square" lIns="92431" tIns="92431" rIns="92431" bIns="92431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95288" y="692150"/>
            <a:ext cx="6156325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81917339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694772" y="4385923"/>
            <a:ext cx="5558174" cy="4155083"/>
          </a:xfrm>
          <a:prstGeom prst="rect">
            <a:avLst/>
          </a:prstGeom>
        </p:spPr>
        <p:txBody>
          <a:bodyPr spcFirstLastPara="1" wrap="square" lIns="92431" tIns="92431" rIns="92431" bIns="92431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95288" y="692150"/>
            <a:ext cx="6156325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16581914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694772" y="4385923"/>
            <a:ext cx="5558174" cy="4155083"/>
          </a:xfrm>
          <a:prstGeom prst="rect">
            <a:avLst/>
          </a:prstGeom>
        </p:spPr>
        <p:txBody>
          <a:bodyPr spcFirstLastPara="1" wrap="square" lIns="92431" tIns="92431" rIns="92431" bIns="92431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95288" y="692150"/>
            <a:ext cx="6156325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08922534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694772" y="4385923"/>
            <a:ext cx="5558174" cy="4155083"/>
          </a:xfrm>
          <a:prstGeom prst="rect">
            <a:avLst/>
          </a:prstGeom>
        </p:spPr>
        <p:txBody>
          <a:bodyPr spcFirstLastPara="1" wrap="square" lIns="92431" tIns="92431" rIns="92431" bIns="92431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95288" y="692150"/>
            <a:ext cx="6156325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499801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694772" y="4385923"/>
            <a:ext cx="5558174" cy="4155083"/>
          </a:xfrm>
          <a:prstGeom prst="rect">
            <a:avLst/>
          </a:prstGeom>
        </p:spPr>
        <p:txBody>
          <a:bodyPr spcFirstLastPara="1" wrap="square" lIns="92431" tIns="92431" rIns="92431" bIns="92431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95288" y="692150"/>
            <a:ext cx="6156325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36717003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694772" y="4385923"/>
            <a:ext cx="5558174" cy="4155083"/>
          </a:xfrm>
          <a:prstGeom prst="rect">
            <a:avLst/>
          </a:prstGeom>
        </p:spPr>
        <p:txBody>
          <a:bodyPr spcFirstLastPara="1" wrap="square" lIns="92431" tIns="92431" rIns="92431" bIns="92431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95288" y="692150"/>
            <a:ext cx="6156325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64991524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4:notes"/>
          <p:cNvSpPr txBox="1">
            <a:spLocks noGrp="1"/>
          </p:cNvSpPr>
          <p:nvPr>
            <p:ph type="body" idx="1"/>
          </p:nvPr>
        </p:nvSpPr>
        <p:spPr>
          <a:xfrm>
            <a:off x="678137" y="4306678"/>
            <a:ext cx="5425085" cy="4080011"/>
          </a:xfrm>
          <a:prstGeom prst="rect">
            <a:avLst/>
          </a:prstGeom>
        </p:spPr>
        <p:txBody>
          <a:bodyPr spcFirstLastPara="1" wrap="square" lIns="90538" tIns="90538" rIns="90538" bIns="90538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96" name="Google Shape;9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68300" y="679450"/>
            <a:ext cx="6043613" cy="34004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57818349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4:notes"/>
          <p:cNvSpPr txBox="1">
            <a:spLocks noGrp="1"/>
          </p:cNvSpPr>
          <p:nvPr>
            <p:ph type="body" idx="1"/>
          </p:nvPr>
        </p:nvSpPr>
        <p:spPr>
          <a:xfrm>
            <a:off x="678137" y="4306678"/>
            <a:ext cx="5425085" cy="4080011"/>
          </a:xfrm>
          <a:prstGeom prst="rect">
            <a:avLst/>
          </a:prstGeom>
        </p:spPr>
        <p:txBody>
          <a:bodyPr spcFirstLastPara="1" wrap="square" lIns="90538" tIns="90538" rIns="90538" bIns="90538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96" name="Google Shape;9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68300" y="679450"/>
            <a:ext cx="6043613" cy="34004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12273597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4:notes"/>
          <p:cNvSpPr txBox="1">
            <a:spLocks noGrp="1"/>
          </p:cNvSpPr>
          <p:nvPr>
            <p:ph type="body" idx="1"/>
          </p:nvPr>
        </p:nvSpPr>
        <p:spPr>
          <a:xfrm>
            <a:off x="678137" y="4306678"/>
            <a:ext cx="5425085" cy="4080011"/>
          </a:xfrm>
          <a:prstGeom prst="rect">
            <a:avLst/>
          </a:prstGeom>
        </p:spPr>
        <p:txBody>
          <a:bodyPr spcFirstLastPara="1" wrap="square" lIns="90538" tIns="90538" rIns="90538" bIns="90538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96" name="Google Shape;9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68300" y="679450"/>
            <a:ext cx="6043613" cy="34004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41847577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4:notes"/>
          <p:cNvSpPr txBox="1">
            <a:spLocks noGrp="1"/>
          </p:cNvSpPr>
          <p:nvPr>
            <p:ph type="body" idx="1"/>
          </p:nvPr>
        </p:nvSpPr>
        <p:spPr>
          <a:xfrm>
            <a:off x="678137" y="4306678"/>
            <a:ext cx="5425085" cy="4080011"/>
          </a:xfrm>
          <a:prstGeom prst="rect">
            <a:avLst/>
          </a:prstGeom>
        </p:spPr>
        <p:txBody>
          <a:bodyPr spcFirstLastPara="1" wrap="square" lIns="90538" tIns="90538" rIns="90538" bIns="90538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96" name="Google Shape;9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68300" y="679450"/>
            <a:ext cx="6043613" cy="34004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9629700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4:notes"/>
          <p:cNvSpPr txBox="1">
            <a:spLocks noGrp="1"/>
          </p:cNvSpPr>
          <p:nvPr>
            <p:ph type="body" idx="1"/>
          </p:nvPr>
        </p:nvSpPr>
        <p:spPr>
          <a:xfrm>
            <a:off x="678137" y="4306678"/>
            <a:ext cx="5425085" cy="4080011"/>
          </a:xfrm>
          <a:prstGeom prst="rect">
            <a:avLst/>
          </a:prstGeom>
        </p:spPr>
        <p:txBody>
          <a:bodyPr spcFirstLastPara="1" wrap="square" lIns="90538" tIns="90538" rIns="90538" bIns="90538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96" name="Google Shape;9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68300" y="679450"/>
            <a:ext cx="6043613" cy="34004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85865387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4:notes"/>
          <p:cNvSpPr txBox="1">
            <a:spLocks noGrp="1"/>
          </p:cNvSpPr>
          <p:nvPr>
            <p:ph type="body" idx="1"/>
          </p:nvPr>
        </p:nvSpPr>
        <p:spPr>
          <a:xfrm>
            <a:off x="678137" y="4306678"/>
            <a:ext cx="5425085" cy="4080011"/>
          </a:xfrm>
          <a:prstGeom prst="rect">
            <a:avLst/>
          </a:prstGeom>
        </p:spPr>
        <p:txBody>
          <a:bodyPr spcFirstLastPara="1" wrap="square" lIns="90538" tIns="90538" rIns="90538" bIns="90538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96" name="Google Shape;9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68300" y="679450"/>
            <a:ext cx="6043613" cy="34004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49592018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4:notes"/>
          <p:cNvSpPr txBox="1">
            <a:spLocks noGrp="1"/>
          </p:cNvSpPr>
          <p:nvPr>
            <p:ph type="body" idx="1"/>
          </p:nvPr>
        </p:nvSpPr>
        <p:spPr>
          <a:xfrm>
            <a:off x="678137" y="4306678"/>
            <a:ext cx="5425085" cy="4080011"/>
          </a:xfrm>
          <a:prstGeom prst="rect">
            <a:avLst/>
          </a:prstGeom>
        </p:spPr>
        <p:txBody>
          <a:bodyPr spcFirstLastPara="1" wrap="square" lIns="90538" tIns="90538" rIns="90538" bIns="90538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96" name="Google Shape;9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68300" y="679450"/>
            <a:ext cx="6043613" cy="34004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341226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694772" y="4385923"/>
            <a:ext cx="5558174" cy="4155083"/>
          </a:xfrm>
          <a:prstGeom prst="rect">
            <a:avLst/>
          </a:prstGeom>
        </p:spPr>
        <p:txBody>
          <a:bodyPr spcFirstLastPara="1" wrap="square" lIns="92431" tIns="92431" rIns="92431" bIns="92431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95288" y="692150"/>
            <a:ext cx="6156325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238085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694772" y="4385923"/>
            <a:ext cx="5558174" cy="4155083"/>
          </a:xfrm>
          <a:prstGeom prst="rect">
            <a:avLst/>
          </a:prstGeom>
        </p:spPr>
        <p:txBody>
          <a:bodyPr spcFirstLastPara="1" wrap="square" lIns="92431" tIns="92431" rIns="92431" bIns="92431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95288" y="692150"/>
            <a:ext cx="6156325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804175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694772" y="4385923"/>
            <a:ext cx="5558174" cy="4155083"/>
          </a:xfrm>
          <a:prstGeom prst="rect">
            <a:avLst/>
          </a:prstGeom>
        </p:spPr>
        <p:txBody>
          <a:bodyPr spcFirstLastPara="1" wrap="square" lIns="92431" tIns="92431" rIns="92431" bIns="92431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95288" y="692150"/>
            <a:ext cx="6156325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03145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694772" y="4385923"/>
            <a:ext cx="5558174" cy="4155083"/>
          </a:xfrm>
          <a:prstGeom prst="rect">
            <a:avLst/>
          </a:prstGeom>
        </p:spPr>
        <p:txBody>
          <a:bodyPr spcFirstLastPara="1" wrap="square" lIns="92431" tIns="92431" rIns="92431" bIns="92431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95288" y="692150"/>
            <a:ext cx="6156325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3007297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694772" y="4385923"/>
            <a:ext cx="5558174" cy="4155083"/>
          </a:xfrm>
          <a:prstGeom prst="rect">
            <a:avLst/>
          </a:prstGeom>
        </p:spPr>
        <p:txBody>
          <a:bodyPr spcFirstLastPara="1" wrap="square" lIns="92431" tIns="92431" rIns="92431" bIns="92431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95288" y="692150"/>
            <a:ext cx="6156325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301440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046" y="0"/>
            <a:ext cx="12188955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2"/>
          <p:cNvSpPr txBox="1">
            <a:spLocks noGrp="1"/>
          </p:cNvSpPr>
          <p:nvPr>
            <p:ph type="ctrTitle"/>
          </p:nvPr>
        </p:nvSpPr>
        <p:spPr>
          <a:xfrm>
            <a:off x="365760" y="310896"/>
            <a:ext cx="11430000" cy="27980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1"/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0"/>
              <a:buFont typeface="Cambria"/>
              <a:buNone/>
              <a:defRPr sz="70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ubTitle" idx="1"/>
          </p:nvPr>
        </p:nvSpPr>
        <p:spPr>
          <a:xfrm>
            <a:off x="6867525" y="6117336"/>
            <a:ext cx="5111115" cy="740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30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bg>
      <p:bgPr>
        <a:solidFill>
          <a:schemeClr val="lt1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oogle Shape;16;p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3"/>
          <p:cNvSpPr txBox="1">
            <a:spLocks noGrp="1"/>
          </p:cNvSpPr>
          <p:nvPr>
            <p:ph type="title"/>
          </p:nvPr>
        </p:nvSpPr>
        <p:spPr>
          <a:xfrm>
            <a:off x="2979174" y="299702"/>
            <a:ext cx="8843614" cy="14807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mbria"/>
              <a:buNone/>
              <a:defRPr b="1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body" idx="1"/>
          </p:nvPr>
        </p:nvSpPr>
        <p:spPr>
          <a:xfrm>
            <a:off x="540774" y="1780469"/>
            <a:ext cx="11282013" cy="46989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  <a:defRPr b="1">
                <a:solidFill>
                  <a:schemeClr val="lt1"/>
                </a:solidFill>
              </a:defRPr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  <a:defRPr sz="2800" b="1">
                <a:solidFill>
                  <a:schemeClr val="lt1"/>
                </a:solidFill>
              </a:defRPr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b="1">
                <a:solidFill>
                  <a:schemeClr val="lt1"/>
                </a:solidFill>
              </a:defRPr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b="1">
                <a:solidFill>
                  <a:schemeClr val="lt1"/>
                </a:solidFill>
              </a:defRPr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b="1"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0" name="Google Shape;30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1" name="Google Shape;31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9" name="Google Shape;39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0" name="Google Shape;40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4" name="Google Shape;44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5" name="Google Shape;45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4" name="Google Shape;54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5" name="Google Shape;55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6" name="Google Shape;56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2" name="Google Shape;62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3" name="Google Shape;63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8" name="Google Shape;68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9" name="Google Shape;69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4" name="Google Shape;74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5" name="Google Shape;75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2" r:id="rId4"/>
    <p:sldLayoutId id="2147483653" r:id="rId5"/>
    <p:sldLayoutId id="2147483655" r:id="rId6"/>
    <p:sldLayoutId id="2147483656" r:id="rId7"/>
    <p:sldLayoutId id="2147483657" r:id="rId8"/>
    <p:sldLayoutId id="2147483658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3"/>
          <p:cNvSpPr txBox="1">
            <a:spLocks noGrp="1"/>
          </p:cNvSpPr>
          <p:nvPr>
            <p:ph type="ctrTitle"/>
          </p:nvPr>
        </p:nvSpPr>
        <p:spPr>
          <a:xfrm>
            <a:off x="0" y="810238"/>
            <a:ext cx="12192000" cy="10277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0"/>
              <a:buFont typeface="Cambria"/>
              <a:buNone/>
            </a:pPr>
            <a:r>
              <a:rPr lang="en-US" sz="5400" b="1" dirty="0"/>
              <a:t> Putting First Things First</a:t>
            </a:r>
            <a:endParaRPr sz="5400" dirty="0"/>
          </a:p>
        </p:txBody>
      </p:sp>
      <p:sp>
        <p:nvSpPr>
          <p:cNvPr id="81" name="Google Shape;81;p13"/>
          <p:cNvSpPr txBox="1">
            <a:spLocks noGrp="1"/>
          </p:cNvSpPr>
          <p:nvPr>
            <p:ph type="subTitle" idx="1"/>
          </p:nvPr>
        </p:nvSpPr>
        <p:spPr>
          <a:xfrm>
            <a:off x="7409089" y="6028852"/>
            <a:ext cx="4548187" cy="7443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</a:pPr>
            <a:r>
              <a:rPr lang="en-US" sz="3200" dirty="0"/>
              <a:t>Luke 9:57-62</a:t>
            </a:r>
            <a:endParaRPr sz="3200" dirty="0"/>
          </a:p>
        </p:txBody>
      </p:sp>
    </p:spTree>
    <p:extLst>
      <p:ext uri="{BB962C8B-B14F-4D97-AF65-F5344CB8AC3E}">
        <p14:creationId xmlns:p14="http://schemas.microsoft.com/office/powerpoint/2010/main" val="30078403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8F0B4FA-6322-4EAB-9238-255EA7E2A2B4}"/>
              </a:ext>
            </a:extLst>
          </p:cNvPr>
          <p:cNvSpPr txBox="1"/>
          <p:nvPr/>
        </p:nvSpPr>
        <p:spPr>
          <a:xfrm>
            <a:off x="235033" y="51554"/>
            <a:ext cx="117024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Spirit and in Truth--Praying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BA146CE-4631-4211-B8BC-DF1768DB22B0}"/>
              </a:ext>
            </a:extLst>
          </p:cNvPr>
          <p:cNvSpPr txBox="1"/>
          <p:nvPr/>
        </p:nvSpPr>
        <p:spPr>
          <a:xfrm>
            <a:off x="235033" y="593435"/>
            <a:ext cx="11702409" cy="6042892"/>
          </a:xfrm>
          <a:prstGeom prst="rect">
            <a:avLst/>
          </a:prstGeom>
          <a:solidFill>
            <a:schemeClr val="tx1"/>
          </a:solidFill>
        </p:spPr>
        <p:txBody>
          <a:bodyPr wrap="none" tIns="182880" rtlCol="0">
            <a:noAutofit/>
          </a:bodyPr>
          <a:lstStyle/>
          <a:p>
            <a:endParaRPr lang="en-US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9D0F441-A0BF-4D19-A20D-6AC4ECCF4A7A}"/>
              </a:ext>
            </a:extLst>
          </p:cNvPr>
          <p:cNvSpPr txBox="1"/>
          <p:nvPr/>
        </p:nvSpPr>
        <p:spPr>
          <a:xfrm>
            <a:off x="235033" y="-24607"/>
            <a:ext cx="1170240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Introduction—Number One!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0275C38-5678-4F54-A441-9429E1718940}"/>
              </a:ext>
            </a:extLst>
          </p:cNvPr>
          <p:cNvSpPr txBox="1"/>
          <p:nvPr/>
        </p:nvSpPr>
        <p:spPr>
          <a:xfrm>
            <a:off x="4618181" y="4775200"/>
            <a:ext cx="840509" cy="769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A189F89-661C-4432-9E0F-0D9BB116A637}"/>
              </a:ext>
            </a:extLst>
          </p:cNvPr>
          <p:cNvSpPr txBox="1"/>
          <p:nvPr/>
        </p:nvSpPr>
        <p:spPr>
          <a:xfrm>
            <a:off x="339188" y="593435"/>
            <a:ext cx="11494097" cy="5715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just" rtl="0">
              <a:spcAft>
                <a:spcPts val="600"/>
              </a:spcAft>
            </a:pPr>
            <a:endParaRPr lang="en-US" sz="1800" b="1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Who’s Number One:  “My team is better than your team”</a:t>
            </a: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Courtship/Marriage:  “I love your more than anyone or anything”</a:t>
            </a: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Trouble in our world: “I love ME more than anything”</a:t>
            </a: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Christianity has become Self-Centered</a:t>
            </a: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Christianity was designed to be Christ-Centered</a:t>
            </a: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We have gotten the cart before the horse; we are majoring in minors</a:t>
            </a: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Shakespeare’s description: </a:t>
            </a:r>
            <a:r>
              <a:rPr lang="en-US" sz="2800" b="1" i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Much Ado About Nothing</a:t>
            </a:r>
          </a:p>
          <a:p>
            <a:pPr marL="228600" marR="0" indent="-173038" algn="ctr" rtl="0">
              <a:lnSpc>
                <a:spcPct val="150000"/>
              </a:lnSpc>
              <a:buClr>
                <a:schemeClr val="bg1"/>
              </a:buClr>
            </a:pPr>
            <a:r>
              <a:rPr lang="en-US" sz="3600" b="1" i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 Must Decide What is the Most Important Thing in Life</a:t>
            </a:r>
          </a:p>
        </p:txBody>
      </p:sp>
    </p:spTree>
    <p:extLst>
      <p:ext uri="{BB962C8B-B14F-4D97-AF65-F5344CB8AC3E}">
        <p14:creationId xmlns:p14="http://schemas.microsoft.com/office/powerpoint/2010/main" val="21761855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8F0B4FA-6322-4EAB-9238-255EA7E2A2B4}"/>
              </a:ext>
            </a:extLst>
          </p:cNvPr>
          <p:cNvSpPr txBox="1"/>
          <p:nvPr/>
        </p:nvSpPr>
        <p:spPr>
          <a:xfrm>
            <a:off x="235033" y="51554"/>
            <a:ext cx="117024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Spirit and in Truth--Praying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BA146CE-4631-4211-B8BC-DF1768DB22B0}"/>
              </a:ext>
            </a:extLst>
          </p:cNvPr>
          <p:cNvSpPr txBox="1"/>
          <p:nvPr/>
        </p:nvSpPr>
        <p:spPr>
          <a:xfrm>
            <a:off x="235033" y="593435"/>
            <a:ext cx="11702409" cy="6042892"/>
          </a:xfrm>
          <a:prstGeom prst="rect">
            <a:avLst/>
          </a:prstGeom>
          <a:solidFill>
            <a:schemeClr val="tx1"/>
          </a:solidFill>
        </p:spPr>
        <p:txBody>
          <a:bodyPr wrap="none" tIns="182880" rtlCol="0">
            <a:noAutofit/>
          </a:bodyPr>
          <a:lstStyle/>
          <a:p>
            <a:endParaRPr lang="en-US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9D0F441-A0BF-4D19-A20D-6AC4ECCF4A7A}"/>
              </a:ext>
            </a:extLst>
          </p:cNvPr>
          <p:cNvSpPr txBox="1"/>
          <p:nvPr/>
        </p:nvSpPr>
        <p:spPr>
          <a:xfrm>
            <a:off x="235033" y="-24607"/>
            <a:ext cx="1170240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Most Important Thing in Your Life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0275C38-5678-4F54-A441-9429E1718940}"/>
              </a:ext>
            </a:extLst>
          </p:cNvPr>
          <p:cNvSpPr txBox="1"/>
          <p:nvPr/>
        </p:nvSpPr>
        <p:spPr>
          <a:xfrm>
            <a:off x="4618181" y="4775200"/>
            <a:ext cx="840509" cy="769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A189F89-661C-4432-9E0F-0D9BB116A637}"/>
              </a:ext>
            </a:extLst>
          </p:cNvPr>
          <p:cNvSpPr txBox="1"/>
          <p:nvPr/>
        </p:nvSpPr>
        <p:spPr>
          <a:xfrm>
            <a:off x="339188" y="593435"/>
            <a:ext cx="11494097" cy="10257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just" rtl="0">
              <a:spcAft>
                <a:spcPts val="600"/>
              </a:spcAft>
            </a:pPr>
            <a:endParaRPr lang="en-US" sz="1800" b="1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en-US" sz="2800" b="1" i="1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01119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8F0B4FA-6322-4EAB-9238-255EA7E2A2B4}"/>
              </a:ext>
            </a:extLst>
          </p:cNvPr>
          <p:cNvSpPr txBox="1"/>
          <p:nvPr/>
        </p:nvSpPr>
        <p:spPr>
          <a:xfrm>
            <a:off x="235033" y="51554"/>
            <a:ext cx="117024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Spirit and in Truth--Praying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BA146CE-4631-4211-B8BC-DF1768DB22B0}"/>
              </a:ext>
            </a:extLst>
          </p:cNvPr>
          <p:cNvSpPr txBox="1"/>
          <p:nvPr/>
        </p:nvSpPr>
        <p:spPr>
          <a:xfrm>
            <a:off x="235033" y="593435"/>
            <a:ext cx="11702409" cy="6042892"/>
          </a:xfrm>
          <a:prstGeom prst="rect">
            <a:avLst/>
          </a:prstGeom>
          <a:solidFill>
            <a:schemeClr val="tx1"/>
          </a:solidFill>
        </p:spPr>
        <p:txBody>
          <a:bodyPr wrap="none" tIns="182880" rtlCol="0">
            <a:noAutofit/>
          </a:bodyPr>
          <a:lstStyle/>
          <a:p>
            <a:endParaRPr lang="en-US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9D0F441-A0BF-4D19-A20D-6AC4ECCF4A7A}"/>
              </a:ext>
            </a:extLst>
          </p:cNvPr>
          <p:cNvSpPr txBox="1"/>
          <p:nvPr/>
        </p:nvSpPr>
        <p:spPr>
          <a:xfrm>
            <a:off x="235033" y="-24607"/>
            <a:ext cx="1170240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Most Important Thing in Your Life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0275C38-5678-4F54-A441-9429E1718940}"/>
              </a:ext>
            </a:extLst>
          </p:cNvPr>
          <p:cNvSpPr txBox="1"/>
          <p:nvPr/>
        </p:nvSpPr>
        <p:spPr>
          <a:xfrm>
            <a:off x="4618181" y="4775200"/>
            <a:ext cx="840509" cy="769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A189F89-661C-4432-9E0F-0D9BB116A637}"/>
              </a:ext>
            </a:extLst>
          </p:cNvPr>
          <p:cNvSpPr txBox="1"/>
          <p:nvPr/>
        </p:nvSpPr>
        <p:spPr>
          <a:xfrm>
            <a:off x="339188" y="593435"/>
            <a:ext cx="11494097" cy="10257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just" rtl="0">
              <a:spcAft>
                <a:spcPts val="600"/>
              </a:spcAft>
            </a:pPr>
            <a:endParaRPr lang="en-US" sz="1800" b="1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What is Number One in Your Life?</a:t>
            </a:r>
            <a:endParaRPr lang="en-US" sz="2800" b="1" i="1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92704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8F0B4FA-6322-4EAB-9238-255EA7E2A2B4}"/>
              </a:ext>
            </a:extLst>
          </p:cNvPr>
          <p:cNvSpPr txBox="1"/>
          <p:nvPr/>
        </p:nvSpPr>
        <p:spPr>
          <a:xfrm>
            <a:off x="235033" y="51554"/>
            <a:ext cx="117024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Spirit and in Truth--Praying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BA146CE-4631-4211-B8BC-DF1768DB22B0}"/>
              </a:ext>
            </a:extLst>
          </p:cNvPr>
          <p:cNvSpPr txBox="1"/>
          <p:nvPr/>
        </p:nvSpPr>
        <p:spPr>
          <a:xfrm>
            <a:off x="235033" y="593435"/>
            <a:ext cx="11702409" cy="6042892"/>
          </a:xfrm>
          <a:prstGeom prst="rect">
            <a:avLst/>
          </a:prstGeom>
          <a:solidFill>
            <a:schemeClr val="tx1"/>
          </a:solidFill>
        </p:spPr>
        <p:txBody>
          <a:bodyPr wrap="none" tIns="182880" rtlCol="0">
            <a:noAutofit/>
          </a:bodyPr>
          <a:lstStyle/>
          <a:p>
            <a:endParaRPr lang="en-US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9D0F441-A0BF-4D19-A20D-6AC4ECCF4A7A}"/>
              </a:ext>
            </a:extLst>
          </p:cNvPr>
          <p:cNvSpPr txBox="1"/>
          <p:nvPr/>
        </p:nvSpPr>
        <p:spPr>
          <a:xfrm>
            <a:off x="235033" y="-24607"/>
            <a:ext cx="1170240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Most Important Thing in Your Life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0275C38-5678-4F54-A441-9429E1718940}"/>
              </a:ext>
            </a:extLst>
          </p:cNvPr>
          <p:cNvSpPr txBox="1"/>
          <p:nvPr/>
        </p:nvSpPr>
        <p:spPr>
          <a:xfrm>
            <a:off x="4618181" y="4775200"/>
            <a:ext cx="840509" cy="769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A189F89-661C-4432-9E0F-0D9BB116A637}"/>
              </a:ext>
            </a:extLst>
          </p:cNvPr>
          <p:cNvSpPr txBox="1"/>
          <p:nvPr/>
        </p:nvSpPr>
        <p:spPr>
          <a:xfrm>
            <a:off x="339188" y="593435"/>
            <a:ext cx="11494097" cy="16721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just" rtl="0">
              <a:spcAft>
                <a:spcPts val="600"/>
              </a:spcAft>
            </a:pPr>
            <a:endParaRPr lang="en-US" sz="1800" b="1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What is Number One in Your Life?</a:t>
            </a: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Remove all physical “stuff” and ask question again</a:t>
            </a:r>
            <a:endParaRPr lang="en-US" sz="2800" b="1" i="1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54042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8F0B4FA-6322-4EAB-9238-255EA7E2A2B4}"/>
              </a:ext>
            </a:extLst>
          </p:cNvPr>
          <p:cNvSpPr txBox="1"/>
          <p:nvPr/>
        </p:nvSpPr>
        <p:spPr>
          <a:xfrm>
            <a:off x="235033" y="51554"/>
            <a:ext cx="117024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Spirit and in Truth--Praying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BA146CE-4631-4211-B8BC-DF1768DB22B0}"/>
              </a:ext>
            </a:extLst>
          </p:cNvPr>
          <p:cNvSpPr txBox="1"/>
          <p:nvPr/>
        </p:nvSpPr>
        <p:spPr>
          <a:xfrm>
            <a:off x="235033" y="593435"/>
            <a:ext cx="11702409" cy="6042892"/>
          </a:xfrm>
          <a:prstGeom prst="rect">
            <a:avLst/>
          </a:prstGeom>
          <a:solidFill>
            <a:schemeClr val="tx1"/>
          </a:solidFill>
        </p:spPr>
        <p:txBody>
          <a:bodyPr wrap="none" tIns="182880" rtlCol="0">
            <a:noAutofit/>
          </a:bodyPr>
          <a:lstStyle/>
          <a:p>
            <a:endParaRPr lang="en-US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9D0F441-A0BF-4D19-A20D-6AC4ECCF4A7A}"/>
              </a:ext>
            </a:extLst>
          </p:cNvPr>
          <p:cNvSpPr txBox="1"/>
          <p:nvPr/>
        </p:nvSpPr>
        <p:spPr>
          <a:xfrm>
            <a:off x="235033" y="-24607"/>
            <a:ext cx="1170240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Most Important Thing in Your Life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0275C38-5678-4F54-A441-9429E1718940}"/>
              </a:ext>
            </a:extLst>
          </p:cNvPr>
          <p:cNvSpPr txBox="1"/>
          <p:nvPr/>
        </p:nvSpPr>
        <p:spPr>
          <a:xfrm>
            <a:off x="4618181" y="4775200"/>
            <a:ext cx="840509" cy="769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A189F89-661C-4432-9E0F-0D9BB116A637}"/>
              </a:ext>
            </a:extLst>
          </p:cNvPr>
          <p:cNvSpPr txBox="1"/>
          <p:nvPr/>
        </p:nvSpPr>
        <p:spPr>
          <a:xfrm>
            <a:off x="339188" y="593435"/>
            <a:ext cx="11494097" cy="23184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just" rtl="0">
              <a:spcAft>
                <a:spcPts val="600"/>
              </a:spcAft>
            </a:pPr>
            <a:endParaRPr lang="en-US" sz="1800" b="1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What is Number One in Your Life?</a:t>
            </a: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Remove all physical “stuff” and ask question again</a:t>
            </a: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Economy in ruins; homeless; penny-less—ask question again</a:t>
            </a:r>
            <a:endParaRPr lang="en-US" sz="2800" b="1" i="1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37766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8F0B4FA-6322-4EAB-9238-255EA7E2A2B4}"/>
              </a:ext>
            </a:extLst>
          </p:cNvPr>
          <p:cNvSpPr txBox="1"/>
          <p:nvPr/>
        </p:nvSpPr>
        <p:spPr>
          <a:xfrm>
            <a:off x="235033" y="51554"/>
            <a:ext cx="117024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Spirit and in Truth--Praying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BA146CE-4631-4211-B8BC-DF1768DB22B0}"/>
              </a:ext>
            </a:extLst>
          </p:cNvPr>
          <p:cNvSpPr txBox="1"/>
          <p:nvPr/>
        </p:nvSpPr>
        <p:spPr>
          <a:xfrm>
            <a:off x="235033" y="593435"/>
            <a:ext cx="11702409" cy="6042892"/>
          </a:xfrm>
          <a:prstGeom prst="rect">
            <a:avLst/>
          </a:prstGeom>
          <a:solidFill>
            <a:schemeClr val="tx1"/>
          </a:solidFill>
        </p:spPr>
        <p:txBody>
          <a:bodyPr wrap="none" tIns="182880" rtlCol="0">
            <a:noAutofit/>
          </a:bodyPr>
          <a:lstStyle/>
          <a:p>
            <a:endParaRPr lang="en-US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9D0F441-A0BF-4D19-A20D-6AC4ECCF4A7A}"/>
              </a:ext>
            </a:extLst>
          </p:cNvPr>
          <p:cNvSpPr txBox="1"/>
          <p:nvPr/>
        </p:nvSpPr>
        <p:spPr>
          <a:xfrm>
            <a:off x="235033" y="-24607"/>
            <a:ext cx="1170240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Most Important Thing in Your Life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0275C38-5678-4F54-A441-9429E1718940}"/>
              </a:ext>
            </a:extLst>
          </p:cNvPr>
          <p:cNvSpPr txBox="1"/>
          <p:nvPr/>
        </p:nvSpPr>
        <p:spPr>
          <a:xfrm>
            <a:off x="4618181" y="4775200"/>
            <a:ext cx="840509" cy="769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A189F89-661C-4432-9E0F-0D9BB116A637}"/>
              </a:ext>
            </a:extLst>
          </p:cNvPr>
          <p:cNvSpPr txBox="1"/>
          <p:nvPr/>
        </p:nvSpPr>
        <p:spPr>
          <a:xfrm>
            <a:off x="339188" y="593435"/>
            <a:ext cx="11494097" cy="2964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just" rtl="0">
              <a:spcAft>
                <a:spcPts val="600"/>
              </a:spcAft>
            </a:pPr>
            <a:endParaRPr lang="en-US" sz="1800" b="1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What is Number One in Your Life?</a:t>
            </a: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Remove all physical “stuff” and ask question again</a:t>
            </a: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Economy in ruins; homeless; penny-less—ask question again</a:t>
            </a: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Last physical thing which matters—food and clothing</a:t>
            </a:r>
            <a:endParaRPr lang="en-US" sz="2800" b="1" i="1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29837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8F0B4FA-6322-4EAB-9238-255EA7E2A2B4}"/>
              </a:ext>
            </a:extLst>
          </p:cNvPr>
          <p:cNvSpPr txBox="1"/>
          <p:nvPr/>
        </p:nvSpPr>
        <p:spPr>
          <a:xfrm>
            <a:off x="235033" y="51554"/>
            <a:ext cx="117024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Spirit and in Truth--Praying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BA146CE-4631-4211-B8BC-DF1768DB22B0}"/>
              </a:ext>
            </a:extLst>
          </p:cNvPr>
          <p:cNvSpPr txBox="1"/>
          <p:nvPr/>
        </p:nvSpPr>
        <p:spPr>
          <a:xfrm>
            <a:off x="235033" y="602671"/>
            <a:ext cx="11702409" cy="6042892"/>
          </a:xfrm>
          <a:prstGeom prst="rect">
            <a:avLst/>
          </a:prstGeom>
          <a:solidFill>
            <a:schemeClr val="tx1"/>
          </a:solidFill>
        </p:spPr>
        <p:txBody>
          <a:bodyPr wrap="none" tIns="182880" rtlCol="0">
            <a:noAutofit/>
          </a:bodyPr>
          <a:lstStyle/>
          <a:p>
            <a:endParaRPr lang="en-US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9D0F441-A0BF-4D19-A20D-6AC4ECCF4A7A}"/>
              </a:ext>
            </a:extLst>
          </p:cNvPr>
          <p:cNvSpPr txBox="1"/>
          <p:nvPr/>
        </p:nvSpPr>
        <p:spPr>
          <a:xfrm>
            <a:off x="235033" y="-24607"/>
            <a:ext cx="1170240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Most Important Thing in Your Life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0275C38-5678-4F54-A441-9429E1718940}"/>
              </a:ext>
            </a:extLst>
          </p:cNvPr>
          <p:cNvSpPr txBox="1"/>
          <p:nvPr/>
        </p:nvSpPr>
        <p:spPr>
          <a:xfrm>
            <a:off x="4618181" y="4775200"/>
            <a:ext cx="840509" cy="769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A189F89-661C-4432-9E0F-0D9BB116A637}"/>
              </a:ext>
            </a:extLst>
          </p:cNvPr>
          <p:cNvSpPr txBox="1"/>
          <p:nvPr/>
        </p:nvSpPr>
        <p:spPr>
          <a:xfrm>
            <a:off x="339188" y="593435"/>
            <a:ext cx="11494097" cy="42574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just" rtl="0">
              <a:spcAft>
                <a:spcPts val="600"/>
              </a:spcAft>
            </a:pPr>
            <a:endParaRPr lang="en-US" sz="1800" b="1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What is Number One in Your Life?</a:t>
            </a: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Remove all physical “stuff” and ask question again</a:t>
            </a: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Economy in ruins; homeless; penny-less—ask question again</a:t>
            </a: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Last physical thing which matters—food and clothing</a:t>
            </a: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Yet Jesus said we are to take no thought for food and clothing for something else comes first</a:t>
            </a:r>
            <a:endParaRPr lang="en-US" sz="2800" b="1" i="1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52799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8F0B4FA-6322-4EAB-9238-255EA7E2A2B4}"/>
              </a:ext>
            </a:extLst>
          </p:cNvPr>
          <p:cNvSpPr txBox="1"/>
          <p:nvPr/>
        </p:nvSpPr>
        <p:spPr>
          <a:xfrm>
            <a:off x="235033" y="51554"/>
            <a:ext cx="117024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Spirit and in Truth--Praying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BA146CE-4631-4211-B8BC-DF1768DB22B0}"/>
              </a:ext>
            </a:extLst>
          </p:cNvPr>
          <p:cNvSpPr txBox="1"/>
          <p:nvPr/>
        </p:nvSpPr>
        <p:spPr>
          <a:xfrm>
            <a:off x="235033" y="593435"/>
            <a:ext cx="11702409" cy="6042892"/>
          </a:xfrm>
          <a:prstGeom prst="rect">
            <a:avLst/>
          </a:prstGeom>
          <a:solidFill>
            <a:schemeClr val="tx1"/>
          </a:solidFill>
        </p:spPr>
        <p:txBody>
          <a:bodyPr wrap="none" tIns="182880" rtlCol="0">
            <a:noAutofit/>
          </a:bodyPr>
          <a:lstStyle/>
          <a:p>
            <a:endParaRPr lang="en-US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9D0F441-A0BF-4D19-A20D-6AC4ECCF4A7A}"/>
              </a:ext>
            </a:extLst>
          </p:cNvPr>
          <p:cNvSpPr txBox="1"/>
          <p:nvPr/>
        </p:nvSpPr>
        <p:spPr>
          <a:xfrm>
            <a:off x="235033" y="-24607"/>
            <a:ext cx="1170240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Most Important Thing in Your Life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0275C38-5678-4F54-A441-9429E1718940}"/>
              </a:ext>
            </a:extLst>
          </p:cNvPr>
          <p:cNvSpPr txBox="1"/>
          <p:nvPr/>
        </p:nvSpPr>
        <p:spPr>
          <a:xfrm>
            <a:off x="4618181" y="4775200"/>
            <a:ext cx="840509" cy="769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A189F89-661C-4432-9E0F-0D9BB116A637}"/>
              </a:ext>
            </a:extLst>
          </p:cNvPr>
          <p:cNvSpPr txBox="1"/>
          <p:nvPr/>
        </p:nvSpPr>
        <p:spPr>
          <a:xfrm>
            <a:off x="339188" y="593435"/>
            <a:ext cx="11494097" cy="50694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just" rtl="0">
              <a:spcAft>
                <a:spcPts val="600"/>
              </a:spcAft>
            </a:pPr>
            <a:endParaRPr lang="en-US" sz="1800" b="1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What is Number One in Your Life?</a:t>
            </a: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Remove all physical “stuff” and ask question again</a:t>
            </a: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Economy in ruins; homeless; penny-less—ask question again</a:t>
            </a: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Last physical thing which matters—food and clothing</a:t>
            </a: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Yet Jesus said we are to take no thought for food and clothing for something else comes first</a:t>
            </a: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Matt. 6:33-- “Seek ye first…”</a:t>
            </a:r>
            <a:endParaRPr lang="en-US" sz="2800" b="1" i="1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9689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8F0B4FA-6322-4EAB-9238-255EA7E2A2B4}"/>
              </a:ext>
            </a:extLst>
          </p:cNvPr>
          <p:cNvSpPr txBox="1"/>
          <p:nvPr/>
        </p:nvSpPr>
        <p:spPr>
          <a:xfrm>
            <a:off x="235033" y="51554"/>
            <a:ext cx="117024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Spirit and in Truth--Praying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BA146CE-4631-4211-B8BC-DF1768DB22B0}"/>
              </a:ext>
            </a:extLst>
          </p:cNvPr>
          <p:cNvSpPr txBox="1"/>
          <p:nvPr/>
        </p:nvSpPr>
        <p:spPr>
          <a:xfrm>
            <a:off x="235033" y="593435"/>
            <a:ext cx="11702409" cy="6042892"/>
          </a:xfrm>
          <a:prstGeom prst="rect">
            <a:avLst/>
          </a:prstGeom>
          <a:solidFill>
            <a:schemeClr val="tx1"/>
          </a:solidFill>
        </p:spPr>
        <p:txBody>
          <a:bodyPr wrap="none" tIns="182880" rtlCol="0">
            <a:noAutofit/>
          </a:bodyPr>
          <a:lstStyle/>
          <a:p>
            <a:endParaRPr lang="en-US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9D0F441-A0BF-4D19-A20D-6AC4ECCF4A7A}"/>
              </a:ext>
            </a:extLst>
          </p:cNvPr>
          <p:cNvSpPr txBox="1"/>
          <p:nvPr/>
        </p:nvSpPr>
        <p:spPr>
          <a:xfrm>
            <a:off x="235033" y="-24607"/>
            <a:ext cx="1170240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 is Most Important Command in Old Testament?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0275C38-5678-4F54-A441-9429E1718940}"/>
              </a:ext>
            </a:extLst>
          </p:cNvPr>
          <p:cNvSpPr txBox="1"/>
          <p:nvPr/>
        </p:nvSpPr>
        <p:spPr>
          <a:xfrm>
            <a:off x="4618181" y="4775200"/>
            <a:ext cx="840509" cy="769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A189F89-661C-4432-9E0F-0D9BB116A637}"/>
              </a:ext>
            </a:extLst>
          </p:cNvPr>
          <p:cNvSpPr txBox="1"/>
          <p:nvPr/>
        </p:nvSpPr>
        <p:spPr>
          <a:xfrm>
            <a:off x="339188" y="593435"/>
            <a:ext cx="11494097" cy="10257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just" rtl="0">
              <a:spcAft>
                <a:spcPts val="600"/>
              </a:spcAft>
            </a:pPr>
            <a:endParaRPr lang="en-US" sz="1800" b="1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Matthew 22:34-40—The greatest commandment</a:t>
            </a:r>
            <a:endParaRPr lang="en-US" sz="2800" b="1" i="1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47050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8F0B4FA-6322-4EAB-9238-255EA7E2A2B4}"/>
              </a:ext>
            </a:extLst>
          </p:cNvPr>
          <p:cNvSpPr txBox="1"/>
          <p:nvPr/>
        </p:nvSpPr>
        <p:spPr>
          <a:xfrm>
            <a:off x="235033" y="51554"/>
            <a:ext cx="117024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Spirit and in Truth--Praying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BA146CE-4631-4211-B8BC-DF1768DB22B0}"/>
              </a:ext>
            </a:extLst>
          </p:cNvPr>
          <p:cNvSpPr txBox="1"/>
          <p:nvPr/>
        </p:nvSpPr>
        <p:spPr>
          <a:xfrm>
            <a:off x="235033" y="593435"/>
            <a:ext cx="11702409" cy="6042892"/>
          </a:xfrm>
          <a:prstGeom prst="rect">
            <a:avLst/>
          </a:prstGeom>
          <a:solidFill>
            <a:schemeClr val="tx1"/>
          </a:solidFill>
        </p:spPr>
        <p:txBody>
          <a:bodyPr wrap="none" tIns="182880" rtlCol="0">
            <a:noAutofit/>
          </a:bodyPr>
          <a:lstStyle/>
          <a:p>
            <a:endParaRPr lang="en-US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9D0F441-A0BF-4D19-A20D-6AC4ECCF4A7A}"/>
              </a:ext>
            </a:extLst>
          </p:cNvPr>
          <p:cNvSpPr txBox="1"/>
          <p:nvPr/>
        </p:nvSpPr>
        <p:spPr>
          <a:xfrm>
            <a:off x="235033" y="-24607"/>
            <a:ext cx="1170240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 is Most Important Command in Old Testament?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0275C38-5678-4F54-A441-9429E1718940}"/>
              </a:ext>
            </a:extLst>
          </p:cNvPr>
          <p:cNvSpPr txBox="1"/>
          <p:nvPr/>
        </p:nvSpPr>
        <p:spPr>
          <a:xfrm>
            <a:off x="4618181" y="4775200"/>
            <a:ext cx="840509" cy="769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A189F89-661C-4432-9E0F-0D9BB116A637}"/>
              </a:ext>
            </a:extLst>
          </p:cNvPr>
          <p:cNvSpPr txBox="1"/>
          <p:nvPr/>
        </p:nvSpPr>
        <p:spPr>
          <a:xfrm>
            <a:off x="339188" y="593435"/>
            <a:ext cx="11494097" cy="16721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just" rtl="0">
              <a:spcAft>
                <a:spcPts val="600"/>
              </a:spcAft>
            </a:pPr>
            <a:endParaRPr lang="en-US" sz="1800" b="1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Matthew 22:34-40—The greatest commandment</a:t>
            </a: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The Law had Ten Commandments—which came first?</a:t>
            </a:r>
            <a:endParaRPr lang="en-US" sz="2800" b="1" i="1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70728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8F0B4FA-6322-4EAB-9238-255EA7E2A2B4}"/>
              </a:ext>
            </a:extLst>
          </p:cNvPr>
          <p:cNvSpPr txBox="1"/>
          <p:nvPr/>
        </p:nvSpPr>
        <p:spPr>
          <a:xfrm>
            <a:off x="235033" y="51554"/>
            <a:ext cx="117024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Spirit and in Truth--Praying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BA146CE-4631-4211-B8BC-DF1768DB22B0}"/>
              </a:ext>
            </a:extLst>
          </p:cNvPr>
          <p:cNvSpPr txBox="1"/>
          <p:nvPr/>
        </p:nvSpPr>
        <p:spPr>
          <a:xfrm>
            <a:off x="235033" y="593435"/>
            <a:ext cx="11702409" cy="6042892"/>
          </a:xfrm>
          <a:prstGeom prst="rect">
            <a:avLst/>
          </a:prstGeom>
          <a:solidFill>
            <a:schemeClr val="tx1"/>
          </a:solidFill>
        </p:spPr>
        <p:txBody>
          <a:bodyPr wrap="none" tIns="182880" rtlCol="0">
            <a:noAutofit/>
          </a:bodyPr>
          <a:lstStyle/>
          <a:p>
            <a:endParaRPr lang="en-US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9D0F441-A0BF-4D19-A20D-6AC4ECCF4A7A}"/>
              </a:ext>
            </a:extLst>
          </p:cNvPr>
          <p:cNvSpPr txBox="1"/>
          <p:nvPr/>
        </p:nvSpPr>
        <p:spPr>
          <a:xfrm>
            <a:off x="235033" y="-24607"/>
            <a:ext cx="1170240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Text—Luke 9:57-62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0275C38-5678-4F54-A441-9429E1718940}"/>
              </a:ext>
            </a:extLst>
          </p:cNvPr>
          <p:cNvSpPr txBox="1"/>
          <p:nvPr/>
        </p:nvSpPr>
        <p:spPr>
          <a:xfrm>
            <a:off x="4618181" y="4775200"/>
            <a:ext cx="840509" cy="769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A189F89-661C-4432-9E0F-0D9BB116A637}"/>
              </a:ext>
            </a:extLst>
          </p:cNvPr>
          <p:cNvSpPr txBox="1"/>
          <p:nvPr/>
        </p:nvSpPr>
        <p:spPr>
          <a:xfrm>
            <a:off x="339188" y="593435"/>
            <a:ext cx="11494097" cy="56169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just" rtl="0">
              <a:spcAft>
                <a:spcPts val="600"/>
              </a:spcAft>
            </a:pPr>
            <a:endParaRPr lang="en-US" sz="1800" b="1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R="0" algn="just" rtl="0"/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57  Now it happened as they journeyed on the road, that someone said to Him, "</a:t>
            </a:r>
            <a:r>
              <a:rPr lang="en-US" sz="2800" b="1" u="none" strike="noStrike" baseline="0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Lord, I will follow You wherever You go</a:t>
            </a:r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." </a:t>
            </a:r>
          </a:p>
          <a:p>
            <a:pPr marR="0" algn="just" rtl="0"/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58  And Jesus said to him, "Foxes have holes and birds of the air have nests, but the Son of Man has nowhere to lay His head." </a:t>
            </a:r>
          </a:p>
          <a:p>
            <a:pPr marR="0" algn="just" rtl="0"/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59  Then He said to another, "Follow Me." But he said, "Lord, let me </a:t>
            </a:r>
            <a:r>
              <a:rPr lang="en-US" sz="2800" b="1" u="none" strike="noStrike" baseline="0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first go and bury my father</a:t>
            </a:r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." </a:t>
            </a:r>
          </a:p>
          <a:p>
            <a:pPr marR="0" algn="just" rtl="0"/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60  Jesus said to him, "Let the dead bury their own dead, but you go and preach the kingdom of God." </a:t>
            </a:r>
          </a:p>
          <a:p>
            <a:pPr marR="0" algn="just" rtl="0"/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61  And another also said, "Lord, I will follow You, but let me </a:t>
            </a:r>
            <a:r>
              <a:rPr lang="en-US" sz="2800" b="1" u="none" strike="noStrike" baseline="0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first go and bid them farewell </a:t>
            </a:r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who are at my house." </a:t>
            </a:r>
          </a:p>
          <a:p>
            <a:pPr marR="0" algn="just" rtl="0"/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62  But Jesus said to him, "</a:t>
            </a:r>
            <a:r>
              <a:rPr lang="en-US" sz="2800" b="1" u="none" strike="noStrike" baseline="0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 one</a:t>
            </a:r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having put his hand for the plow, and looking back, </a:t>
            </a:r>
            <a:r>
              <a:rPr lang="en-US" sz="2800" b="1" u="none" strike="noStrike" baseline="0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 fit for the kingdom of God</a:t>
            </a:r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." </a:t>
            </a:r>
            <a:endParaRPr lang="en-US" sz="36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54174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8F0B4FA-6322-4EAB-9238-255EA7E2A2B4}"/>
              </a:ext>
            </a:extLst>
          </p:cNvPr>
          <p:cNvSpPr txBox="1"/>
          <p:nvPr/>
        </p:nvSpPr>
        <p:spPr>
          <a:xfrm>
            <a:off x="235033" y="51554"/>
            <a:ext cx="117024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Spirit and in Truth--Praying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BA146CE-4631-4211-B8BC-DF1768DB22B0}"/>
              </a:ext>
            </a:extLst>
          </p:cNvPr>
          <p:cNvSpPr txBox="1"/>
          <p:nvPr/>
        </p:nvSpPr>
        <p:spPr>
          <a:xfrm>
            <a:off x="235033" y="593435"/>
            <a:ext cx="11702409" cy="6042892"/>
          </a:xfrm>
          <a:prstGeom prst="rect">
            <a:avLst/>
          </a:prstGeom>
          <a:solidFill>
            <a:schemeClr val="tx1"/>
          </a:solidFill>
        </p:spPr>
        <p:txBody>
          <a:bodyPr wrap="none" tIns="182880" rtlCol="0">
            <a:noAutofit/>
          </a:bodyPr>
          <a:lstStyle/>
          <a:p>
            <a:endParaRPr lang="en-US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9D0F441-A0BF-4D19-A20D-6AC4ECCF4A7A}"/>
              </a:ext>
            </a:extLst>
          </p:cNvPr>
          <p:cNvSpPr txBox="1"/>
          <p:nvPr/>
        </p:nvSpPr>
        <p:spPr>
          <a:xfrm>
            <a:off x="235033" y="-24607"/>
            <a:ext cx="1170240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 is Most Important Command in Old Testament?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0275C38-5678-4F54-A441-9429E1718940}"/>
              </a:ext>
            </a:extLst>
          </p:cNvPr>
          <p:cNvSpPr txBox="1"/>
          <p:nvPr/>
        </p:nvSpPr>
        <p:spPr>
          <a:xfrm>
            <a:off x="4618181" y="4775200"/>
            <a:ext cx="840509" cy="769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A189F89-661C-4432-9E0F-0D9BB116A637}"/>
              </a:ext>
            </a:extLst>
          </p:cNvPr>
          <p:cNvSpPr txBox="1"/>
          <p:nvPr/>
        </p:nvSpPr>
        <p:spPr>
          <a:xfrm>
            <a:off x="339188" y="593435"/>
            <a:ext cx="11494097" cy="23184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just" rtl="0">
              <a:spcAft>
                <a:spcPts val="600"/>
              </a:spcAft>
            </a:pPr>
            <a:endParaRPr lang="en-US" sz="1800" b="1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Matthew 22:34-40—The greatest commandment</a:t>
            </a: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The Law had Ten Commandments—which came first?</a:t>
            </a: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Jews had found 613 Commands in Old Testament—which came first?</a:t>
            </a:r>
            <a:endParaRPr lang="en-US" sz="2800" b="1" i="1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44467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8F0B4FA-6322-4EAB-9238-255EA7E2A2B4}"/>
              </a:ext>
            </a:extLst>
          </p:cNvPr>
          <p:cNvSpPr txBox="1"/>
          <p:nvPr/>
        </p:nvSpPr>
        <p:spPr>
          <a:xfrm>
            <a:off x="235033" y="51554"/>
            <a:ext cx="117024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Spirit and in Truth--Praying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BA146CE-4631-4211-B8BC-DF1768DB22B0}"/>
              </a:ext>
            </a:extLst>
          </p:cNvPr>
          <p:cNvSpPr txBox="1"/>
          <p:nvPr/>
        </p:nvSpPr>
        <p:spPr>
          <a:xfrm>
            <a:off x="235033" y="593435"/>
            <a:ext cx="11702409" cy="6042892"/>
          </a:xfrm>
          <a:prstGeom prst="rect">
            <a:avLst/>
          </a:prstGeom>
          <a:solidFill>
            <a:schemeClr val="tx1"/>
          </a:solidFill>
        </p:spPr>
        <p:txBody>
          <a:bodyPr wrap="none" tIns="182880" rtlCol="0">
            <a:noAutofit/>
          </a:bodyPr>
          <a:lstStyle/>
          <a:p>
            <a:endParaRPr lang="en-US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9D0F441-A0BF-4D19-A20D-6AC4ECCF4A7A}"/>
              </a:ext>
            </a:extLst>
          </p:cNvPr>
          <p:cNvSpPr txBox="1"/>
          <p:nvPr/>
        </p:nvSpPr>
        <p:spPr>
          <a:xfrm>
            <a:off x="235033" y="-24607"/>
            <a:ext cx="1170240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 is Most Important Command in Old Testament?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0275C38-5678-4F54-A441-9429E1718940}"/>
              </a:ext>
            </a:extLst>
          </p:cNvPr>
          <p:cNvSpPr txBox="1"/>
          <p:nvPr/>
        </p:nvSpPr>
        <p:spPr>
          <a:xfrm>
            <a:off x="4618181" y="4775200"/>
            <a:ext cx="840509" cy="769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A189F89-661C-4432-9E0F-0D9BB116A637}"/>
              </a:ext>
            </a:extLst>
          </p:cNvPr>
          <p:cNvSpPr txBox="1"/>
          <p:nvPr/>
        </p:nvSpPr>
        <p:spPr>
          <a:xfrm>
            <a:off x="339188" y="593435"/>
            <a:ext cx="11494097" cy="2964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just" rtl="0">
              <a:spcAft>
                <a:spcPts val="600"/>
              </a:spcAft>
            </a:pPr>
            <a:endParaRPr lang="en-US" sz="1800" b="1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Matthew 22:34-40—The greatest commandment</a:t>
            </a: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The Law had Ten Commandments—which came first?</a:t>
            </a: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Jews had found 613 Commands in Old Testament—which came first?</a:t>
            </a: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The Entire Old Testament hangs on these two (v. 40)</a:t>
            </a:r>
            <a:endParaRPr lang="en-US" sz="2800" b="1" i="1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63852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8F0B4FA-6322-4EAB-9238-255EA7E2A2B4}"/>
              </a:ext>
            </a:extLst>
          </p:cNvPr>
          <p:cNvSpPr txBox="1"/>
          <p:nvPr/>
        </p:nvSpPr>
        <p:spPr>
          <a:xfrm>
            <a:off x="235033" y="51554"/>
            <a:ext cx="117024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Spirit and in Truth--Praying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BA146CE-4631-4211-B8BC-DF1768DB22B0}"/>
              </a:ext>
            </a:extLst>
          </p:cNvPr>
          <p:cNvSpPr txBox="1"/>
          <p:nvPr/>
        </p:nvSpPr>
        <p:spPr>
          <a:xfrm>
            <a:off x="235033" y="593435"/>
            <a:ext cx="11702409" cy="6042892"/>
          </a:xfrm>
          <a:prstGeom prst="rect">
            <a:avLst/>
          </a:prstGeom>
          <a:solidFill>
            <a:schemeClr val="tx1"/>
          </a:solidFill>
        </p:spPr>
        <p:txBody>
          <a:bodyPr wrap="none" tIns="182880" rtlCol="0">
            <a:noAutofit/>
          </a:bodyPr>
          <a:lstStyle/>
          <a:p>
            <a:endParaRPr lang="en-US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9D0F441-A0BF-4D19-A20D-6AC4ECCF4A7A}"/>
              </a:ext>
            </a:extLst>
          </p:cNvPr>
          <p:cNvSpPr txBox="1"/>
          <p:nvPr/>
        </p:nvSpPr>
        <p:spPr>
          <a:xfrm>
            <a:off x="235033" y="-24607"/>
            <a:ext cx="1170240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 is Most Important Command in Old Testament?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0275C38-5678-4F54-A441-9429E1718940}"/>
              </a:ext>
            </a:extLst>
          </p:cNvPr>
          <p:cNvSpPr txBox="1"/>
          <p:nvPr/>
        </p:nvSpPr>
        <p:spPr>
          <a:xfrm>
            <a:off x="4618181" y="4775200"/>
            <a:ext cx="840509" cy="769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A189F89-661C-4432-9E0F-0D9BB116A637}"/>
              </a:ext>
            </a:extLst>
          </p:cNvPr>
          <p:cNvSpPr txBox="1"/>
          <p:nvPr/>
        </p:nvSpPr>
        <p:spPr>
          <a:xfrm>
            <a:off x="339188" y="593435"/>
            <a:ext cx="11494097" cy="36111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just" rtl="0">
              <a:spcAft>
                <a:spcPts val="600"/>
              </a:spcAft>
            </a:pPr>
            <a:endParaRPr lang="en-US" sz="1800" b="1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Matthew 22:34-40—The greatest commandment</a:t>
            </a: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The Law had Ten Commandments—which came first?</a:t>
            </a: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Jews had found 613 Commands in Old Testament—which came first?</a:t>
            </a: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The Entire Old Testament hangs on these two (v. 40)</a:t>
            </a: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First command </a:t>
            </a:r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 to love God first</a:t>
            </a:r>
            <a:endParaRPr lang="en-US" sz="2800" b="1" i="1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886299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8F0B4FA-6322-4EAB-9238-255EA7E2A2B4}"/>
              </a:ext>
            </a:extLst>
          </p:cNvPr>
          <p:cNvSpPr txBox="1"/>
          <p:nvPr/>
        </p:nvSpPr>
        <p:spPr>
          <a:xfrm>
            <a:off x="235033" y="51554"/>
            <a:ext cx="117024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Spirit and in Truth--Praying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BA146CE-4631-4211-B8BC-DF1768DB22B0}"/>
              </a:ext>
            </a:extLst>
          </p:cNvPr>
          <p:cNvSpPr txBox="1"/>
          <p:nvPr/>
        </p:nvSpPr>
        <p:spPr>
          <a:xfrm>
            <a:off x="235033" y="593435"/>
            <a:ext cx="11702409" cy="6042892"/>
          </a:xfrm>
          <a:prstGeom prst="rect">
            <a:avLst/>
          </a:prstGeom>
          <a:solidFill>
            <a:schemeClr val="tx1"/>
          </a:solidFill>
        </p:spPr>
        <p:txBody>
          <a:bodyPr wrap="none" tIns="182880" rtlCol="0">
            <a:noAutofit/>
          </a:bodyPr>
          <a:lstStyle/>
          <a:p>
            <a:endParaRPr lang="en-US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9D0F441-A0BF-4D19-A20D-6AC4ECCF4A7A}"/>
              </a:ext>
            </a:extLst>
          </p:cNvPr>
          <p:cNvSpPr txBox="1"/>
          <p:nvPr/>
        </p:nvSpPr>
        <p:spPr>
          <a:xfrm>
            <a:off x="235033" y="-24607"/>
            <a:ext cx="1170240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 is Most Important Command in Old Testament?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0275C38-5678-4F54-A441-9429E1718940}"/>
              </a:ext>
            </a:extLst>
          </p:cNvPr>
          <p:cNvSpPr txBox="1"/>
          <p:nvPr/>
        </p:nvSpPr>
        <p:spPr>
          <a:xfrm>
            <a:off x="4618181" y="4775200"/>
            <a:ext cx="840509" cy="769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A189F89-661C-4432-9E0F-0D9BB116A637}"/>
              </a:ext>
            </a:extLst>
          </p:cNvPr>
          <p:cNvSpPr txBox="1"/>
          <p:nvPr/>
        </p:nvSpPr>
        <p:spPr>
          <a:xfrm>
            <a:off x="339188" y="593435"/>
            <a:ext cx="11494097" cy="42574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just" rtl="0">
              <a:spcAft>
                <a:spcPts val="600"/>
              </a:spcAft>
            </a:pPr>
            <a:endParaRPr lang="en-US" sz="1800" b="1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Matthew 22:34-40—The greatest commandment</a:t>
            </a: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The Law had Ten Commandments—which came first?</a:t>
            </a: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Jews had found 613 Commands in Old Testament—which came first?</a:t>
            </a: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The Entire Old Testament hangs on these two (v. 40)</a:t>
            </a: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First command </a:t>
            </a:r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 to love God first</a:t>
            </a: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Second command is to </a:t>
            </a:r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love neighbor as ourselves</a:t>
            </a:r>
            <a:endParaRPr lang="en-US" sz="2800" b="1" i="1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64169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8F0B4FA-6322-4EAB-9238-255EA7E2A2B4}"/>
              </a:ext>
            </a:extLst>
          </p:cNvPr>
          <p:cNvSpPr txBox="1"/>
          <p:nvPr/>
        </p:nvSpPr>
        <p:spPr>
          <a:xfrm>
            <a:off x="235033" y="51554"/>
            <a:ext cx="117024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Spirit and in Truth--Praying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BA146CE-4631-4211-B8BC-DF1768DB22B0}"/>
              </a:ext>
            </a:extLst>
          </p:cNvPr>
          <p:cNvSpPr txBox="1"/>
          <p:nvPr/>
        </p:nvSpPr>
        <p:spPr>
          <a:xfrm>
            <a:off x="235033" y="593435"/>
            <a:ext cx="11702409" cy="6042892"/>
          </a:xfrm>
          <a:prstGeom prst="rect">
            <a:avLst/>
          </a:prstGeom>
          <a:solidFill>
            <a:schemeClr val="tx1"/>
          </a:solidFill>
        </p:spPr>
        <p:txBody>
          <a:bodyPr wrap="none" tIns="182880" rtlCol="0">
            <a:noAutofit/>
          </a:bodyPr>
          <a:lstStyle/>
          <a:p>
            <a:endParaRPr lang="en-US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9D0F441-A0BF-4D19-A20D-6AC4ECCF4A7A}"/>
              </a:ext>
            </a:extLst>
          </p:cNvPr>
          <p:cNvSpPr txBox="1"/>
          <p:nvPr/>
        </p:nvSpPr>
        <p:spPr>
          <a:xfrm>
            <a:off x="235033" y="-24607"/>
            <a:ext cx="1170240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 is Most Important Command in Old Testament?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0275C38-5678-4F54-A441-9429E1718940}"/>
              </a:ext>
            </a:extLst>
          </p:cNvPr>
          <p:cNvSpPr txBox="1"/>
          <p:nvPr/>
        </p:nvSpPr>
        <p:spPr>
          <a:xfrm>
            <a:off x="4618181" y="4775200"/>
            <a:ext cx="840509" cy="769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A189F89-661C-4432-9E0F-0D9BB116A637}"/>
              </a:ext>
            </a:extLst>
          </p:cNvPr>
          <p:cNvSpPr txBox="1"/>
          <p:nvPr/>
        </p:nvSpPr>
        <p:spPr>
          <a:xfrm>
            <a:off x="339188" y="593435"/>
            <a:ext cx="11494097" cy="49037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just" rtl="0">
              <a:spcAft>
                <a:spcPts val="600"/>
              </a:spcAft>
            </a:pPr>
            <a:endParaRPr lang="en-US" sz="1800" b="1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Matthew 22:34-40—The greatest commandment</a:t>
            </a: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The Law had Ten Commandments—which came first?</a:t>
            </a: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Jews had found 613 Commands in Old Testament—which came first?</a:t>
            </a: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The Entire Old Testament hangs on these two (v. 40)</a:t>
            </a: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First command </a:t>
            </a:r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 to love God first</a:t>
            </a: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Second command is to </a:t>
            </a:r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love neighbor as ourselves</a:t>
            </a: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We have lost sight:  We love ourselves first above God and others</a:t>
            </a:r>
            <a:endParaRPr lang="en-US" sz="2800" b="1" i="1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800086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8F0B4FA-6322-4EAB-9238-255EA7E2A2B4}"/>
              </a:ext>
            </a:extLst>
          </p:cNvPr>
          <p:cNvSpPr txBox="1"/>
          <p:nvPr/>
        </p:nvSpPr>
        <p:spPr>
          <a:xfrm>
            <a:off x="235033" y="51554"/>
            <a:ext cx="117024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Spirit and in Truth--Praying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BA146CE-4631-4211-B8BC-DF1768DB22B0}"/>
              </a:ext>
            </a:extLst>
          </p:cNvPr>
          <p:cNvSpPr txBox="1"/>
          <p:nvPr/>
        </p:nvSpPr>
        <p:spPr>
          <a:xfrm>
            <a:off x="235033" y="593435"/>
            <a:ext cx="11702409" cy="6042892"/>
          </a:xfrm>
          <a:prstGeom prst="rect">
            <a:avLst/>
          </a:prstGeom>
          <a:solidFill>
            <a:schemeClr val="tx1"/>
          </a:solidFill>
        </p:spPr>
        <p:txBody>
          <a:bodyPr wrap="none" tIns="182880" rtlCol="0">
            <a:noAutofit/>
          </a:bodyPr>
          <a:lstStyle/>
          <a:p>
            <a:endParaRPr lang="en-US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9D0F441-A0BF-4D19-A20D-6AC4ECCF4A7A}"/>
              </a:ext>
            </a:extLst>
          </p:cNvPr>
          <p:cNvSpPr txBox="1"/>
          <p:nvPr/>
        </p:nvSpPr>
        <p:spPr>
          <a:xfrm>
            <a:off x="235033" y="-24607"/>
            <a:ext cx="1170240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 Is Hindering Us From Having Right Priorities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0275C38-5678-4F54-A441-9429E1718940}"/>
              </a:ext>
            </a:extLst>
          </p:cNvPr>
          <p:cNvSpPr txBox="1"/>
          <p:nvPr/>
        </p:nvSpPr>
        <p:spPr>
          <a:xfrm>
            <a:off x="4618181" y="4775200"/>
            <a:ext cx="840509" cy="769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A189F89-661C-4432-9E0F-0D9BB116A637}"/>
              </a:ext>
            </a:extLst>
          </p:cNvPr>
          <p:cNvSpPr txBox="1"/>
          <p:nvPr/>
        </p:nvSpPr>
        <p:spPr>
          <a:xfrm>
            <a:off x="339188" y="593435"/>
            <a:ext cx="11494097" cy="10257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just" rtl="0">
              <a:spcAft>
                <a:spcPts val="600"/>
              </a:spcAft>
            </a:pPr>
            <a:endParaRPr lang="en-US" sz="1800" b="1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Look at the text: “Bury my father” or “But first bid farewell to family”</a:t>
            </a:r>
            <a:endParaRPr lang="en-US" sz="2800" b="1" i="1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471992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8F0B4FA-6322-4EAB-9238-255EA7E2A2B4}"/>
              </a:ext>
            </a:extLst>
          </p:cNvPr>
          <p:cNvSpPr txBox="1"/>
          <p:nvPr/>
        </p:nvSpPr>
        <p:spPr>
          <a:xfrm>
            <a:off x="235033" y="51554"/>
            <a:ext cx="117024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Spirit and in Truth--Praying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BA146CE-4631-4211-B8BC-DF1768DB22B0}"/>
              </a:ext>
            </a:extLst>
          </p:cNvPr>
          <p:cNvSpPr txBox="1"/>
          <p:nvPr/>
        </p:nvSpPr>
        <p:spPr>
          <a:xfrm>
            <a:off x="235033" y="593435"/>
            <a:ext cx="11702409" cy="6042892"/>
          </a:xfrm>
          <a:prstGeom prst="rect">
            <a:avLst/>
          </a:prstGeom>
          <a:solidFill>
            <a:schemeClr val="tx1"/>
          </a:solidFill>
        </p:spPr>
        <p:txBody>
          <a:bodyPr wrap="none" tIns="182880" rtlCol="0">
            <a:noAutofit/>
          </a:bodyPr>
          <a:lstStyle/>
          <a:p>
            <a:endParaRPr lang="en-US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9D0F441-A0BF-4D19-A20D-6AC4ECCF4A7A}"/>
              </a:ext>
            </a:extLst>
          </p:cNvPr>
          <p:cNvSpPr txBox="1"/>
          <p:nvPr/>
        </p:nvSpPr>
        <p:spPr>
          <a:xfrm>
            <a:off x="235033" y="-24607"/>
            <a:ext cx="1170240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Text—Luke 9:57-62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0275C38-5678-4F54-A441-9429E1718940}"/>
              </a:ext>
            </a:extLst>
          </p:cNvPr>
          <p:cNvSpPr txBox="1"/>
          <p:nvPr/>
        </p:nvSpPr>
        <p:spPr>
          <a:xfrm>
            <a:off x="4618181" y="4775200"/>
            <a:ext cx="840509" cy="769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A189F89-661C-4432-9E0F-0D9BB116A637}"/>
              </a:ext>
            </a:extLst>
          </p:cNvPr>
          <p:cNvSpPr txBox="1"/>
          <p:nvPr/>
        </p:nvSpPr>
        <p:spPr>
          <a:xfrm>
            <a:off x="339188" y="593435"/>
            <a:ext cx="11494097" cy="56169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just" rtl="0">
              <a:spcAft>
                <a:spcPts val="600"/>
              </a:spcAft>
            </a:pPr>
            <a:endParaRPr lang="en-US" sz="1800" b="1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R="0" algn="just" rtl="0"/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57  Now it happened as they journeyed on the road, that someone said to Him, "</a:t>
            </a:r>
            <a:r>
              <a:rPr lang="en-US" sz="2800" b="1" u="none" strike="noStrike" baseline="0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Lord, I will follow You wherever You go</a:t>
            </a:r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." </a:t>
            </a:r>
          </a:p>
          <a:p>
            <a:pPr marR="0" algn="just" rtl="0"/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58  And Jesus said to him, "Foxes have holes and birds of the air have nests, but the Son of Man has nowhere to lay His head." </a:t>
            </a:r>
          </a:p>
          <a:p>
            <a:pPr marR="0" algn="just" rtl="0"/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59  Then He said to another, "Follow Me." But he said, "Lord, let me </a:t>
            </a:r>
            <a:r>
              <a:rPr lang="en-US" sz="2800" b="1" u="none" strike="noStrike" baseline="0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first go and bury my father</a:t>
            </a:r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." </a:t>
            </a:r>
          </a:p>
          <a:p>
            <a:pPr marR="0" algn="just" rtl="0"/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60  Jesus said to him, "Let the dead bury their own dead, but you go and preach the kingdom of God." </a:t>
            </a:r>
          </a:p>
          <a:p>
            <a:pPr marR="0" algn="just" rtl="0"/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61  And another also said, "Lord, I will follow You, but let me </a:t>
            </a:r>
            <a:r>
              <a:rPr lang="en-US" sz="2800" b="1" u="none" strike="noStrike" baseline="0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first go and bid them farewell </a:t>
            </a:r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who are at my house." </a:t>
            </a:r>
          </a:p>
          <a:p>
            <a:pPr marR="0" algn="just" rtl="0"/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62  But Jesus said to him, "</a:t>
            </a:r>
            <a:r>
              <a:rPr lang="en-US" sz="2800" b="1" u="none" strike="noStrike" baseline="0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 one</a:t>
            </a:r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having put his hand for the plow, and looking back, </a:t>
            </a:r>
            <a:r>
              <a:rPr lang="en-US" sz="2800" b="1" u="none" strike="noStrike" baseline="0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 fit for the kingdom of God</a:t>
            </a:r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." </a:t>
            </a:r>
            <a:endParaRPr lang="en-US" sz="36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951821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8F0B4FA-6322-4EAB-9238-255EA7E2A2B4}"/>
              </a:ext>
            </a:extLst>
          </p:cNvPr>
          <p:cNvSpPr txBox="1"/>
          <p:nvPr/>
        </p:nvSpPr>
        <p:spPr>
          <a:xfrm>
            <a:off x="235033" y="51554"/>
            <a:ext cx="117024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Spirit and in Truth--Praying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BA146CE-4631-4211-B8BC-DF1768DB22B0}"/>
              </a:ext>
            </a:extLst>
          </p:cNvPr>
          <p:cNvSpPr txBox="1"/>
          <p:nvPr/>
        </p:nvSpPr>
        <p:spPr>
          <a:xfrm>
            <a:off x="235033" y="593435"/>
            <a:ext cx="11702409" cy="6042892"/>
          </a:xfrm>
          <a:prstGeom prst="rect">
            <a:avLst/>
          </a:prstGeom>
          <a:solidFill>
            <a:schemeClr val="tx1"/>
          </a:solidFill>
        </p:spPr>
        <p:txBody>
          <a:bodyPr wrap="none" tIns="182880" rtlCol="0">
            <a:noAutofit/>
          </a:bodyPr>
          <a:lstStyle/>
          <a:p>
            <a:endParaRPr lang="en-US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9D0F441-A0BF-4D19-A20D-6AC4ECCF4A7A}"/>
              </a:ext>
            </a:extLst>
          </p:cNvPr>
          <p:cNvSpPr txBox="1"/>
          <p:nvPr/>
        </p:nvSpPr>
        <p:spPr>
          <a:xfrm>
            <a:off x="235033" y="-24607"/>
            <a:ext cx="1170240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 Is Hindering Us From Having Right Priorities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0275C38-5678-4F54-A441-9429E1718940}"/>
              </a:ext>
            </a:extLst>
          </p:cNvPr>
          <p:cNvSpPr txBox="1"/>
          <p:nvPr/>
        </p:nvSpPr>
        <p:spPr>
          <a:xfrm>
            <a:off x="4618181" y="4775200"/>
            <a:ext cx="840509" cy="769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A189F89-661C-4432-9E0F-0D9BB116A637}"/>
              </a:ext>
            </a:extLst>
          </p:cNvPr>
          <p:cNvSpPr txBox="1"/>
          <p:nvPr/>
        </p:nvSpPr>
        <p:spPr>
          <a:xfrm>
            <a:off x="339188" y="593435"/>
            <a:ext cx="11494097" cy="16721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just" rtl="0">
              <a:spcAft>
                <a:spcPts val="600"/>
              </a:spcAft>
            </a:pPr>
            <a:endParaRPr lang="en-US" sz="1800" b="1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Look at the text: “Bury my father” or “But first bid farewell to family”</a:t>
            </a: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 parable parallel in thought: Luke 14:15-21—Invitation to Great Feast</a:t>
            </a:r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</a:t>
            </a:r>
            <a:endParaRPr lang="en-US" sz="2800" b="1" i="1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283500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8F0B4FA-6322-4EAB-9238-255EA7E2A2B4}"/>
              </a:ext>
            </a:extLst>
          </p:cNvPr>
          <p:cNvSpPr txBox="1"/>
          <p:nvPr/>
        </p:nvSpPr>
        <p:spPr>
          <a:xfrm>
            <a:off x="235033" y="51554"/>
            <a:ext cx="117024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Spirit and in Truth--Praying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BA146CE-4631-4211-B8BC-DF1768DB22B0}"/>
              </a:ext>
            </a:extLst>
          </p:cNvPr>
          <p:cNvSpPr txBox="1"/>
          <p:nvPr/>
        </p:nvSpPr>
        <p:spPr>
          <a:xfrm>
            <a:off x="235033" y="604724"/>
            <a:ext cx="11702409" cy="6042892"/>
          </a:xfrm>
          <a:prstGeom prst="rect">
            <a:avLst/>
          </a:prstGeom>
          <a:solidFill>
            <a:schemeClr val="tx1"/>
          </a:solidFill>
        </p:spPr>
        <p:txBody>
          <a:bodyPr wrap="none" tIns="182880" rtlCol="0">
            <a:noAutofit/>
          </a:bodyPr>
          <a:lstStyle/>
          <a:p>
            <a:endParaRPr lang="en-US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9D0F441-A0BF-4D19-A20D-6AC4ECCF4A7A}"/>
              </a:ext>
            </a:extLst>
          </p:cNvPr>
          <p:cNvSpPr txBox="1"/>
          <p:nvPr/>
        </p:nvSpPr>
        <p:spPr>
          <a:xfrm>
            <a:off x="235033" y="-24607"/>
            <a:ext cx="1170240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 Is Hindering Us From Having Right Priorities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0275C38-5678-4F54-A441-9429E1718940}"/>
              </a:ext>
            </a:extLst>
          </p:cNvPr>
          <p:cNvSpPr txBox="1"/>
          <p:nvPr/>
        </p:nvSpPr>
        <p:spPr>
          <a:xfrm>
            <a:off x="4618181" y="4775200"/>
            <a:ext cx="840509" cy="769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A189F89-661C-4432-9E0F-0D9BB116A637}"/>
              </a:ext>
            </a:extLst>
          </p:cNvPr>
          <p:cNvSpPr txBox="1"/>
          <p:nvPr/>
        </p:nvSpPr>
        <p:spPr>
          <a:xfrm>
            <a:off x="339188" y="593435"/>
            <a:ext cx="11494097" cy="23184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just" rtl="0">
              <a:spcAft>
                <a:spcPts val="600"/>
              </a:spcAft>
            </a:pPr>
            <a:endParaRPr lang="en-US" sz="1800" b="1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Look at the text: “Bury my father” or “But first bid farewell to family”</a:t>
            </a: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 parable parallel in thought: Luke 14:15-21—Invitation to Great Feast</a:t>
            </a:r>
          </a:p>
          <a:p>
            <a:pPr marL="230187" marR="0" algn="just" rtl="0">
              <a:lnSpc>
                <a:spcPct val="150000"/>
              </a:lnSpc>
              <a:buClr>
                <a:schemeClr val="bg1"/>
              </a:buClr>
            </a:pPr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- “I cannot come, I have bought oxen…”</a:t>
            </a:r>
            <a:endParaRPr lang="en-US" sz="2800" b="1" i="1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579445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8F0B4FA-6322-4EAB-9238-255EA7E2A2B4}"/>
              </a:ext>
            </a:extLst>
          </p:cNvPr>
          <p:cNvSpPr txBox="1"/>
          <p:nvPr/>
        </p:nvSpPr>
        <p:spPr>
          <a:xfrm>
            <a:off x="235033" y="51554"/>
            <a:ext cx="117024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Spirit and in Truth--Praying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BA146CE-4631-4211-B8BC-DF1768DB22B0}"/>
              </a:ext>
            </a:extLst>
          </p:cNvPr>
          <p:cNvSpPr txBox="1"/>
          <p:nvPr/>
        </p:nvSpPr>
        <p:spPr>
          <a:xfrm>
            <a:off x="235033" y="593435"/>
            <a:ext cx="11702409" cy="6042892"/>
          </a:xfrm>
          <a:prstGeom prst="rect">
            <a:avLst/>
          </a:prstGeom>
          <a:solidFill>
            <a:schemeClr val="tx1"/>
          </a:solidFill>
        </p:spPr>
        <p:txBody>
          <a:bodyPr wrap="none" tIns="182880" rtlCol="0">
            <a:noAutofit/>
          </a:bodyPr>
          <a:lstStyle/>
          <a:p>
            <a:endParaRPr lang="en-US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9D0F441-A0BF-4D19-A20D-6AC4ECCF4A7A}"/>
              </a:ext>
            </a:extLst>
          </p:cNvPr>
          <p:cNvSpPr txBox="1"/>
          <p:nvPr/>
        </p:nvSpPr>
        <p:spPr>
          <a:xfrm>
            <a:off x="235033" y="-24607"/>
            <a:ext cx="1170240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 Is Hindering Us From Having Right Priorities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0275C38-5678-4F54-A441-9429E1718940}"/>
              </a:ext>
            </a:extLst>
          </p:cNvPr>
          <p:cNvSpPr txBox="1"/>
          <p:nvPr/>
        </p:nvSpPr>
        <p:spPr>
          <a:xfrm>
            <a:off x="4618181" y="4775200"/>
            <a:ext cx="840509" cy="769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A189F89-661C-4432-9E0F-0D9BB116A637}"/>
              </a:ext>
            </a:extLst>
          </p:cNvPr>
          <p:cNvSpPr txBox="1"/>
          <p:nvPr/>
        </p:nvSpPr>
        <p:spPr>
          <a:xfrm>
            <a:off x="339188" y="593435"/>
            <a:ext cx="11494097" cy="2964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just" rtl="0">
              <a:spcAft>
                <a:spcPts val="600"/>
              </a:spcAft>
            </a:pPr>
            <a:endParaRPr lang="en-US" sz="1800" b="1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Look at the text: “Bury my father” or “But first bid farewell to family”</a:t>
            </a: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 parable parallel in thought: Luke 14:15-21—Invitation to Great Feast</a:t>
            </a:r>
          </a:p>
          <a:p>
            <a:pPr marL="230187" marR="0" algn="just" rtl="0">
              <a:lnSpc>
                <a:spcPct val="150000"/>
              </a:lnSpc>
              <a:buClr>
                <a:schemeClr val="bg1"/>
              </a:buClr>
            </a:pPr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- “I cannot come, I have bought oxen…”</a:t>
            </a:r>
          </a:p>
          <a:p>
            <a:pPr marL="230187" marR="0" algn="just" rtl="0">
              <a:lnSpc>
                <a:spcPct val="150000"/>
              </a:lnSpc>
              <a:buClr>
                <a:schemeClr val="bg1"/>
              </a:buClr>
            </a:pPr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-  “I cannot come, I have brought property…”</a:t>
            </a:r>
            <a:endParaRPr lang="en-US" sz="2800" b="1" i="1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52166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8F0B4FA-6322-4EAB-9238-255EA7E2A2B4}"/>
              </a:ext>
            </a:extLst>
          </p:cNvPr>
          <p:cNvSpPr txBox="1"/>
          <p:nvPr/>
        </p:nvSpPr>
        <p:spPr>
          <a:xfrm>
            <a:off x="235033" y="51554"/>
            <a:ext cx="117024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Spirit and in Truth--Praying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BA146CE-4631-4211-B8BC-DF1768DB22B0}"/>
              </a:ext>
            </a:extLst>
          </p:cNvPr>
          <p:cNvSpPr txBox="1"/>
          <p:nvPr/>
        </p:nvSpPr>
        <p:spPr>
          <a:xfrm>
            <a:off x="235033" y="593435"/>
            <a:ext cx="11702409" cy="6042892"/>
          </a:xfrm>
          <a:prstGeom prst="rect">
            <a:avLst/>
          </a:prstGeom>
          <a:solidFill>
            <a:schemeClr val="tx1"/>
          </a:solidFill>
        </p:spPr>
        <p:txBody>
          <a:bodyPr wrap="none" tIns="182880" rtlCol="0">
            <a:noAutofit/>
          </a:bodyPr>
          <a:lstStyle/>
          <a:p>
            <a:endParaRPr lang="en-US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9D0F441-A0BF-4D19-A20D-6AC4ECCF4A7A}"/>
              </a:ext>
            </a:extLst>
          </p:cNvPr>
          <p:cNvSpPr txBox="1"/>
          <p:nvPr/>
        </p:nvSpPr>
        <p:spPr>
          <a:xfrm>
            <a:off x="235033" y="-24607"/>
            <a:ext cx="1170240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Introduction—Number One!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0275C38-5678-4F54-A441-9429E1718940}"/>
              </a:ext>
            </a:extLst>
          </p:cNvPr>
          <p:cNvSpPr txBox="1"/>
          <p:nvPr/>
        </p:nvSpPr>
        <p:spPr>
          <a:xfrm>
            <a:off x="4618181" y="4775200"/>
            <a:ext cx="840509" cy="769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A189F89-661C-4432-9E0F-0D9BB116A637}"/>
              </a:ext>
            </a:extLst>
          </p:cNvPr>
          <p:cNvSpPr txBox="1"/>
          <p:nvPr/>
        </p:nvSpPr>
        <p:spPr>
          <a:xfrm>
            <a:off x="339188" y="593435"/>
            <a:ext cx="11494097" cy="10257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just" rtl="0">
              <a:spcAft>
                <a:spcPts val="600"/>
              </a:spcAft>
            </a:pPr>
            <a:endParaRPr lang="en-US" sz="1800" b="1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Who’s Number One:  “My team is better than your team”</a:t>
            </a:r>
            <a:endParaRPr lang="en-US" sz="3600" b="1" i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329003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8F0B4FA-6322-4EAB-9238-255EA7E2A2B4}"/>
              </a:ext>
            </a:extLst>
          </p:cNvPr>
          <p:cNvSpPr txBox="1"/>
          <p:nvPr/>
        </p:nvSpPr>
        <p:spPr>
          <a:xfrm>
            <a:off x="235033" y="51554"/>
            <a:ext cx="117024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Spirit and in Truth--Praying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BA146CE-4631-4211-B8BC-DF1768DB22B0}"/>
              </a:ext>
            </a:extLst>
          </p:cNvPr>
          <p:cNvSpPr txBox="1"/>
          <p:nvPr/>
        </p:nvSpPr>
        <p:spPr>
          <a:xfrm>
            <a:off x="235033" y="593435"/>
            <a:ext cx="11702409" cy="6042892"/>
          </a:xfrm>
          <a:prstGeom prst="rect">
            <a:avLst/>
          </a:prstGeom>
          <a:solidFill>
            <a:schemeClr val="tx1"/>
          </a:solidFill>
        </p:spPr>
        <p:txBody>
          <a:bodyPr wrap="none" tIns="182880" rtlCol="0">
            <a:noAutofit/>
          </a:bodyPr>
          <a:lstStyle/>
          <a:p>
            <a:endParaRPr lang="en-US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9D0F441-A0BF-4D19-A20D-6AC4ECCF4A7A}"/>
              </a:ext>
            </a:extLst>
          </p:cNvPr>
          <p:cNvSpPr txBox="1"/>
          <p:nvPr/>
        </p:nvSpPr>
        <p:spPr>
          <a:xfrm>
            <a:off x="235033" y="-24607"/>
            <a:ext cx="1170240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 Is Hindering Us From Having Right Priorities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0275C38-5678-4F54-A441-9429E1718940}"/>
              </a:ext>
            </a:extLst>
          </p:cNvPr>
          <p:cNvSpPr txBox="1"/>
          <p:nvPr/>
        </p:nvSpPr>
        <p:spPr>
          <a:xfrm>
            <a:off x="4618181" y="4775200"/>
            <a:ext cx="840509" cy="769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A189F89-661C-4432-9E0F-0D9BB116A637}"/>
              </a:ext>
            </a:extLst>
          </p:cNvPr>
          <p:cNvSpPr txBox="1"/>
          <p:nvPr/>
        </p:nvSpPr>
        <p:spPr>
          <a:xfrm>
            <a:off x="339188" y="593435"/>
            <a:ext cx="11494097" cy="36111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just" rtl="0">
              <a:spcAft>
                <a:spcPts val="600"/>
              </a:spcAft>
            </a:pPr>
            <a:endParaRPr lang="en-US" sz="1800" b="1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Look at the text: “Bury my father” or “But first bid farewell to family”</a:t>
            </a: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 parable parallel in thought: Luke 14:15-21—Invitation to Great Feast</a:t>
            </a:r>
          </a:p>
          <a:p>
            <a:pPr marL="230187" marR="0" algn="just" rtl="0">
              <a:lnSpc>
                <a:spcPct val="150000"/>
              </a:lnSpc>
              <a:buClr>
                <a:schemeClr val="bg1"/>
              </a:buClr>
            </a:pPr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- “I cannot come, I have bought oxen…”</a:t>
            </a:r>
          </a:p>
          <a:p>
            <a:pPr marL="230187" marR="0" algn="just" rtl="0">
              <a:lnSpc>
                <a:spcPct val="150000"/>
              </a:lnSpc>
              <a:buClr>
                <a:schemeClr val="bg1"/>
              </a:buClr>
            </a:pPr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-  “I cannot come, I have brought property…”</a:t>
            </a:r>
          </a:p>
          <a:p>
            <a:pPr marL="230187" marR="0" algn="just" rtl="0">
              <a:lnSpc>
                <a:spcPct val="150000"/>
              </a:lnSpc>
              <a:buClr>
                <a:schemeClr val="bg1"/>
              </a:buClr>
            </a:pPr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-  “</a:t>
            </a:r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 cannot come, I have married a wife…”</a:t>
            </a:r>
            <a:endParaRPr lang="en-US" sz="2800" b="1" i="1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132188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8F0B4FA-6322-4EAB-9238-255EA7E2A2B4}"/>
              </a:ext>
            </a:extLst>
          </p:cNvPr>
          <p:cNvSpPr txBox="1"/>
          <p:nvPr/>
        </p:nvSpPr>
        <p:spPr>
          <a:xfrm>
            <a:off x="235033" y="51554"/>
            <a:ext cx="117024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Spirit and in Truth--Praying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BA146CE-4631-4211-B8BC-DF1768DB22B0}"/>
              </a:ext>
            </a:extLst>
          </p:cNvPr>
          <p:cNvSpPr txBox="1"/>
          <p:nvPr/>
        </p:nvSpPr>
        <p:spPr>
          <a:xfrm>
            <a:off x="235033" y="593435"/>
            <a:ext cx="11702409" cy="6042892"/>
          </a:xfrm>
          <a:prstGeom prst="rect">
            <a:avLst/>
          </a:prstGeom>
          <a:solidFill>
            <a:schemeClr val="tx1"/>
          </a:solidFill>
        </p:spPr>
        <p:txBody>
          <a:bodyPr wrap="none" tIns="182880" rtlCol="0">
            <a:noAutofit/>
          </a:bodyPr>
          <a:lstStyle/>
          <a:p>
            <a:endParaRPr lang="en-US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9D0F441-A0BF-4D19-A20D-6AC4ECCF4A7A}"/>
              </a:ext>
            </a:extLst>
          </p:cNvPr>
          <p:cNvSpPr txBox="1"/>
          <p:nvPr/>
        </p:nvSpPr>
        <p:spPr>
          <a:xfrm>
            <a:off x="235033" y="-24607"/>
            <a:ext cx="1170240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 Is Hindering Us From Having Right Priorities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0275C38-5678-4F54-A441-9429E1718940}"/>
              </a:ext>
            </a:extLst>
          </p:cNvPr>
          <p:cNvSpPr txBox="1"/>
          <p:nvPr/>
        </p:nvSpPr>
        <p:spPr>
          <a:xfrm>
            <a:off x="4618181" y="4775200"/>
            <a:ext cx="840509" cy="769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A189F89-661C-4432-9E0F-0D9BB116A637}"/>
              </a:ext>
            </a:extLst>
          </p:cNvPr>
          <p:cNvSpPr txBox="1"/>
          <p:nvPr/>
        </p:nvSpPr>
        <p:spPr>
          <a:xfrm>
            <a:off x="339188" y="593435"/>
            <a:ext cx="11494097" cy="42574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just" rtl="0">
              <a:spcAft>
                <a:spcPts val="600"/>
              </a:spcAft>
            </a:pPr>
            <a:endParaRPr lang="en-US" sz="1800" b="1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Look at the text: “Bury my father” or “But first bid farewell to family”</a:t>
            </a: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 parable parallel in thought: Luke 14:15-21—Invitation to Great Feast</a:t>
            </a:r>
          </a:p>
          <a:p>
            <a:pPr marL="230187" marR="0" algn="just" rtl="0">
              <a:lnSpc>
                <a:spcPct val="150000"/>
              </a:lnSpc>
              <a:buClr>
                <a:schemeClr val="bg1"/>
              </a:buClr>
            </a:pPr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- “I cannot come, I have bought oxen…”</a:t>
            </a:r>
          </a:p>
          <a:p>
            <a:pPr marL="230187" marR="0" algn="just" rtl="0">
              <a:lnSpc>
                <a:spcPct val="150000"/>
              </a:lnSpc>
              <a:buClr>
                <a:schemeClr val="bg1"/>
              </a:buClr>
            </a:pPr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-  “I cannot come, I have brought property…”</a:t>
            </a:r>
          </a:p>
          <a:p>
            <a:pPr marL="230187" marR="0" algn="just" rtl="0">
              <a:lnSpc>
                <a:spcPct val="150000"/>
              </a:lnSpc>
              <a:buClr>
                <a:schemeClr val="bg1"/>
              </a:buClr>
            </a:pPr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-  “</a:t>
            </a:r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 cannot come, I have married a wife…”</a:t>
            </a:r>
          </a:p>
          <a:p>
            <a:pPr marL="230187" marR="0" algn="just" rtl="0">
              <a:lnSpc>
                <a:spcPct val="150000"/>
              </a:lnSpc>
              <a:buClr>
                <a:schemeClr val="bg1"/>
              </a:buClr>
            </a:pPr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-  Jesus a</a:t>
            </a:r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pplication:  Luke 14:</a:t>
            </a:r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26-27: “He cannot be My disciple”</a:t>
            </a:r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</a:t>
            </a:r>
            <a:endParaRPr lang="en-US" sz="2800" b="1" i="1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122206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8F0B4FA-6322-4EAB-9238-255EA7E2A2B4}"/>
              </a:ext>
            </a:extLst>
          </p:cNvPr>
          <p:cNvSpPr txBox="1"/>
          <p:nvPr/>
        </p:nvSpPr>
        <p:spPr>
          <a:xfrm>
            <a:off x="235033" y="51554"/>
            <a:ext cx="117024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Spirit and in Truth--Praying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BA146CE-4631-4211-B8BC-DF1768DB22B0}"/>
              </a:ext>
            </a:extLst>
          </p:cNvPr>
          <p:cNvSpPr txBox="1"/>
          <p:nvPr/>
        </p:nvSpPr>
        <p:spPr>
          <a:xfrm>
            <a:off x="235033" y="593435"/>
            <a:ext cx="11702409" cy="6042892"/>
          </a:xfrm>
          <a:prstGeom prst="rect">
            <a:avLst/>
          </a:prstGeom>
          <a:solidFill>
            <a:schemeClr val="tx1"/>
          </a:solidFill>
        </p:spPr>
        <p:txBody>
          <a:bodyPr wrap="none" tIns="182880" rtlCol="0">
            <a:noAutofit/>
          </a:bodyPr>
          <a:lstStyle/>
          <a:p>
            <a:endParaRPr lang="en-US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9D0F441-A0BF-4D19-A20D-6AC4ECCF4A7A}"/>
              </a:ext>
            </a:extLst>
          </p:cNvPr>
          <p:cNvSpPr txBox="1"/>
          <p:nvPr/>
        </p:nvSpPr>
        <p:spPr>
          <a:xfrm>
            <a:off x="235033" y="-24607"/>
            <a:ext cx="1170240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 Can I Do To Rekindle The Way It Used To Be?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0275C38-5678-4F54-A441-9429E1718940}"/>
              </a:ext>
            </a:extLst>
          </p:cNvPr>
          <p:cNvSpPr txBox="1"/>
          <p:nvPr/>
        </p:nvSpPr>
        <p:spPr>
          <a:xfrm>
            <a:off x="4618181" y="4775200"/>
            <a:ext cx="840509" cy="769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A189F89-661C-4432-9E0F-0D9BB116A637}"/>
              </a:ext>
            </a:extLst>
          </p:cNvPr>
          <p:cNvSpPr txBox="1"/>
          <p:nvPr/>
        </p:nvSpPr>
        <p:spPr>
          <a:xfrm>
            <a:off x="339188" y="593435"/>
            <a:ext cx="11494097" cy="6718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0187" marR="0" algn="just" rtl="0">
              <a:lnSpc>
                <a:spcPct val="150000"/>
              </a:lnSpc>
              <a:buClr>
                <a:schemeClr val="bg1"/>
              </a:buClr>
            </a:pPr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endParaRPr lang="en-US" sz="2800" b="1" i="1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549545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8F0B4FA-6322-4EAB-9238-255EA7E2A2B4}"/>
              </a:ext>
            </a:extLst>
          </p:cNvPr>
          <p:cNvSpPr txBox="1"/>
          <p:nvPr/>
        </p:nvSpPr>
        <p:spPr>
          <a:xfrm>
            <a:off x="235033" y="51554"/>
            <a:ext cx="117024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Spirit and in Truth--Praying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BA146CE-4631-4211-B8BC-DF1768DB22B0}"/>
              </a:ext>
            </a:extLst>
          </p:cNvPr>
          <p:cNvSpPr txBox="1"/>
          <p:nvPr/>
        </p:nvSpPr>
        <p:spPr>
          <a:xfrm>
            <a:off x="235033" y="593435"/>
            <a:ext cx="11702409" cy="6042892"/>
          </a:xfrm>
          <a:prstGeom prst="rect">
            <a:avLst/>
          </a:prstGeom>
          <a:solidFill>
            <a:schemeClr val="tx1"/>
          </a:solidFill>
        </p:spPr>
        <p:txBody>
          <a:bodyPr wrap="none" tIns="182880" rtlCol="0">
            <a:noAutofit/>
          </a:bodyPr>
          <a:lstStyle/>
          <a:p>
            <a:endParaRPr lang="en-US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9D0F441-A0BF-4D19-A20D-6AC4ECCF4A7A}"/>
              </a:ext>
            </a:extLst>
          </p:cNvPr>
          <p:cNvSpPr txBox="1"/>
          <p:nvPr/>
        </p:nvSpPr>
        <p:spPr>
          <a:xfrm>
            <a:off x="235033" y="-24607"/>
            <a:ext cx="1170240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 Can I Do To Rekindle The Way It Used To Be?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0275C38-5678-4F54-A441-9429E1718940}"/>
              </a:ext>
            </a:extLst>
          </p:cNvPr>
          <p:cNvSpPr txBox="1"/>
          <p:nvPr/>
        </p:nvSpPr>
        <p:spPr>
          <a:xfrm>
            <a:off x="4618181" y="4775200"/>
            <a:ext cx="840509" cy="769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A189F89-661C-4432-9E0F-0D9BB116A637}"/>
              </a:ext>
            </a:extLst>
          </p:cNvPr>
          <p:cNvSpPr txBox="1"/>
          <p:nvPr/>
        </p:nvSpPr>
        <p:spPr>
          <a:xfrm>
            <a:off x="339188" y="593435"/>
            <a:ext cx="11494097" cy="10257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just" rtl="0">
              <a:spcAft>
                <a:spcPts val="600"/>
              </a:spcAft>
            </a:pPr>
            <a:endParaRPr lang="en-US" sz="1800" b="1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Revelation 2:1-7</a:t>
            </a:r>
            <a:endParaRPr lang="en-US" sz="2800" b="1" i="1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773406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8F0B4FA-6322-4EAB-9238-255EA7E2A2B4}"/>
              </a:ext>
            </a:extLst>
          </p:cNvPr>
          <p:cNvSpPr txBox="1"/>
          <p:nvPr/>
        </p:nvSpPr>
        <p:spPr>
          <a:xfrm>
            <a:off x="235033" y="51554"/>
            <a:ext cx="117024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Spirit and in Truth--Praying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BA146CE-4631-4211-B8BC-DF1768DB22B0}"/>
              </a:ext>
            </a:extLst>
          </p:cNvPr>
          <p:cNvSpPr txBox="1"/>
          <p:nvPr/>
        </p:nvSpPr>
        <p:spPr>
          <a:xfrm>
            <a:off x="235033" y="593435"/>
            <a:ext cx="11702409" cy="6042892"/>
          </a:xfrm>
          <a:prstGeom prst="rect">
            <a:avLst/>
          </a:prstGeom>
          <a:solidFill>
            <a:schemeClr val="tx1"/>
          </a:solidFill>
        </p:spPr>
        <p:txBody>
          <a:bodyPr wrap="none" tIns="182880" rtlCol="0">
            <a:noAutofit/>
          </a:bodyPr>
          <a:lstStyle/>
          <a:p>
            <a:endParaRPr lang="en-US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9D0F441-A0BF-4D19-A20D-6AC4ECCF4A7A}"/>
              </a:ext>
            </a:extLst>
          </p:cNvPr>
          <p:cNvSpPr txBox="1"/>
          <p:nvPr/>
        </p:nvSpPr>
        <p:spPr>
          <a:xfrm>
            <a:off x="235033" y="-24607"/>
            <a:ext cx="1170240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 Can I Do To Rekindle The Way It Used To Be?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0275C38-5678-4F54-A441-9429E1718940}"/>
              </a:ext>
            </a:extLst>
          </p:cNvPr>
          <p:cNvSpPr txBox="1"/>
          <p:nvPr/>
        </p:nvSpPr>
        <p:spPr>
          <a:xfrm>
            <a:off x="4618181" y="4775200"/>
            <a:ext cx="840509" cy="769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A189F89-661C-4432-9E0F-0D9BB116A637}"/>
              </a:ext>
            </a:extLst>
          </p:cNvPr>
          <p:cNvSpPr txBox="1"/>
          <p:nvPr/>
        </p:nvSpPr>
        <p:spPr>
          <a:xfrm>
            <a:off x="339188" y="593435"/>
            <a:ext cx="11494097" cy="16721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just" rtl="0">
              <a:spcAft>
                <a:spcPts val="600"/>
              </a:spcAft>
            </a:pPr>
            <a:endParaRPr lang="en-US" sz="1800" b="1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Revelation 2:1-7</a:t>
            </a: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The church at Ephesus was where many are today</a:t>
            </a:r>
            <a:endParaRPr lang="en-US" sz="2800" b="1" i="1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56300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8F0B4FA-6322-4EAB-9238-255EA7E2A2B4}"/>
              </a:ext>
            </a:extLst>
          </p:cNvPr>
          <p:cNvSpPr txBox="1"/>
          <p:nvPr/>
        </p:nvSpPr>
        <p:spPr>
          <a:xfrm>
            <a:off x="235033" y="51554"/>
            <a:ext cx="117024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Spirit and in Truth--Praying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BA146CE-4631-4211-B8BC-DF1768DB22B0}"/>
              </a:ext>
            </a:extLst>
          </p:cNvPr>
          <p:cNvSpPr txBox="1"/>
          <p:nvPr/>
        </p:nvSpPr>
        <p:spPr>
          <a:xfrm>
            <a:off x="235033" y="593435"/>
            <a:ext cx="11702409" cy="6042892"/>
          </a:xfrm>
          <a:prstGeom prst="rect">
            <a:avLst/>
          </a:prstGeom>
          <a:solidFill>
            <a:schemeClr val="tx1"/>
          </a:solidFill>
        </p:spPr>
        <p:txBody>
          <a:bodyPr wrap="none" tIns="182880" rtlCol="0">
            <a:noAutofit/>
          </a:bodyPr>
          <a:lstStyle/>
          <a:p>
            <a:endParaRPr lang="en-US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9D0F441-A0BF-4D19-A20D-6AC4ECCF4A7A}"/>
              </a:ext>
            </a:extLst>
          </p:cNvPr>
          <p:cNvSpPr txBox="1"/>
          <p:nvPr/>
        </p:nvSpPr>
        <p:spPr>
          <a:xfrm>
            <a:off x="235033" y="-24607"/>
            <a:ext cx="1170240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 Can I Do To Rekindle The Way It Used To Be?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0275C38-5678-4F54-A441-9429E1718940}"/>
              </a:ext>
            </a:extLst>
          </p:cNvPr>
          <p:cNvSpPr txBox="1"/>
          <p:nvPr/>
        </p:nvSpPr>
        <p:spPr>
          <a:xfrm>
            <a:off x="4618181" y="4775200"/>
            <a:ext cx="840509" cy="769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A189F89-661C-4432-9E0F-0D9BB116A637}"/>
              </a:ext>
            </a:extLst>
          </p:cNvPr>
          <p:cNvSpPr txBox="1"/>
          <p:nvPr/>
        </p:nvSpPr>
        <p:spPr>
          <a:xfrm>
            <a:off x="339188" y="593435"/>
            <a:ext cx="11494097" cy="23184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just" rtl="0">
              <a:spcAft>
                <a:spcPts val="600"/>
              </a:spcAft>
            </a:pPr>
            <a:endParaRPr lang="en-US" sz="1800" b="1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Revelation 2:1-7</a:t>
            </a: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The church at Ephesus was where many are today</a:t>
            </a: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They still loved the Bible, the church and truth</a:t>
            </a:r>
            <a:endParaRPr lang="en-US" sz="2800" b="1" i="1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823398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8F0B4FA-6322-4EAB-9238-255EA7E2A2B4}"/>
              </a:ext>
            </a:extLst>
          </p:cNvPr>
          <p:cNvSpPr txBox="1"/>
          <p:nvPr/>
        </p:nvSpPr>
        <p:spPr>
          <a:xfrm>
            <a:off x="235033" y="51554"/>
            <a:ext cx="117024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Spirit and in Truth--Praying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BA146CE-4631-4211-B8BC-DF1768DB22B0}"/>
              </a:ext>
            </a:extLst>
          </p:cNvPr>
          <p:cNvSpPr txBox="1"/>
          <p:nvPr/>
        </p:nvSpPr>
        <p:spPr>
          <a:xfrm>
            <a:off x="235033" y="593435"/>
            <a:ext cx="11702409" cy="6042892"/>
          </a:xfrm>
          <a:prstGeom prst="rect">
            <a:avLst/>
          </a:prstGeom>
          <a:solidFill>
            <a:schemeClr val="tx1"/>
          </a:solidFill>
        </p:spPr>
        <p:txBody>
          <a:bodyPr wrap="none" tIns="182880" rtlCol="0">
            <a:noAutofit/>
          </a:bodyPr>
          <a:lstStyle/>
          <a:p>
            <a:endParaRPr lang="en-US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9D0F441-A0BF-4D19-A20D-6AC4ECCF4A7A}"/>
              </a:ext>
            </a:extLst>
          </p:cNvPr>
          <p:cNvSpPr txBox="1"/>
          <p:nvPr/>
        </p:nvSpPr>
        <p:spPr>
          <a:xfrm>
            <a:off x="235033" y="-24607"/>
            <a:ext cx="1170240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 Can I Do To Rekindle The Way It Used To Be?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0275C38-5678-4F54-A441-9429E1718940}"/>
              </a:ext>
            </a:extLst>
          </p:cNvPr>
          <p:cNvSpPr txBox="1"/>
          <p:nvPr/>
        </p:nvSpPr>
        <p:spPr>
          <a:xfrm>
            <a:off x="4618181" y="4775200"/>
            <a:ext cx="840509" cy="769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A189F89-661C-4432-9E0F-0D9BB116A637}"/>
              </a:ext>
            </a:extLst>
          </p:cNvPr>
          <p:cNvSpPr txBox="1"/>
          <p:nvPr/>
        </p:nvSpPr>
        <p:spPr>
          <a:xfrm>
            <a:off x="339188" y="593435"/>
            <a:ext cx="11494097" cy="2964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just" rtl="0">
              <a:spcAft>
                <a:spcPts val="600"/>
              </a:spcAft>
            </a:pPr>
            <a:endParaRPr lang="en-US" sz="1800" b="1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Revelation 2:1-7</a:t>
            </a: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The church at Ephesus was where many are today</a:t>
            </a: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They still loved the Bible, the church and truth</a:t>
            </a: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Their love had “cooled” and had change for what it used to be</a:t>
            </a:r>
            <a:endParaRPr lang="en-US" sz="2800" b="1" i="1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116780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8F0B4FA-6322-4EAB-9238-255EA7E2A2B4}"/>
              </a:ext>
            </a:extLst>
          </p:cNvPr>
          <p:cNvSpPr txBox="1"/>
          <p:nvPr/>
        </p:nvSpPr>
        <p:spPr>
          <a:xfrm>
            <a:off x="235033" y="51554"/>
            <a:ext cx="117024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Spirit and in Truth--Praying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BA146CE-4631-4211-B8BC-DF1768DB22B0}"/>
              </a:ext>
            </a:extLst>
          </p:cNvPr>
          <p:cNvSpPr txBox="1"/>
          <p:nvPr/>
        </p:nvSpPr>
        <p:spPr>
          <a:xfrm>
            <a:off x="235033" y="593435"/>
            <a:ext cx="11702409" cy="6042892"/>
          </a:xfrm>
          <a:prstGeom prst="rect">
            <a:avLst/>
          </a:prstGeom>
          <a:solidFill>
            <a:schemeClr val="tx1"/>
          </a:solidFill>
        </p:spPr>
        <p:txBody>
          <a:bodyPr wrap="none" tIns="182880" rtlCol="0">
            <a:noAutofit/>
          </a:bodyPr>
          <a:lstStyle/>
          <a:p>
            <a:endParaRPr lang="en-US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9D0F441-A0BF-4D19-A20D-6AC4ECCF4A7A}"/>
              </a:ext>
            </a:extLst>
          </p:cNvPr>
          <p:cNvSpPr txBox="1"/>
          <p:nvPr/>
        </p:nvSpPr>
        <p:spPr>
          <a:xfrm>
            <a:off x="235033" y="-24607"/>
            <a:ext cx="1170240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 Can I Do To Rekindle The Way It Used To Be?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0275C38-5678-4F54-A441-9429E1718940}"/>
              </a:ext>
            </a:extLst>
          </p:cNvPr>
          <p:cNvSpPr txBox="1"/>
          <p:nvPr/>
        </p:nvSpPr>
        <p:spPr>
          <a:xfrm>
            <a:off x="4618181" y="4775200"/>
            <a:ext cx="840509" cy="769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A189F89-661C-4432-9E0F-0D9BB116A637}"/>
              </a:ext>
            </a:extLst>
          </p:cNvPr>
          <p:cNvSpPr txBox="1"/>
          <p:nvPr/>
        </p:nvSpPr>
        <p:spPr>
          <a:xfrm>
            <a:off x="339188" y="593435"/>
            <a:ext cx="11494097" cy="36111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just" rtl="0">
              <a:spcAft>
                <a:spcPts val="600"/>
              </a:spcAft>
            </a:pPr>
            <a:endParaRPr lang="en-US" sz="1800" b="1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Revelation 2:1-7</a:t>
            </a: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The church at Ephesus was where many are today</a:t>
            </a: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They still loved the Bible, the church and truth</a:t>
            </a: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Their love had “cooled” and had change for what it used to be</a:t>
            </a: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The Divine answer </a:t>
            </a:r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 given for the remedy</a:t>
            </a:r>
            <a:endParaRPr lang="en-US" sz="2800" b="1" i="1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372367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8F0B4FA-6322-4EAB-9238-255EA7E2A2B4}"/>
              </a:ext>
            </a:extLst>
          </p:cNvPr>
          <p:cNvSpPr txBox="1"/>
          <p:nvPr/>
        </p:nvSpPr>
        <p:spPr>
          <a:xfrm>
            <a:off x="235033" y="51554"/>
            <a:ext cx="117024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Spirit and in Truth--Praying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BA146CE-4631-4211-B8BC-DF1768DB22B0}"/>
              </a:ext>
            </a:extLst>
          </p:cNvPr>
          <p:cNvSpPr txBox="1"/>
          <p:nvPr/>
        </p:nvSpPr>
        <p:spPr>
          <a:xfrm>
            <a:off x="235033" y="593435"/>
            <a:ext cx="11702409" cy="6042892"/>
          </a:xfrm>
          <a:prstGeom prst="rect">
            <a:avLst/>
          </a:prstGeom>
          <a:solidFill>
            <a:schemeClr val="tx1"/>
          </a:solidFill>
        </p:spPr>
        <p:txBody>
          <a:bodyPr wrap="none" tIns="182880" rtlCol="0">
            <a:noAutofit/>
          </a:bodyPr>
          <a:lstStyle/>
          <a:p>
            <a:endParaRPr lang="en-US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9D0F441-A0BF-4D19-A20D-6AC4ECCF4A7A}"/>
              </a:ext>
            </a:extLst>
          </p:cNvPr>
          <p:cNvSpPr txBox="1"/>
          <p:nvPr/>
        </p:nvSpPr>
        <p:spPr>
          <a:xfrm>
            <a:off x="235033" y="-24607"/>
            <a:ext cx="1170240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 Can I Do To Rekindle The Way It Used To Be?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0275C38-5678-4F54-A441-9429E1718940}"/>
              </a:ext>
            </a:extLst>
          </p:cNvPr>
          <p:cNvSpPr txBox="1"/>
          <p:nvPr/>
        </p:nvSpPr>
        <p:spPr>
          <a:xfrm>
            <a:off x="4618181" y="4775200"/>
            <a:ext cx="840509" cy="769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A189F89-661C-4432-9E0F-0D9BB116A637}"/>
              </a:ext>
            </a:extLst>
          </p:cNvPr>
          <p:cNvSpPr txBox="1"/>
          <p:nvPr/>
        </p:nvSpPr>
        <p:spPr>
          <a:xfrm>
            <a:off x="339188" y="593435"/>
            <a:ext cx="11494097" cy="42574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just" rtl="0">
              <a:spcAft>
                <a:spcPts val="600"/>
              </a:spcAft>
            </a:pPr>
            <a:endParaRPr lang="en-US" sz="1800" b="1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Revelation 2:1-7</a:t>
            </a: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The church at Ephesus was where many are today</a:t>
            </a: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They still loved the Bible, the church and truth</a:t>
            </a: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Their love had “cooled” and had change for what it used to be</a:t>
            </a: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The Divine answer </a:t>
            </a:r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 given for the remedy</a:t>
            </a:r>
          </a:p>
          <a:p>
            <a:pPr marL="230187" marR="0" algn="just" rtl="0">
              <a:lnSpc>
                <a:spcPct val="150000"/>
              </a:lnSpc>
              <a:buClr>
                <a:schemeClr val="bg1"/>
              </a:buClr>
            </a:pPr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-  Remember</a:t>
            </a:r>
            <a:endParaRPr lang="en-US" sz="2800" b="1" i="1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061543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8F0B4FA-6322-4EAB-9238-255EA7E2A2B4}"/>
              </a:ext>
            </a:extLst>
          </p:cNvPr>
          <p:cNvSpPr txBox="1"/>
          <p:nvPr/>
        </p:nvSpPr>
        <p:spPr>
          <a:xfrm>
            <a:off x="235033" y="51554"/>
            <a:ext cx="117024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Spirit and in Truth--Praying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BA146CE-4631-4211-B8BC-DF1768DB22B0}"/>
              </a:ext>
            </a:extLst>
          </p:cNvPr>
          <p:cNvSpPr txBox="1"/>
          <p:nvPr/>
        </p:nvSpPr>
        <p:spPr>
          <a:xfrm>
            <a:off x="235033" y="593435"/>
            <a:ext cx="11702409" cy="6042892"/>
          </a:xfrm>
          <a:prstGeom prst="rect">
            <a:avLst/>
          </a:prstGeom>
          <a:solidFill>
            <a:schemeClr val="tx1"/>
          </a:solidFill>
        </p:spPr>
        <p:txBody>
          <a:bodyPr wrap="none" tIns="182880" rtlCol="0">
            <a:noAutofit/>
          </a:bodyPr>
          <a:lstStyle/>
          <a:p>
            <a:endParaRPr lang="en-US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9D0F441-A0BF-4D19-A20D-6AC4ECCF4A7A}"/>
              </a:ext>
            </a:extLst>
          </p:cNvPr>
          <p:cNvSpPr txBox="1"/>
          <p:nvPr/>
        </p:nvSpPr>
        <p:spPr>
          <a:xfrm>
            <a:off x="235033" y="-24607"/>
            <a:ext cx="1170240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 Can I Do To Rekindle The Way It Used To Be?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0275C38-5678-4F54-A441-9429E1718940}"/>
              </a:ext>
            </a:extLst>
          </p:cNvPr>
          <p:cNvSpPr txBox="1"/>
          <p:nvPr/>
        </p:nvSpPr>
        <p:spPr>
          <a:xfrm>
            <a:off x="4618181" y="4775200"/>
            <a:ext cx="840509" cy="769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A189F89-661C-4432-9E0F-0D9BB116A637}"/>
              </a:ext>
            </a:extLst>
          </p:cNvPr>
          <p:cNvSpPr txBox="1"/>
          <p:nvPr/>
        </p:nvSpPr>
        <p:spPr>
          <a:xfrm>
            <a:off x="339188" y="593435"/>
            <a:ext cx="11494097" cy="49037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just" rtl="0">
              <a:spcAft>
                <a:spcPts val="600"/>
              </a:spcAft>
            </a:pPr>
            <a:endParaRPr lang="en-US" sz="1800" b="1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Revelation 2:1-7</a:t>
            </a: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The church at Ephesus was where many are today</a:t>
            </a: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They still loved the Bible, the church and truth</a:t>
            </a: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Their love had “cooled” and had change for what it used to be</a:t>
            </a: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The Divine answer </a:t>
            </a:r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 given for the remedy</a:t>
            </a:r>
          </a:p>
          <a:p>
            <a:pPr marL="230187" marR="0" algn="just" rtl="0">
              <a:lnSpc>
                <a:spcPct val="150000"/>
              </a:lnSpc>
              <a:buClr>
                <a:schemeClr val="bg1"/>
              </a:buClr>
            </a:pPr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-  Remember</a:t>
            </a:r>
          </a:p>
          <a:p>
            <a:pPr marL="230187" marR="0" algn="just" rtl="0">
              <a:lnSpc>
                <a:spcPct val="150000"/>
              </a:lnSpc>
              <a:buClr>
                <a:schemeClr val="bg1"/>
              </a:buClr>
            </a:pPr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-  Repent</a:t>
            </a:r>
            <a:endParaRPr lang="en-US" sz="2800" b="1" i="1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81961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8F0B4FA-6322-4EAB-9238-255EA7E2A2B4}"/>
              </a:ext>
            </a:extLst>
          </p:cNvPr>
          <p:cNvSpPr txBox="1"/>
          <p:nvPr/>
        </p:nvSpPr>
        <p:spPr>
          <a:xfrm>
            <a:off x="235033" y="51554"/>
            <a:ext cx="117024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Spirit and in Truth--Praying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BA146CE-4631-4211-B8BC-DF1768DB22B0}"/>
              </a:ext>
            </a:extLst>
          </p:cNvPr>
          <p:cNvSpPr txBox="1"/>
          <p:nvPr/>
        </p:nvSpPr>
        <p:spPr>
          <a:xfrm>
            <a:off x="235033" y="593435"/>
            <a:ext cx="11702409" cy="6042892"/>
          </a:xfrm>
          <a:prstGeom prst="rect">
            <a:avLst/>
          </a:prstGeom>
          <a:solidFill>
            <a:schemeClr val="tx1"/>
          </a:solidFill>
        </p:spPr>
        <p:txBody>
          <a:bodyPr wrap="none" tIns="182880" rtlCol="0">
            <a:noAutofit/>
          </a:bodyPr>
          <a:lstStyle/>
          <a:p>
            <a:endParaRPr lang="en-US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9D0F441-A0BF-4D19-A20D-6AC4ECCF4A7A}"/>
              </a:ext>
            </a:extLst>
          </p:cNvPr>
          <p:cNvSpPr txBox="1"/>
          <p:nvPr/>
        </p:nvSpPr>
        <p:spPr>
          <a:xfrm>
            <a:off x="235033" y="-24607"/>
            <a:ext cx="1170240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Introduction—Number One!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0275C38-5678-4F54-A441-9429E1718940}"/>
              </a:ext>
            </a:extLst>
          </p:cNvPr>
          <p:cNvSpPr txBox="1"/>
          <p:nvPr/>
        </p:nvSpPr>
        <p:spPr>
          <a:xfrm>
            <a:off x="4618181" y="4775200"/>
            <a:ext cx="840509" cy="769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A189F89-661C-4432-9E0F-0D9BB116A637}"/>
              </a:ext>
            </a:extLst>
          </p:cNvPr>
          <p:cNvSpPr txBox="1"/>
          <p:nvPr/>
        </p:nvSpPr>
        <p:spPr>
          <a:xfrm>
            <a:off x="339188" y="593435"/>
            <a:ext cx="11494097" cy="16721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just" rtl="0">
              <a:spcAft>
                <a:spcPts val="600"/>
              </a:spcAft>
            </a:pPr>
            <a:endParaRPr lang="en-US" sz="1800" b="1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Who’s Number One:  “My team is better than your team”</a:t>
            </a: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Courtship/Marriage:  “I love your more than anyone or anything”</a:t>
            </a:r>
            <a:endParaRPr lang="en-US" sz="3600" b="1" i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63284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8F0B4FA-6322-4EAB-9238-255EA7E2A2B4}"/>
              </a:ext>
            </a:extLst>
          </p:cNvPr>
          <p:cNvSpPr txBox="1"/>
          <p:nvPr/>
        </p:nvSpPr>
        <p:spPr>
          <a:xfrm>
            <a:off x="235033" y="51554"/>
            <a:ext cx="117024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Spirit and in Truth--Praying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BA146CE-4631-4211-B8BC-DF1768DB22B0}"/>
              </a:ext>
            </a:extLst>
          </p:cNvPr>
          <p:cNvSpPr txBox="1"/>
          <p:nvPr/>
        </p:nvSpPr>
        <p:spPr>
          <a:xfrm>
            <a:off x="235033" y="593435"/>
            <a:ext cx="11702409" cy="6042892"/>
          </a:xfrm>
          <a:prstGeom prst="rect">
            <a:avLst/>
          </a:prstGeom>
          <a:solidFill>
            <a:schemeClr val="tx1"/>
          </a:solidFill>
        </p:spPr>
        <p:txBody>
          <a:bodyPr wrap="none" tIns="182880" rtlCol="0">
            <a:noAutofit/>
          </a:bodyPr>
          <a:lstStyle/>
          <a:p>
            <a:endParaRPr lang="en-US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9D0F441-A0BF-4D19-A20D-6AC4ECCF4A7A}"/>
              </a:ext>
            </a:extLst>
          </p:cNvPr>
          <p:cNvSpPr txBox="1"/>
          <p:nvPr/>
        </p:nvSpPr>
        <p:spPr>
          <a:xfrm>
            <a:off x="235033" y="-24607"/>
            <a:ext cx="1170240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 Can I Do To Rekindle The Way It Used To Be?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0275C38-5678-4F54-A441-9429E1718940}"/>
              </a:ext>
            </a:extLst>
          </p:cNvPr>
          <p:cNvSpPr txBox="1"/>
          <p:nvPr/>
        </p:nvSpPr>
        <p:spPr>
          <a:xfrm>
            <a:off x="4618181" y="4775200"/>
            <a:ext cx="840509" cy="769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A189F89-661C-4432-9E0F-0D9BB116A637}"/>
              </a:ext>
            </a:extLst>
          </p:cNvPr>
          <p:cNvSpPr txBox="1"/>
          <p:nvPr/>
        </p:nvSpPr>
        <p:spPr>
          <a:xfrm>
            <a:off x="339188" y="593435"/>
            <a:ext cx="11494097" cy="55501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just" rtl="0">
              <a:spcAft>
                <a:spcPts val="600"/>
              </a:spcAft>
            </a:pPr>
            <a:endParaRPr lang="en-US" sz="1800" b="1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Revelation 2:1-7</a:t>
            </a: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The church at Ephesus was where many are today</a:t>
            </a: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They still loved the Bible, the church and truth</a:t>
            </a: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Their love had “cooled” and had change for what it used to be</a:t>
            </a: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The Divine answer </a:t>
            </a:r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 given for the remedy</a:t>
            </a:r>
          </a:p>
          <a:p>
            <a:pPr marL="230187" marR="0" algn="just" rtl="0">
              <a:lnSpc>
                <a:spcPct val="150000"/>
              </a:lnSpc>
              <a:buClr>
                <a:schemeClr val="bg1"/>
              </a:buClr>
            </a:pPr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-  Remember</a:t>
            </a:r>
          </a:p>
          <a:p>
            <a:pPr marL="230187" marR="0" algn="just" rtl="0">
              <a:lnSpc>
                <a:spcPct val="150000"/>
              </a:lnSpc>
              <a:buClr>
                <a:schemeClr val="bg1"/>
              </a:buClr>
            </a:pPr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-  Repent</a:t>
            </a:r>
          </a:p>
          <a:p>
            <a:pPr marL="230187" marR="0" algn="just" rtl="0">
              <a:lnSpc>
                <a:spcPct val="150000"/>
              </a:lnSpc>
              <a:buClr>
                <a:schemeClr val="bg1"/>
              </a:buClr>
            </a:pPr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-  Do the works today as you did at first!</a:t>
            </a:r>
            <a:endParaRPr lang="en-US" sz="2800" b="1" i="1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195820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6"/>
          <p:cNvSpPr txBox="1">
            <a:spLocks noGrp="1"/>
          </p:cNvSpPr>
          <p:nvPr>
            <p:ph type="title"/>
          </p:nvPr>
        </p:nvSpPr>
        <p:spPr>
          <a:xfrm>
            <a:off x="2509284" y="299702"/>
            <a:ext cx="9377916" cy="14807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mbria"/>
              <a:buNone/>
            </a:pPr>
            <a:r>
              <a:rPr lang="en-US" dirty="0">
                <a:solidFill>
                  <a:srgbClr val="FFFF00"/>
                </a:solidFill>
              </a:rPr>
              <a:t>First Steps in Faith</a:t>
            </a:r>
            <a:endParaRPr dirty="0">
              <a:solidFill>
                <a:srgbClr val="FFFF00"/>
              </a:solidFill>
            </a:endParaRPr>
          </a:p>
        </p:txBody>
      </p:sp>
      <p:sp>
        <p:nvSpPr>
          <p:cNvPr id="99" name="Google Shape;99;p16"/>
          <p:cNvSpPr txBox="1">
            <a:spLocks noGrp="1"/>
          </p:cNvSpPr>
          <p:nvPr>
            <p:ph type="body" idx="1"/>
          </p:nvPr>
        </p:nvSpPr>
        <p:spPr>
          <a:xfrm>
            <a:off x="540775" y="1780469"/>
            <a:ext cx="11115314" cy="46989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742950" lvl="1" indent="-285750">
              <a:lnSpc>
                <a:spcPct val="150000"/>
              </a:lnSpc>
              <a:spcBef>
                <a:spcPts val="0"/>
              </a:spcBef>
              <a:buSzPts val="3000"/>
            </a:pPr>
            <a:endParaRPr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691006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6"/>
          <p:cNvSpPr txBox="1">
            <a:spLocks noGrp="1"/>
          </p:cNvSpPr>
          <p:nvPr>
            <p:ph type="title"/>
          </p:nvPr>
        </p:nvSpPr>
        <p:spPr>
          <a:xfrm>
            <a:off x="2509284" y="299702"/>
            <a:ext cx="9377916" cy="14807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mbria"/>
              <a:buNone/>
            </a:pPr>
            <a:r>
              <a:rPr lang="en-US" dirty="0">
                <a:solidFill>
                  <a:srgbClr val="FFFF00"/>
                </a:solidFill>
              </a:rPr>
              <a:t>First Steps in Faith</a:t>
            </a:r>
            <a:endParaRPr dirty="0">
              <a:solidFill>
                <a:srgbClr val="FFFF00"/>
              </a:solidFill>
            </a:endParaRPr>
          </a:p>
        </p:txBody>
      </p:sp>
      <p:sp>
        <p:nvSpPr>
          <p:cNvPr id="99" name="Google Shape;99;p16"/>
          <p:cNvSpPr txBox="1">
            <a:spLocks noGrp="1"/>
          </p:cNvSpPr>
          <p:nvPr>
            <p:ph type="body" idx="1"/>
          </p:nvPr>
        </p:nvSpPr>
        <p:spPr>
          <a:xfrm>
            <a:off x="540775" y="1780469"/>
            <a:ext cx="11115314" cy="46989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742950" lvl="1" indent="-285750">
              <a:lnSpc>
                <a:spcPct val="150000"/>
              </a:lnSpc>
              <a:spcBef>
                <a:spcPts val="0"/>
              </a:spcBef>
              <a:buSzPts val="3000"/>
            </a:pPr>
            <a:r>
              <a:rPr lang="en-US" sz="3200" dirty="0">
                <a:solidFill>
                  <a:schemeClr val="lt1"/>
                </a:solidFill>
              </a:rPr>
              <a:t>  Believe							</a:t>
            </a:r>
            <a:r>
              <a:rPr lang="en-US" sz="3200" dirty="0"/>
              <a:t>Mark 16:16</a:t>
            </a:r>
            <a:endParaRPr sz="3200" dirty="0"/>
          </a:p>
        </p:txBody>
      </p:sp>
    </p:spTree>
    <p:extLst>
      <p:ext uri="{BB962C8B-B14F-4D97-AF65-F5344CB8AC3E}">
        <p14:creationId xmlns:p14="http://schemas.microsoft.com/office/powerpoint/2010/main" val="357716417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6"/>
          <p:cNvSpPr txBox="1">
            <a:spLocks noGrp="1"/>
          </p:cNvSpPr>
          <p:nvPr>
            <p:ph type="title"/>
          </p:nvPr>
        </p:nvSpPr>
        <p:spPr>
          <a:xfrm>
            <a:off x="2509284" y="299702"/>
            <a:ext cx="9377916" cy="14807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mbria"/>
              <a:buNone/>
            </a:pPr>
            <a:r>
              <a:rPr lang="en-US" dirty="0">
                <a:solidFill>
                  <a:srgbClr val="FFFF00"/>
                </a:solidFill>
              </a:rPr>
              <a:t>First Steps in Faith</a:t>
            </a:r>
            <a:endParaRPr dirty="0">
              <a:solidFill>
                <a:srgbClr val="FFFF00"/>
              </a:solidFill>
            </a:endParaRPr>
          </a:p>
        </p:txBody>
      </p:sp>
      <p:sp>
        <p:nvSpPr>
          <p:cNvPr id="99" name="Google Shape;99;p16"/>
          <p:cNvSpPr txBox="1">
            <a:spLocks noGrp="1"/>
          </p:cNvSpPr>
          <p:nvPr>
            <p:ph type="body" idx="1"/>
          </p:nvPr>
        </p:nvSpPr>
        <p:spPr>
          <a:xfrm>
            <a:off x="540775" y="1780469"/>
            <a:ext cx="11115314" cy="46989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742950" lvl="1" indent="-285750">
              <a:lnSpc>
                <a:spcPct val="150000"/>
              </a:lnSpc>
              <a:spcBef>
                <a:spcPts val="0"/>
              </a:spcBef>
              <a:buSzPts val="3000"/>
            </a:pPr>
            <a:r>
              <a:rPr lang="en-US" sz="3200" dirty="0">
                <a:solidFill>
                  <a:schemeClr val="lt1"/>
                </a:solidFill>
              </a:rPr>
              <a:t>  Believe							</a:t>
            </a:r>
            <a:r>
              <a:rPr lang="en-US" sz="3200" dirty="0"/>
              <a:t>Mark 16:16</a:t>
            </a:r>
            <a:endParaRPr sz="3200" dirty="0"/>
          </a:p>
          <a:p>
            <a:pPr marL="742950" lvl="1" indent="-285750">
              <a:lnSpc>
                <a:spcPct val="150000"/>
              </a:lnSpc>
              <a:spcBef>
                <a:spcPts val="200"/>
              </a:spcBef>
              <a:buSzPts val="3000"/>
            </a:pPr>
            <a:r>
              <a:rPr lang="en-US" sz="3200" dirty="0">
                <a:solidFill>
                  <a:schemeClr val="lt1"/>
                </a:solidFill>
              </a:rPr>
              <a:t>  Repent 							Luke 13:3</a:t>
            </a:r>
            <a:endParaRPr sz="3200" dirty="0"/>
          </a:p>
        </p:txBody>
      </p:sp>
    </p:spTree>
    <p:extLst>
      <p:ext uri="{BB962C8B-B14F-4D97-AF65-F5344CB8AC3E}">
        <p14:creationId xmlns:p14="http://schemas.microsoft.com/office/powerpoint/2010/main" val="349052874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6"/>
          <p:cNvSpPr txBox="1">
            <a:spLocks noGrp="1"/>
          </p:cNvSpPr>
          <p:nvPr>
            <p:ph type="title"/>
          </p:nvPr>
        </p:nvSpPr>
        <p:spPr>
          <a:xfrm>
            <a:off x="2509284" y="299702"/>
            <a:ext cx="9377916" cy="14807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mbria"/>
              <a:buNone/>
            </a:pPr>
            <a:r>
              <a:rPr lang="en-US" dirty="0">
                <a:solidFill>
                  <a:srgbClr val="FFFF00"/>
                </a:solidFill>
              </a:rPr>
              <a:t>First Steps in Faith</a:t>
            </a:r>
            <a:endParaRPr dirty="0">
              <a:solidFill>
                <a:srgbClr val="FFFF00"/>
              </a:solidFill>
            </a:endParaRPr>
          </a:p>
        </p:txBody>
      </p:sp>
      <p:sp>
        <p:nvSpPr>
          <p:cNvPr id="99" name="Google Shape;99;p16"/>
          <p:cNvSpPr txBox="1">
            <a:spLocks noGrp="1"/>
          </p:cNvSpPr>
          <p:nvPr>
            <p:ph type="body" idx="1"/>
          </p:nvPr>
        </p:nvSpPr>
        <p:spPr>
          <a:xfrm>
            <a:off x="540775" y="1780469"/>
            <a:ext cx="11115314" cy="46989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742950" lvl="1" indent="-285750">
              <a:lnSpc>
                <a:spcPct val="150000"/>
              </a:lnSpc>
              <a:spcBef>
                <a:spcPts val="0"/>
              </a:spcBef>
              <a:buSzPts val="3000"/>
            </a:pPr>
            <a:r>
              <a:rPr lang="en-US" sz="3200" dirty="0">
                <a:solidFill>
                  <a:schemeClr val="lt1"/>
                </a:solidFill>
              </a:rPr>
              <a:t>  Believe							</a:t>
            </a:r>
            <a:r>
              <a:rPr lang="en-US" sz="3200" dirty="0"/>
              <a:t>Mark 16:16</a:t>
            </a:r>
            <a:endParaRPr sz="3200" dirty="0"/>
          </a:p>
          <a:p>
            <a:pPr marL="742950" lvl="1" indent="-285750">
              <a:lnSpc>
                <a:spcPct val="150000"/>
              </a:lnSpc>
              <a:spcBef>
                <a:spcPts val="200"/>
              </a:spcBef>
              <a:buSzPts val="3000"/>
            </a:pPr>
            <a:r>
              <a:rPr lang="en-US" sz="3200" dirty="0">
                <a:solidFill>
                  <a:schemeClr val="lt1"/>
                </a:solidFill>
              </a:rPr>
              <a:t>  Repent 							Luke 13:3</a:t>
            </a:r>
            <a:endParaRPr sz="3200" dirty="0"/>
          </a:p>
          <a:p>
            <a:pPr marL="742950" lvl="1" indent="-285750">
              <a:lnSpc>
                <a:spcPct val="150000"/>
              </a:lnSpc>
              <a:spcBef>
                <a:spcPts val="200"/>
              </a:spcBef>
              <a:buSzPts val="3000"/>
            </a:pPr>
            <a:r>
              <a:rPr lang="en-US" sz="3200" dirty="0">
                <a:solidFill>
                  <a:schemeClr val="lt1"/>
                </a:solidFill>
              </a:rPr>
              <a:t>  Confess Faith in Him					Rom. 10:9</a:t>
            </a:r>
            <a:endParaRPr sz="3200" dirty="0"/>
          </a:p>
        </p:txBody>
      </p:sp>
    </p:spTree>
    <p:extLst>
      <p:ext uri="{BB962C8B-B14F-4D97-AF65-F5344CB8AC3E}">
        <p14:creationId xmlns:p14="http://schemas.microsoft.com/office/powerpoint/2010/main" val="357358672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6"/>
          <p:cNvSpPr txBox="1">
            <a:spLocks noGrp="1"/>
          </p:cNvSpPr>
          <p:nvPr>
            <p:ph type="title"/>
          </p:nvPr>
        </p:nvSpPr>
        <p:spPr>
          <a:xfrm>
            <a:off x="2509284" y="299702"/>
            <a:ext cx="9377916" cy="14807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mbria"/>
              <a:buNone/>
            </a:pPr>
            <a:r>
              <a:rPr lang="en-US" dirty="0">
                <a:solidFill>
                  <a:srgbClr val="FFFF00"/>
                </a:solidFill>
              </a:rPr>
              <a:t>First Steps in Faith</a:t>
            </a:r>
            <a:endParaRPr dirty="0">
              <a:solidFill>
                <a:srgbClr val="FFFF00"/>
              </a:solidFill>
            </a:endParaRPr>
          </a:p>
        </p:txBody>
      </p:sp>
      <p:sp>
        <p:nvSpPr>
          <p:cNvPr id="99" name="Google Shape;99;p16"/>
          <p:cNvSpPr txBox="1">
            <a:spLocks noGrp="1"/>
          </p:cNvSpPr>
          <p:nvPr>
            <p:ph type="body" idx="1"/>
          </p:nvPr>
        </p:nvSpPr>
        <p:spPr>
          <a:xfrm>
            <a:off x="540775" y="1780469"/>
            <a:ext cx="11115314" cy="46989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742950" lvl="1" indent="-285750">
              <a:lnSpc>
                <a:spcPct val="150000"/>
              </a:lnSpc>
              <a:spcBef>
                <a:spcPts val="0"/>
              </a:spcBef>
              <a:buSzPts val="3000"/>
            </a:pPr>
            <a:r>
              <a:rPr lang="en-US" sz="3200" dirty="0">
                <a:solidFill>
                  <a:schemeClr val="lt1"/>
                </a:solidFill>
              </a:rPr>
              <a:t>  Believe							</a:t>
            </a:r>
            <a:r>
              <a:rPr lang="en-US" sz="3200" dirty="0"/>
              <a:t>Mark 16:16</a:t>
            </a:r>
            <a:endParaRPr sz="3200" dirty="0"/>
          </a:p>
          <a:p>
            <a:pPr marL="742950" lvl="1" indent="-285750">
              <a:lnSpc>
                <a:spcPct val="150000"/>
              </a:lnSpc>
              <a:spcBef>
                <a:spcPts val="200"/>
              </a:spcBef>
              <a:buSzPts val="3000"/>
            </a:pPr>
            <a:r>
              <a:rPr lang="en-US" sz="3200" dirty="0">
                <a:solidFill>
                  <a:schemeClr val="lt1"/>
                </a:solidFill>
              </a:rPr>
              <a:t>  Repent 							Luke 13:3</a:t>
            </a:r>
            <a:endParaRPr sz="3200" dirty="0"/>
          </a:p>
          <a:p>
            <a:pPr marL="742950" lvl="1" indent="-285750">
              <a:lnSpc>
                <a:spcPct val="150000"/>
              </a:lnSpc>
              <a:spcBef>
                <a:spcPts val="200"/>
              </a:spcBef>
              <a:buSzPts val="3000"/>
            </a:pPr>
            <a:r>
              <a:rPr lang="en-US" sz="3200" dirty="0">
                <a:solidFill>
                  <a:schemeClr val="lt1"/>
                </a:solidFill>
              </a:rPr>
              <a:t>  Confess Faith in Him					Rom. 10:9</a:t>
            </a:r>
            <a:endParaRPr sz="3200" dirty="0"/>
          </a:p>
          <a:p>
            <a:pPr marL="742950" lvl="1" indent="-285750">
              <a:lnSpc>
                <a:spcPct val="150000"/>
              </a:lnSpc>
              <a:spcBef>
                <a:spcPts val="200"/>
              </a:spcBef>
              <a:buSzPts val="3000"/>
            </a:pPr>
            <a:r>
              <a:rPr lang="en-US" sz="3200" dirty="0">
                <a:solidFill>
                  <a:schemeClr val="lt1"/>
                </a:solidFill>
              </a:rPr>
              <a:t>  Be Baptized Into Him, sins washed away	Acts 22:16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25738606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6"/>
          <p:cNvSpPr txBox="1">
            <a:spLocks noGrp="1"/>
          </p:cNvSpPr>
          <p:nvPr>
            <p:ph type="title"/>
          </p:nvPr>
        </p:nvSpPr>
        <p:spPr>
          <a:xfrm>
            <a:off x="2509284" y="299702"/>
            <a:ext cx="9377916" cy="14807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mbria"/>
              <a:buNone/>
            </a:pPr>
            <a:r>
              <a:rPr lang="en-US" dirty="0">
                <a:solidFill>
                  <a:srgbClr val="FFFF00"/>
                </a:solidFill>
              </a:rPr>
              <a:t>First Steps in Faith</a:t>
            </a:r>
            <a:endParaRPr dirty="0">
              <a:solidFill>
                <a:srgbClr val="FFFF00"/>
              </a:solidFill>
            </a:endParaRPr>
          </a:p>
        </p:txBody>
      </p:sp>
      <p:sp>
        <p:nvSpPr>
          <p:cNvPr id="99" name="Google Shape;99;p16"/>
          <p:cNvSpPr txBox="1">
            <a:spLocks noGrp="1"/>
          </p:cNvSpPr>
          <p:nvPr>
            <p:ph type="body" idx="1"/>
          </p:nvPr>
        </p:nvSpPr>
        <p:spPr>
          <a:xfrm>
            <a:off x="540775" y="1780469"/>
            <a:ext cx="11115314" cy="46989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742950" lvl="1" indent="-285750">
              <a:lnSpc>
                <a:spcPct val="150000"/>
              </a:lnSpc>
              <a:spcBef>
                <a:spcPts val="0"/>
              </a:spcBef>
              <a:buSzPts val="3000"/>
            </a:pPr>
            <a:r>
              <a:rPr lang="en-US" sz="3200" dirty="0">
                <a:solidFill>
                  <a:schemeClr val="lt1"/>
                </a:solidFill>
              </a:rPr>
              <a:t>  Believe							</a:t>
            </a:r>
            <a:r>
              <a:rPr lang="en-US" sz="3200" dirty="0"/>
              <a:t>Mark 16:16</a:t>
            </a:r>
            <a:endParaRPr sz="3200" dirty="0"/>
          </a:p>
          <a:p>
            <a:pPr marL="742950" lvl="1" indent="-285750">
              <a:lnSpc>
                <a:spcPct val="150000"/>
              </a:lnSpc>
              <a:spcBef>
                <a:spcPts val="200"/>
              </a:spcBef>
              <a:buSzPts val="3000"/>
            </a:pPr>
            <a:r>
              <a:rPr lang="en-US" sz="3200" dirty="0">
                <a:solidFill>
                  <a:schemeClr val="lt1"/>
                </a:solidFill>
              </a:rPr>
              <a:t>  Repent 							Luke 13:3</a:t>
            </a:r>
            <a:endParaRPr sz="3200" dirty="0"/>
          </a:p>
          <a:p>
            <a:pPr marL="742950" lvl="1" indent="-285750">
              <a:lnSpc>
                <a:spcPct val="150000"/>
              </a:lnSpc>
              <a:spcBef>
                <a:spcPts val="200"/>
              </a:spcBef>
              <a:buSzPts val="3000"/>
            </a:pPr>
            <a:r>
              <a:rPr lang="en-US" sz="3200" dirty="0">
                <a:solidFill>
                  <a:schemeClr val="lt1"/>
                </a:solidFill>
              </a:rPr>
              <a:t>  Confess Faith in Him					Rom. 10:9</a:t>
            </a:r>
            <a:endParaRPr sz="3200" dirty="0"/>
          </a:p>
          <a:p>
            <a:pPr marL="742950" lvl="1" indent="-285750">
              <a:lnSpc>
                <a:spcPct val="150000"/>
              </a:lnSpc>
              <a:spcBef>
                <a:spcPts val="200"/>
              </a:spcBef>
              <a:buSzPts val="3000"/>
            </a:pPr>
            <a:r>
              <a:rPr lang="en-US" sz="3200" dirty="0">
                <a:solidFill>
                  <a:schemeClr val="lt1"/>
                </a:solidFill>
              </a:rPr>
              <a:t>  Be Baptized Into Him, sins washed away	Acts 22:16</a:t>
            </a:r>
            <a:endParaRPr lang="en-US" sz="3200" dirty="0"/>
          </a:p>
          <a:p>
            <a:pPr marL="457200" lvl="1" indent="-457200" algn="ctr">
              <a:lnSpc>
                <a:spcPct val="150000"/>
              </a:lnSpc>
              <a:spcBef>
                <a:spcPts val="200"/>
              </a:spcBef>
              <a:buSzPts val="3000"/>
              <a:buNone/>
            </a:pPr>
            <a:r>
              <a:rPr lang="en-US" sz="3200" b="1" i="1" dirty="0">
                <a:solidFill>
                  <a:srgbClr val="FFFF00"/>
                </a:solidFill>
              </a:rPr>
              <a:t>You are Now a Member of His </a:t>
            </a:r>
            <a:r>
              <a:rPr lang="en-US" sz="3200" i="1" dirty="0">
                <a:solidFill>
                  <a:srgbClr val="FFFF00"/>
                </a:solidFill>
              </a:rPr>
              <a:t>Flock—Hi</a:t>
            </a:r>
            <a:r>
              <a:rPr lang="en-US" sz="3200" b="1" i="1" dirty="0">
                <a:solidFill>
                  <a:srgbClr val="FFFF00"/>
                </a:solidFill>
              </a:rPr>
              <a:t>s Glorious Church</a:t>
            </a:r>
          </a:p>
        </p:txBody>
      </p:sp>
    </p:spTree>
    <p:extLst>
      <p:ext uri="{BB962C8B-B14F-4D97-AF65-F5344CB8AC3E}">
        <p14:creationId xmlns:p14="http://schemas.microsoft.com/office/powerpoint/2010/main" val="384767127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6"/>
          <p:cNvSpPr txBox="1">
            <a:spLocks noGrp="1"/>
          </p:cNvSpPr>
          <p:nvPr>
            <p:ph type="title"/>
          </p:nvPr>
        </p:nvSpPr>
        <p:spPr>
          <a:xfrm>
            <a:off x="2509284" y="299702"/>
            <a:ext cx="9377916" cy="14807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mbria"/>
              <a:buNone/>
            </a:pPr>
            <a:r>
              <a:rPr lang="en-US" dirty="0">
                <a:solidFill>
                  <a:srgbClr val="FFFF00"/>
                </a:solidFill>
              </a:rPr>
              <a:t>First Steps in Faith</a:t>
            </a:r>
            <a:endParaRPr dirty="0">
              <a:solidFill>
                <a:srgbClr val="FFFF00"/>
              </a:solidFill>
            </a:endParaRPr>
          </a:p>
        </p:txBody>
      </p:sp>
      <p:sp>
        <p:nvSpPr>
          <p:cNvPr id="99" name="Google Shape;99;p16"/>
          <p:cNvSpPr txBox="1">
            <a:spLocks noGrp="1"/>
          </p:cNvSpPr>
          <p:nvPr>
            <p:ph type="body" idx="1"/>
          </p:nvPr>
        </p:nvSpPr>
        <p:spPr>
          <a:xfrm>
            <a:off x="540775" y="1780469"/>
            <a:ext cx="11115314" cy="46989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742950" lvl="1" indent="-285750">
              <a:lnSpc>
                <a:spcPct val="150000"/>
              </a:lnSpc>
              <a:spcBef>
                <a:spcPts val="0"/>
              </a:spcBef>
              <a:buSzPts val="3000"/>
            </a:pPr>
            <a:r>
              <a:rPr lang="en-US" sz="3200" dirty="0">
                <a:solidFill>
                  <a:schemeClr val="lt1"/>
                </a:solidFill>
              </a:rPr>
              <a:t>  Believe							</a:t>
            </a:r>
            <a:r>
              <a:rPr lang="en-US" sz="3200" dirty="0"/>
              <a:t>Mark 16:16</a:t>
            </a:r>
            <a:endParaRPr sz="3200" dirty="0"/>
          </a:p>
          <a:p>
            <a:pPr marL="742950" lvl="1" indent="-285750">
              <a:lnSpc>
                <a:spcPct val="150000"/>
              </a:lnSpc>
              <a:spcBef>
                <a:spcPts val="200"/>
              </a:spcBef>
              <a:buSzPts val="3000"/>
            </a:pPr>
            <a:r>
              <a:rPr lang="en-US" sz="3200" dirty="0">
                <a:solidFill>
                  <a:schemeClr val="lt1"/>
                </a:solidFill>
              </a:rPr>
              <a:t>  Repent 							Luke 13:3</a:t>
            </a:r>
            <a:endParaRPr sz="3200" dirty="0"/>
          </a:p>
          <a:p>
            <a:pPr marL="742950" lvl="1" indent="-285750">
              <a:lnSpc>
                <a:spcPct val="150000"/>
              </a:lnSpc>
              <a:spcBef>
                <a:spcPts val="200"/>
              </a:spcBef>
              <a:buSzPts val="3000"/>
            </a:pPr>
            <a:r>
              <a:rPr lang="en-US" sz="3200" dirty="0">
                <a:solidFill>
                  <a:schemeClr val="lt1"/>
                </a:solidFill>
              </a:rPr>
              <a:t>  Confess Faith in Him					Rom. 10:9</a:t>
            </a:r>
            <a:endParaRPr sz="3200" dirty="0"/>
          </a:p>
          <a:p>
            <a:pPr marL="742950" lvl="1" indent="-285750">
              <a:lnSpc>
                <a:spcPct val="150000"/>
              </a:lnSpc>
              <a:spcBef>
                <a:spcPts val="200"/>
              </a:spcBef>
              <a:buSzPts val="3000"/>
            </a:pPr>
            <a:r>
              <a:rPr lang="en-US" sz="3200" dirty="0">
                <a:solidFill>
                  <a:schemeClr val="lt1"/>
                </a:solidFill>
              </a:rPr>
              <a:t>  Be Baptized Into Him, sins washed away	Acts 22:16</a:t>
            </a:r>
            <a:endParaRPr lang="en-US" sz="3200" dirty="0"/>
          </a:p>
          <a:p>
            <a:pPr marL="457200" lvl="1" indent="-457200" algn="ctr">
              <a:lnSpc>
                <a:spcPct val="150000"/>
              </a:lnSpc>
              <a:spcBef>
                <a:spcPts val="200"/>
              </a:spcBef>
              <a:buSzPts val="3000"/>
              <a:buNone/>
            </a:pPr>
            <a:r>
              <a:rPr lang="en-US" sz="3200" b="1" i="1" dirty="0">
                <a:solidFill>
                  <a:srgbClr val="FFFF00"/>
                </a:solidFill>
              </a:rPr>
              <a:t>You are Now a Member of His </a:t>
            </a:r>
            <a:r>
              <a:rPr lang="en-US" sz="3200" i="1" dirty="0">
                <a:solidFill>
                  <a:srgbClr val="FFFF00"/>
                </a:solidFill>
              </a:rPr>
              <a:t>Flock—Hi</a:t>
            </a:r>
            <a:r>
              <a:rPr lang="en-US" sz="3200" b="1" i="1" dirty="0">
                <a:solidFill>
                  <a:srgbClr val="FFFF00"/>
                </a:solidFill>
              </a:rPr>
              <a:t>s Glorious Church</a:t>
            </a:r>
          </a:p>
          <a:p>
            <a:pPr indent="4763">
              <a:lnSpc>
                <a:spcPct val="150000"/>
              </a:lnSpc>
              <a:spcBef>
                <a:spcPts val="200"/>
              </a:spcBef>
              <a:buSzPts val="3000"/>
            </a:pPr>
            <a:r>
              <a:rPr lang="en-US" sz="3200" dirty="0">
                <a:solidFill>
                  <a:schemeClr val="bg1"/>
                </a:solidFill>
              </a:rPr>
              <a:t>   Now be faithful until you die			Rev. 2:10</a:t>
            </a:r>
            <a:endParaRPr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87916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8F0B4FA-6322-4EAB-9238-255EA7E2A2B4}"/>
              </a:ext>
            </a:extLst>
          </p:cNvPr>
          <p:cNvSpPr txBox="1"/>
          <p:nvPr/>
        </p:nvSpPr>
        <p:spPr>
          <a:xfrm>
            <a:off x="235033" y="51554"/>
            <a:ext cx="117024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Spirit and in Truth--Praying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BA146CE-4631-4211-B8BC-DF1768DB22B0}"/>
              </a:ext>
            </a:extLst>
          </p:cNvPr>
          <p:cNvSpPr txBox="1"/>
          <p:nvPr/>
        </p:nvSpPr>
        <p:spPr>
          <a:xfrm>
            <a:off x="235033" y="593435"/>
            <a:ext cx="11702409" cy="6042892"/>
          </a:xfrm>
          <a:prstGeom prst="rect">
            <a:avLst/>
          </a:prstGeom>
          <a:solidFill>
            <a:schemeClr val="tx1"/>
          </a:solidFill>
        </p:spPr>
        <p:txBody>
          <a:bodyPr wrap="none" tIns="182880" rtlCol="0">
            <a:noAutofit/>
          </a:bodyPr>
          <a:lstStyle/>
          <a:p>
            <a:endParaRPr lang="en-US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9D0F441-A0BF-4D19-A20D-6AC4ECCF4A7A}"/>
              </a:ext>
            </a:extLst>
          </p:cNvPr>
          <p:cNvSpPr txBox="1"/>
          <p:nvPr/>
        </p:nvSpPr>
        <p:spPr>
          <a:xfrm>
            <a:off x="235033" y="-24607"/>
            <a:ext cx="1170240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Introduction—Number One!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0275C38-5678-4F54-A441-9429E1718940}"/>
              </a:ext>
            </a:extLst>
          </p:cNvPr>
          <p:cNvSpPr txBox="1"/>
          <p:nvPr/>
        </p:nvSpPr>
        <p:spPr>
          <a:xfrm>
            <a:off x="4618181" y="4775200"/>
            <a:ext cx="840509" cy="769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A189F89-661C-4432-9E0F-0D9BB116A637}"/>
              </a:ext>
            </a:extLst>
          </p:cNvPr>
          <p:cNvSpPr txBox="1"/>
          <p:nvPr/>
        </p:nvSpPr>
        <p:spPr>
          <a:xfrm>
            <a:off x="339188" y="593435"/>
            <a:ext cx="11494097" cy="23184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just" rtl="0">
              <a:spcAft>
                <a:spcPts val="600"/>
              </a:spcAft>
            </a:pPr>
            <a:endParaRPr lang="en-US" sz="1800" b="1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Who’s Number One:  “My team is better than your team”</a:t>
            </a: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Courtship/Marriage:  “I love your more than anyone or anything”</a:t>
            </a: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Trouble in our world: “I love ME more than anything”</a:t>
            </a:r>
            <a:endParaRPr lang="en-US" sz="3600" b="1" i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13342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8F0B4FA-6322-4EAB-9238-255EA7E2A2B4}"/>
              </a:ext>
            </a:extLst>
          </p:cNvPr>
          <p:cNvSpPr txBox="1"/>
          <p:nvPr/>
        </p:nvSpPr>
        <p:spPr>
          <a:xfrm>
            <a:off x="235033" y="51554"/>
            <a:ext cx="117024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Spirit and in Truth--Praying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BA146CE-4631-4211-B8BC-DF1768DB22B0}"/>
              </a:ext>
            </a:extLst>
          </p:cNvPr>
          <p:cNvSpPr txBox="1"/>
          <p:nvPr/>
        </p:nvSpPr>
        <p:spPr>
          <a:xfrm>
            <a:off x="235033" y="593435"/>
            <a:ext cx="11702409" cy="6042892"/>
          </a:xfrm>
          <a:prstGeom prst="rect">
            <a:avLst/>
          </a:prstGeom>
          <a:solidFill>
            <a:schemeClr val="tx1"/>
          </a:solidFill>
        </p:spPr>
        <p:txBody>
          <a:bodyPr wrap="none" tIns="182880" rtlCol="0">
            <a:noAutofit/>
          </a:bodyPr>
          <a:lstStyle/>
          <a:p>
            <a:endParaRPr lang="en-US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9D0F441-A0BF-4D19-A20D-6AC4ECCF4A7A}"/>
              </a:ext>
            </a:extLst>
          </p:cNvPr>
          <p:cNvSpPr txBox="1"/>
          <p:nvPr/>
        </p:nvSpPr>
        <p:spPr>
          <a:xfrm>
            <a:off x="235033" y="-24607"/>
            <a:ext cx="1170240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Introduction—Number One!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0275C38-5678-4F54-A441-9429E1718940}"/>
              </a:ext>
            </a:extLst>
          </p:cNvPr>
          <p:cNvSpPr txBox="1"/>
          <p:nvPr/>
        </p:nvSpPr>
        <p:spPr>
          <a:xfrm>
            <a:off x="4618181" y="4775200"/>
            <a:ext cx="840509" cy="769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A189F89-661C-4432-9E0F-0D9BB116A637}"/>
              </a:ext>
            </a:extLst>
          </p:cNvPr>
          <p:cNvSpPr txBox="1"/>
          <p:nvPr/>
        </p:nvSpPr>
        <p:spPr>
          <a:xfrm>
            <a:off x="339188" y="593435"/>
            <a:ext cx="11494097" cy="2964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just" rtl="0">
              <a:spcAft>
                <a:spcPts val="600"/>
              </a:spcAft>
            </a:pPr>
            <a:endParaRPr lang="en-US" sz="1800" b="1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Who’s Number One:  “My team is better than your team”</a:t>
            </a: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Courtship/Marriage:  “I love your more than anyone or anything”</a:t>
            </a: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Trouble in our world: “I love ME more than anything”</a:t>
            </a: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Christianity has become Self-Centered</a:t>
            </a:r>
            <a:endParaRPr lang="en-US" sz="3600" b="1" i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81338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8F0B4FA-6322-4EAB-9238-255EA7E2A2B4}"/>
              </a:ext>
            </a:extLst>
          </p:cNvPr>
          <p:cNvSpPr txBox="1"/>
          <p:nvPr/>
        </p:nvSpPr>
        <p:spPr>
          <a:xfrm>
            <a:off x="235033" y="51554"/>
            <a:ext cx="117024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Spirit and in Truth--Praying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BA146CE-4631-4211-B8BC-DF1768DB22B0}"/>
              </a:ext>
            </a:extLst>
          </p:cNvPr>
          <p:cNvSpPr txBox="1"/>
          <p:nvPr/>
        </p:nvSpPr>
        <p:spPr>
          <a:xfrm>
            <a:off x="235033" y="593435"/>
            <a:ext cx="11702409" cy="6042892"/>
          </a:xfrm>
          <a:prstGeom prst="rect">
            <a:avLst/>
          </a:prstGeom>
          <a:solidFill>
            <a:schemeClr val="tx1"/>
          </a:solidFill>
        </p:spPr>
        <p:txBody>
          <a:bodyPr wrap="none" tIns="182880" rtlCol="0">
            <a:noAutofit/>
          </a:bodyPr>
          <a:lstStyle/>
          <a:p>
            <a:endParaRPr lang="en-US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9D0F441-A0BF-4D19-A20D-6AC4ECCF4A7A}"/>
              </a:ext>
            </a:extLst>
          </p:cNvPr>
          <p:cNvSpPr txBox="1"/>
          <p:nvPr/>
        </p:nvSpPr>
        <p:spPr>
          <a:xfrm>
            <a:off x="235033" y="-24607"/>
            <a:ext cx="1170240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Introduction—Number One!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0275C38-5678-4F54-A441-9429E1718940}"/>
              </a:ext>
            </a:extLst>
          </p:cNvPr>
          <p:cNvSpPr txBox="1"/>
          <p:nvPr/>
        </p:nvSpPr>
        <p:spPr>
          <a:xfrm>
            <a:off x="4618181" y="4775200"/>
            <a:ext cx="840509" cy="769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A189F89-661C-4432-9E0F-0D9BB116A637}"/>
              </a:ext>
            </a:extLst>
          </p:cNvPr>
          <p:cNvSpPr txBox="1"/>
          <p:nvPr/>
        </p:nvSpPr>
        <p:spPr>
          <a:xfrm>
            <a:off x="339188" y="593435"/>
            <a:ext cx="11494097" cy="36111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just" rtl="0">
              <a:spcAft>
                <a:spcPts val="600"/>
              </a:spcAft>
            </a:pPr>
            <a:endParaRPr lang="en-US" sz="1800" b="1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Who’s Number One:  “My team is better than your team”</a:t>
            </a: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Courtship/Marriage:  “I love your more than anyone or anything”</a:t>
            </a: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Trouble in our world: “I love ME more than anything”</a:t>
            </a: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Christianity has become Self-Centered</a:t>
            </a: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Christianity was designed to be Christ-Centered</a:t>
            </a:r>
            <a:endParaRPr lang="en-US" sz="3600" b="1" i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11855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8F0B4FA-6322-4EAB-9238-255EA7E2A2B4}"/>
              </a:ext>
            </a:extLst>
          </p:cNvPr>
          <p:cNvSpPr txBox="1"/>
          <p:nvPr/>
        </p:nvSpPr>
        <p:spPr>
          <a:xfrm>
            <a:off x="235033" y="51554"/>
            <a:ext cx="117024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Spirit and in Truth--Praying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BA146CE-4631-4211-B8BC-DF1768DB22B0}"/>
              </a:ext>
            </a:extLst>
          </p:cNvPr>
          <p:cNvSpPr txBox="1"/>
          <p:nvPr/>
        </p:nvSpPr>
        <p:spPr>
          <a:xfrm>
            <a:off x="235033" y="593435"/>
            <a:ext cx="11702409" cy="6042892"/>
          </a:xfrm>
          <a:prstGeom prst="rect">
            <a:avLst/>
          </a:prstGeom>
          <a:solidFill>
            <a:schemeClr val="tx1"/>
          </a:solidFill>
        </p:spPr>
        <p:txBody>
          <a:bodyPr wrap="none" tIns="182880" rtlCol="0">
            <a:noAutofit/>
          </a:bodyPr>
          <a:lstStyle/>
          <a:p>
            <a:endParaRPr lang="en-US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9D0F441-A0BF-4D19-A20D-6AC4ECCF4A7A}"/>
              </a:ext>
            </a:extLst>
          </p:cNvPr>
          <p:cNvSpPr txBox="1"/>
          <p:nvPr/>
        </p:nvSpPr>
        <p:spPr>
          <a:xfrm>
            <a:off x="235033" y="-24607"/>
            <a:ext cx="1170240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Introduction—Number One!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0275C38-5678-4F54-A441-9429E1718940}"/>
              </a:ext>
            </a:extLst>
          </p:cNvPr>
          <p:cNvSpPr txBox="1"/>
          <p:nvPr/>
        </p:nvSpPr>
        <p:spPr>
          <a:xfrm>
            <a:off x="4618181" y="4775200"/>
            <a:ext cx="840509" cy="769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A189F89-661C-4432-9E0F-0D9BB116A637}"/>
              </a:ext>
            </a:extLst>
          </p:cNvPr>
          <p:cNvSpPr txBox="1"/>
          <p:nvPr/>
        </p:nvSpPr>
        <p:spPr>
          <a:xfrm>
            <a:off x="339188" y="593435"/>
            <a:ext cx="11494097" cy="42574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just" rtl="0">
              <a:spcAft>
                <a:spcPts val="600"/>
              </a:spcAft>
            </a:pPr>
            <a:endParaRPr lang="en-US" sz="1800" b="1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Who’s Number One:  “My team is better than your team”</a:t>
            </a: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Courtship/Marriage:  “I love your more than anyone or anything”</a:t>
            </a: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Trouble in our world: “I love ME more than anything”</a:t>
            </a: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Christianity has become Self-Centered</a:t>
            </a: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Christianity was designed to be Christ-Centered</a:t>
            </a: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We have gotten the cart before the horse; we are majoring in minors</a:t>
            </a:r>
            <a:endParaRPr lang="en-US" sz="3600" b="1" i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46849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8F0B4FA-6322-4EAB-9238-255EA7E2A2B4}"/>
              </a:ext>
            </a:extLst>
          </p:cNvPr>
          <p:cNvSpPr txBox="1"/>
          <p:nvPr/>
        </p:nvSpPr>
        <p:spPr>
          <a:xfrm>
            <a:off x="235033" y="51554"/>
            <a:ext cx="117024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Spirit and in Truth--Praying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BA146CE-4631-4211-B8BC-DF1768DB22B0}"/>
              </a:ext>
            </a:extLst>
          </p:cNvPr>
          <p:cNvSpPr txBox="1"/>
          <p:nvPr/>
        </p:nvSpPr>
        <p:spPr>
          <a:xfrm>
            <a:off x="235033" y="593435"/>
            <a:ext cx="11702409" cy="6042892"/>
          </a:xfrm>
          <a:prstGeom prst="rect">
            <a:avLst/>
          </a:prstGeom>
          <a:solidFill>
            <a:schemeClr val="tx1"/>
          </a:solidFill>
        </p:spPr>
        <p:txBody>
          <a:bodyPr wrap="none" tIns="182880" rtlCol="0">
            <a:noAutofit/>
          </a:bodyPr>
          <a:lstStyle/>
          <a:p>
            <a:endParaRPr lang="en-US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9D0F441-A0BF-4D19-A20D-6AC4ECCF4A7A}"/>
              </a:ext>
            </a:extLst>
          </p:cNvPr>
          <p:cNvSpPr txBox="1"/>
          <p:nvPr/>
        </p:nvSpPr>
        <p:spPr>
          <a:xfrm>
            <a:off x="235033" y="-24607"/>
            <a:ext cx="1170240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Introduction—Number One!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0275C38-5678-4F54-A441-9429E1718940}"/>
              </a:ext>
            </a:extLst>
          </p:cNvPr>
          <p:cNvSpPr txBox="1"/>
          <p:nvPr/>
        </p:nvSpPr>
        <p:spPr>
          <a:xfrm>
            <a:off x="4618181" y="4775200"/>
            <a:ext cx="840509" cy="769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A189F89-661C-4432-9E0F-0D9BB116A637}"/>
              </a:ext>
            </a:extLst>
          </p:cNvPr>
          <p:cNvSpPr txBox="1"/>
          <p:nvPr/>
        </p:nvSpPr>
        <p:spPr>
          <a:xfrm>
            <a:off x="339188" y="593435"/>
            <a:ext cx="11494097" cy="49037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just" rtl="0">
              <a:spcAft>
                <a:spcPts val="600"/>
              </a:spcAft>
            </a:pPr>
            <a:endParaRPr lang="en-US" sz="1800" b="1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Who’s Number One:  “My team is better than your team”</a:t>
            </a: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Courtship/Marriage:  “I love your more than anyone or anything”</a:t>
            </a: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Trouble in our world: “I love ME more than anything”</a:t>
            </a: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Christianity has become Self-Centered</a:t>
            </a: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Christianity was designed to be Christ-Centered</a:t>
            </a: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We have gotten the cart before the horse; we are majoring in minors</a:t>
            </a:r>
          </a:p>
          <a:p>
            <a:pPr marL="457200" marR="0" indent="-227013" algn="just" rtl="0">
              <a:lnSpc>
                <a:spcPct val="150000"/>
              </a:lnSpc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800" b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Shakespeare’s description: </a:t>
            </a:r>
            <a:r>
              <a:rPr lang="en-US" sz="2800" b="1" i="1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Much Ado About Nothing</a:t>
            </a:r>
            <a:endParaRPr lang="en-US" sz="3600" b="1" i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19349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23929</TotalTime>
  <Words>2814</Words>
  <Application>Microsoft Office PowerPoint</Application>
  <PresentationFormat>Widescreen</PresentationFormat>
  <Paragraphs>300</Paragraphs>
  <Slides>47</Slides>
  <Notes>47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51" baseType="lpstr">
      <vt:lpstr>Arial</vt:lpstr>
      <vt:lpstr>Calibri</vt:lpstr>
      <vt:lpstr>Cambria</vt:lpstr>
      <vt:lpstr>Office Theme</vt:lpstr>
      <vt:lpstr> Putting First Things First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First Steps in Faith</vt:lpstr>
      <vt:lpstr>First Steps in Faith</vt:lpstr>
      <vt:lpstr>First Steps in Faith</vt:lpstr>
      <vt:lpstr>First Steps in Faith</vt:lpstr>
      <vt:lpstr>First Steps in Faith</vt:lpstr>
      <vt:lpstr>First Steps in Faith</vt:lpstr>
      <vt:lpstr>First Steps in Faith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Can I Know I Am  Doing His Will—How Can I Find His Will?</dc:title>
  <dc:creator>Dan</dc:creator>
  <cp:lastModifiedBy>Dan Jenkins</cp:lastModifiedBy>
  <cp:revision>853</cp:revision>
  <cp:lastPrinted>2021-05-16T12:44:46Z</cp:lastPrinted>
  <dcterms:modified xsi:type="dcterms:W3CDTF">2021-05-16T12:48:02Z</dcterms:modified>
</cp:coreProperties>
</file>