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1"/>
  </p:notesMasterIdLst>
  <p:handoutMasterIdLst>
    <p:handoutMasterId r:id="rId22"/>
  </p:handoutMasterIdLst>
  <p:sldIdLst>
    <p:sldId id="1864" r:id="rId2"/>
    <p:sldId id="1963" r:id="rId3"/>
    <p:sldId id="1977" r:id="rId4"/>
    <p:sldId id="1980" r:id="rId5"/>
    <p:sldId id="1944" r:id="rId6"/>
    <p:sldId id="1975" r:id="rId7"/>
    <p:sldId id="1945" r:id="rId8"/>
    <p:sldId id="1946" r:id="rId9"/>
    <p:sldId id="1972" r:id="rId10"/>
    <p:sldId id="1947" r:id="rId11"/>
    <p:sldId id="1948" r:id="rId12"/>
    <p:sldId id="1949" r:id="rId13"/>
    <p:sldId id="1971" r:id="rId14"/>
    <p:sldId id="1950" r:id="rId15"/>
    <p:sldId id="1951" r:id="rId16"/>
    <p:sldId id="1979" r:id="rId17"/>
    <p:sldId id="1976" r:id="rId18"/>
    <p:sldId id="1973" r:id="rId19"/>
    <p:sldId id="1981" r:id="rId20"/>
  </p:sldIdLst>
  <p:sldSz cx="12192000" cy="6858000"/>
  <p:notesSz cx="7023100" cy="93091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DE9C"/>
    <a:srgbClr val="860A0A"/>
    <a:srgbClr val="D2A1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9D302A-8651-45AB-9A43-BDEFD17DF96A}" v="4" dt="2023-06-18T11:09:49.7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34580" autoAdjust="0"/>
    <p:restoredTop sz="86410" autoAdjust="0"/>
  </p:normalViewPr>
  <p:slideViewPr>
    <p:cSldViewPr snapToGrid="0">
      <p:cViewPr varScale="1">
        <p:scale>
          <a:sx n="92" d="100"/>
          <a:sy n="92" d="100"/>
        </p:scale>
        <p:origin x="108" y="47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-4598"/>
    </p:cViewPr>
  </p:sorterViewPr>
  <p:notesViewPr>
    <p:cSldViewPr snapToGrid="0" showGuides="1">
      <p:cViewPr varScale="1">
        <p:scale>
          <a:sx n="61" d="100"/>
          <a:sy n="61" d="100"/>
        </p:scale>
        <p:origin x="3125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DC05C11-85CC-4A72-8840-09EA5F247F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2"/>
            <a:ext cx="3043762" cy="465927"/>
          </a:xfrm>
          <a:prstGeom prst="rect">
            <a:avLst/>
          </a:prstGeom>
        </p:spPr>
        <p:txBody>
          <a:bodyPr vert="horz" lIns="90553" tIns="45277" rIns="90553" bIns="4527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ABB54F-94B3-489C-836B-EE56E076C8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7770" y="2"/>
            <a:ext cx="3043762" cy="465927"/>
          </a:xfrm>
          <a:prstGeom prst="rect">
            <a:avLst/>
          </a:prstGeom>
        </p:spPr>
        <p:txBody>
          <a:bodyPr vert="horz" lIns="90553" tIns="45277" rIns="90553" bIns="45277" rtlCol="0"/>
          <a:lstStyle>
            <a:lvl1pPr algn="r">
              <a:defRPr sz="1200"/>
            </a:lvl1pPr>
          </a:lstStyle>
          <a:p>
            <a:fld id="{E394A81C-ADBD-4272-AFB6-C20F19B759A6}" type="datetimeFigureOut">
              <a:rPr lang="en-US" smtClean="0"/>
              <a:t>6/18/2023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42178E-8AB7-47FE-B318-6C37AEC248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8843175"/>
            <a:ext cx="3043762" cy="465927"/>
          </a:xfrm>
          <a:prstGeom prst="rect">
            <a:avLst/>
          </a:prstGeom>
        </p:spPr>
        <p:txBody>
          <a:bodyPr vert="horz" lIns="90553" tIns="45277" rIns="90553" bIns="4527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60AB7-3333-4EF5-BA29-252D24B81C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7770" y="8843175"/>
            <a:ext cx="3043762" cy="465927"/>
          </a:xfrm>
          <a:prstGeom prst="rect">
            <a:avLst/>
          </a:prstGeom>
        </p:spPr>
        <p:txBody>
          <a:bodyPr vert="horz" lIns="90553" tIns="45277" rIns="90553" bIns="45277" rtlCol="0" anchor="b"/>
          <a:lstStyle>
            <a:lvl1pPr algn="r">
              <a:defRPr sz="1200"/>
            </a:lvl1pPr>
          </a:lstStyle>
          <a:p>
            <a:fld id="{FF1C3FAF-1055-4D9E-94CE-AB3C222662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090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5538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2310" y="4421825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99" tIns="93299" rIns="93299" bIns="93299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702310" y="4421825"/>
            <a:ext cx="5618480" cy="4189095"/>
          </a:xfrm>
          <a:prstGeom prst="rect">
            <a:avLst/>
          </a:prstGeom>
        </p:spPr>
        <p:txBody>
          <a:bodyPr spcFirstLastPara="1" wrap="square" lIns="93299" tIns="93299" rIns="93299" bIns="93299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78" name="Google Shape;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17031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702310" y="4421826"/>
            <a:ext cx="5618480" cy="4189095"/>
          </a:xfrm>
          <a:prstGeom prst="rect">
            <a:avLst/>
          </a:prstGeom>
        </p:spPr>
        <p:txBody>
          <a:bodyPr spcFirstLastPara="1" wrap="square" lIns="93290" tIns="93290" rIns="93290" bIns="9329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78" name="Google Shape;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8363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702310" y="4421826"/>
            <a:ext cx="5618480" cy="4189095"/>
          </a:xfrm>
          <a:prstGeom prst="rect">
            <a:avLst/>
          </a:prstGeom>
        </p:spPr>
        <p:txBody>
          <a:bodyPr spcFirstLastPara="1" wrap="square" lIns="93290" tIns="93290" rIns="93290" bIns="9329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78" name="Google Shape;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12926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702310" y="4421826"/>
            <a:ext cx="5618480" cy="4189095"/>
          </a:xfrm>
          <a:prstGeom prst="rect">
            <a:avLst/>
          </a:prstGeom>
        </p:spPr>
        <p:txBody>
          <a:bodyPr spcFirstLastPara="1" wrap="square" lIns="93290" tIns="93290" rIns="93290" bIns="9329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78" name="Google Shape;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76340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702310" y="4421826"/>
            <a:ext cx="5618480" cy="4189095"/>
          </a:xfrm>
          <a:prstGeom prst="rect">
            <a:avLst/>
          </a:prstGeom>
        </p:spPr>
        <p:txBody>
          <a:bodyPr spcFirstLastPara="1" wrap="square" lIns="93290" tIns="93290" rIns="93290" bIns="9329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78" name="Google Shape;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2489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702310" y="4421826"/>
            <a:ext cx="5618480" cy="4189095"/>
          </a:xfrm>
          <a:prstGeom prst="rect">
            <a:avLst/>
          </a:prstGeom>
        </p:spPr>
        <p:txBody>
          <a:bodyPr spcFirstLastPara="1" wrap="square" lIns="93290" tIns="93290" rIns="93290" bIns="9329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78" name="Google Shape;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45106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702310" y="4421826"/>
            <a:ext cx="5618480" cy="4189095"/>
          </a:xfrm>
          <a:prstGeom prst="rect">
            <a:avLst/>
          </a:prstGeom>
        </p:spPr>
        <p:txBody>
          <a:bodyPr spcFirstLastPara="1" wrap="square" lIns="93290" tIns="93290" rIns="93290" bIns="9329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78" name="Google Shape;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7814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702310" y="4421826"/>
            <a:ext cx="5618480" cy="4189095"/>
          </a:xfrm>
          <a:prstGeom prst="rect">
            <a:avLst/>
          </a:prstGeom>
        </p:spPr>
        <p:txBody>
          <a:bodyPr spcFirstLastPara="1" wrap="square" lIns="93290" tIns="93290" rIns="93290" bIns="9329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78" name="Google Shape;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39562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702310" y="4421826"/>
            <a:ext cx="5618480" cy="4189095"/>
          </a:xfrm>
          <a:prstGeom prst="rect">
            <a:avLst/>
          </a:prstGeom>
        </p:spPr>
        <p:txBody>
          <a:bodyPr spcFirstLastPara="1" wrap="square" lIns="93290" tIns="93290" rIns="93290" bIns="9329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78" name="Google Shape;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36822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702310" y="4421826"/>
            <a:ext cx="5618480" cy="4189095"/>
          </a:xfrm>
          <a:prstGeom prst="rect">
            <a:avLst/>
          </a:prstGeom>
        </p:spPr>
        <p:txBody>
          <a:bodyPr spcFirstLastPara="1" wrap="square" lIns="93290" tIns="93290" rIns="93290" bIns="9329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78" name="Google Shape;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37279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702310" y="4421826"/>
            <a:ext cx="5618480" cy="4189095"/>
          </a:xfrm>
          <a:prstGeom prst="rect">
            <a:avLst/>
          </a:prstGeom>
        </p:spPr>
        <p:txBody>
          <a:bodyPr spcFirstLastPara="1" wrap="square" lIns="93290" tIns="93290" rIns="93290" bIns="9329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78" name="Google Shape;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0323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702310" y="4421826"/>
            <a:ext cx="5618480" cy="4189095"/>
          </a:xfrm>
          <a:prstGeom prst="rect">
            <a:avLst/>
          </a:prstGeom>
        </p:spPr>
        <p:txBody>
          <a:bodyPr spcFirstLastPara="1" wrap="square" lIns="93290" tIns="93290" rIns="93290" bIns="9329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78" name="Google Shape;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2173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702310" y="4421826"/>
            <a:ext cx="5618480" cy="4189095"/>
          </a:xfrm>
          <a:prstGeom prst="rect">
            <a:avLst/>
          </a:prstGeom>
        </p:spPr>
        <p:txBody>
          <a:bodyPr spcFirstLastPara="1" wrap="square" lIns="93290" tIns="93290" rIns="93290" bIns="9329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78" name="Google Shape;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3963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702310" y="4421826"/>
            <a:ext cx="5618480" cy="4189095"/>
          </a:xfrm>
          <a:prstGeom prst="rect">
            <a:avLst/>
          </a:prstGeom>
        </p:spPr>
        <p:txBody>
          <a:bodyPr spcFirstLastPara="1" wrap="square" lIns="93290" tIns="93290" rIns="93290" bIns="9329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78" name="Google Shape;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9153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702310" y="4421826"/>
            <a:ext cx="5618480" cy="4189095"/>
          </a:xfrm>
          <a:prstGeom prst="rect">
            <a:avLst/>
          </a:prstGeom>
        </p:spPr>
        <p:txBody>
          <a:bodyPr spcFirstLastPara="1" wrap="square" lIns="93290" tIns="93290" rIns="93290" bIns="9329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78" name="Google Shape;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9555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702310" y="4421826"/>
            <a:ext cx="5618480" cy="4189095"/>
          </a:xfrm>
          <a:prstGeom prst="rect">
            <a:avLst/>
          </a:prstGeom>
        </p:spPr>
        <p:txBody>
          <a:bodyPr spcFirstLastPara="1" wrap="square" lIns="93290" tIns="93290" rIns="93290" bIns="9329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78" name="Google Shape;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0286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702310" y="4421826"/>
            <a:ext cx="5618480" cy="4189095"/>
          </a:xfrm>
          <a:prstGeom prst="rect">
            <a:avLst/>
          </a:prstGeom>
        </p:spPr>
        <p:txBody>
          <a:bodyPr spcFirstLastPara="1" wrap="square" lIns="93290" tIns="93290" rIns="93290" bIns="9329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78" name="Google Shape;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6195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702310" y="4421826"/>
            <a:ext cx="5618480" cy="4189095"/>
          </a:xfrm>
          <a:prstGeom prst="rect">
            <a:avLst/>
          </a:prstGeom>
        </p:spPr>
        <p:txBody>
          <a:bodyPr spcFirstLastPara="1" wrap="square" lIns="93290" tIns="93290" rIns="93290" bIns="9329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78" name="Google Shape;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3609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702310" y="4421826"/>
            <a:ext cx="5618480" cy="4189095"/>
          </a:xfrm>
          <a:prstGeom prst="rect">
            <a:avLst/>
          </a:prstGeom>
        </p:spPr>
        <p:txBody>
          <a:bodyPr spcFirstLastPara="1" wrap="square" lIns="93290" tIns="93290" rIns="93290" bIns="9329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78" name="Google Shape;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2575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4133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53CB6-AF62-434C-9786-F9FADCA56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3008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Google Shape;29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0" name="Google Shape;30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77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0A0A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3F484DE-E094-48E8-B50F-5F896E155CA5}"/>
              </a:ext>
            </a:extLst>
          </p:cNvPr>
          <p:cNvSpPr/>
          <p:nvPr userDrawn="1"/>
        </p:nvSpPr>
        <p:spPr>
          <a:xfrm>
            <a:off x="207335" y="180753"/>
            <a:ext cx="11760547" cy="6475201"/>
          </a:xfrm>
          <a:prstGeom prst="rect">
            <a:avLst/>
          </a:prstGeom>
          <a:solidFill>
            <a:srgbClr val="D2A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0" r:id="rId2"/>
    <p:sldLayoutId id="2147483661" r:id="rId3"/>
    <p:sldLayoutId id="214748366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2929F2-AB3E-4B47-83EA-543C0CBB6EC9}"/>
              </a:ext>
            </a:extLst>
          </p:cNvPr>
          <p:cNvCxnSpPr>
            <a:cxnSpLocks/>
          </p:cNvCxnSpPr>
          <p:nvPr/>
        </p:nvCxnSpPr>
        <p:spPr>
          <a:xfrm flipV="1">
            <a:off x="1305254" y="-707128"/>
            <a:ext cx="0" cy="70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0C108E-47EF-4059-9E42-0F760BA5662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835190" y="3421654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D02328-1928-4689-9777-C1ECBA9C70CF}"/>
              </a:ext>
            </a:extLst>
          </p:cNvPr>
          <p:cNvSpPr/>
          <p:nvPr/>
        </p:nvSpPr>
        <p:spPr>
          <a:xfrm>
            <a:off x="106218" y="137535"/>
            <a:ext cx="11979564" cy="65829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28600">
            <a:solidFill>
              <a:schemeClr val="accent5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EEAC2A-FCD4-4969-B86E-186416F441D9}"/>
              </a:ext>
            </a:extLst>
          </p:cNvPr>
          <p:cNvSpPr/>
          <p:nvPr/>
        </p:nvSpPr>
        <p:spPr>
          <a:xfrm>
            <a:off x="288758" y="344048"/>
            <a:ext cx="11614484" cy="647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6600" b="1" dirty="0"/>
          </a:p>
          <a:p>
            <a:pPr algn="ctr"/>
            <a:r>
              <a:rPr lang="en-US" sz="6600" b="1" dirty="0"/>
              <a:t>The Book of Ruth</a:t>
            </a:r>
          </a:p>
          <a:p>
            <a:pPr algn="ctr"/>
            <a:endParaRPr lang="en-US" sz="4000" b="1" dirty="0"/>
          </a:p>
          <a:p>
            <a:pPr algn="ctr"/>
            <a:r>
              <a:rPr lang="en-US" sz="4000" b="1" dirty="0"/>
              <a:t>Palm Beach Lakes</a:t>
            </a:r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May-July, 2023</a:t>
            </a:r>
            <a:endParaRPr lang="en-US" sz="900" b="1" dirty="0"/>
          </a:p>
          <a:p>
            <a:pPr algn="ctr"/>
            <a:endParaRPr lang="en-US" sz="4000" b="1" dirty="0"/>
          </a:p>
          <a:p>
            <a:pPr algn="ctr"/>
            <a:r>
              <a:rPr lang="en-US" sz="2800" b="1" dirty="0"/>
              <a:t>Dan Jenkins</a:t>
            </a:r>
          </a:p>
          <a:p>
            <a:pPr algn="ctr"/>
            <a:endParaRPr lang="en-US" sz="4000" b="1" dirty="0"/>
          </a:p>
          <a:p>
            <a:pPr algn="ctr"/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404481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2929F2-AB3E-4B47-83EA-543C0CBB6EC9}"/>
              </a:ext>
            </a:extLst>
          </p:cNvPr>
          <p:cNvCxnSpPr>
            <a:cxnSpLocks/>
          </p:cNvCxnSpPr>
          <p:nvPr/>
        </p:nvCxnSpPr>
        <p:spPr>
          <a:xfrm flipV="1">
            <a:off x="1305254" y="-707128"/>
            <a:ext cx="0" cy="70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0C108E-47EF-4059-9E42-0F760BA5662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835190" y="3421654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D02328-1928-4689-9777-C1ECBA9C70CF}"/>
              </a:ext>
            </a:extLst>
          </p:cNvPr>
          <p:cNvSpPr/>
          <p:nvPr/>
        </p:nvSpPr>
        <p:spPr>
          <a:xfrm>
            <a:off x="115454" y="137535"/>
            <a:ext cx="11979564" cy="65829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28600">
            <a:solidFill>
              <a:schemeClr val="accent5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25" descr="312X_Exodus_Base Map-THEN.jpg">
            <a:extLst>
              <a:ext uri="{FF2B5EF4-FFF2-40B4-BE49-F238E27FC236}">
                <a16:creationId xmlns:a16="http://schemas.microsoft.com/office/drawing/2014/main" id="{54A82269-CA31-43CF-A8A1-DDF45990AE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38" y="323507"/>
            <a:ext cx="8294687" cy="62357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A2D92B3-EA81-454B-A1A1-AA756BF9C853}"/>
              </a:ext>
            </a:extLst>
          </p:cNvPr>
          <p:cNvSpPr/>
          <p:nvPr/>
        </p:nvSpPr>
        <p:spPr>
          <a:xfrm>
            <a:off x="2198255" y="2096654"/>
            <a:ext cx="1810327" cy="1920240"/>
          </a:xfrm>
          <a:custGeom>
            <a:avLst/>
            <a:gdLst>
              <a:gd name="connsiteX0" fmla="*/ 0 w 1810327"/>
              <a:gd name="connsiteY0" fmla="*/ 0 h 1828853"/>
              <a:gd name="connsiteX1" fmla="*/ 64654 w 1810327"/>
              <a:gd name="connsiteY1" fmla="*/ 73890 h 1828853"/>
              <a:gd name="connsiteX2" fmla="*/ 92363 w 1810327"/>
              <a:gd name="connsiteY2" fmla="*/ 83127 h 1828853"/>
              <a:gd name="connsiteX3" fmla="*/ 120072 w 1810327"/>
              <a:gd name="connsiteY3" fmla="*/ 101600 h 1828853"/>
              <a:gd name="connsiteX4" fmla="*/ 166254 w 1810327"/>
              <a:gd name="connsiteY4" fmla="*/ 138545 h 1828853"/>
              <a:gd name="connsiteX5" fmla="*/ 212436 w 1810327"/>
              <a:gd name="connsiteY5" fmla="*/ 175490 h 1828853"/>
              <a:gd name="connsiteX6" fmla="*/ 230909 w 1810327"/>
              <a:gd name="connsiteY6" fmla="*/ 203200 h 1828853"/>
              <a:gd name="connsiteX7" fmla="*/ 258618 w 1810327"/>
              <a:gd name="connsiteY7" fmla="*/ 221672 h 1828853"/>
              <a:gd name="connsiteX8" fmla="*/ 295563 w 1810327"/>
              <a:gd name="connsiteY8" fmla="*/ 267854 h 1828853"/>
              <a:gd name="connsiteX9" fmla="*/ 350981 w 1810327"/>
              <a:gd name="connsiteY9" fmla="*/ 350981 h 1828853"/>
              <a:gd name="connsiteX10" fmla="*/ 369454 w 1810327"/>
              <a:gd name="connsiteY10" fmla="*/ 378690 h 1828853"/>
              <a:gd name="connsiteX11" fmla="*/ 378690 w 1810327"/>
              <a:gd name="connsiteY11" fmla="*/ 452581 h 1828853"/>
              <a:gd name="connsiteX12" fmla="*/ 387927 w 1810327"/>
              <a:gd name="connsiteY12" fmla="*/ 480290 h 1828853"/>
              <a:gd name="connsiteX13" fmla="*/ 406400 w 1810327"/>
              <a:gd name="connsiteY13" fmla="*/ 563418 h 1828853"/>
              <a:gd name="connsiteX14" fmla="*/ 424872 w 1810327"/>
              <a:gd name="connsiteY14" fmla="*/ 591127 h 1828853"/>
              <a:gd name="connsiteX15" fmla="*/ 434109 w 1810327"/>
              <a:gd name="connsiteY15" fmla="*/ 618836 h 1828853"/>
              <a:gd name="connsiteX16" fmla="*/ 461818 w 1810327"/>
              <a:gd name="connsiteY16" fmla="*/ 637309 h 1828853"/>
              <a:gd name="connsiteX17" fmla="*/ 498763 w 1810327"/>
              <a:gd name="connsiteY17" fmla="*/ 683490 h 1828853"/>
              <a:gd name="connsiteX18" fmla="*/ 517236 w 1810327"/>
              <a:gd name="connsiteY18" fmla="*/ 711200 h 1828853"/>
              <a:gd name="connsiteX19" fmla="*/ 544945 w 1810327"/>
              <a:gd name="connsiteY19" fmla="*/ 738909 h 1828853"/>
              <a:gd name="connsiteX20" fmla="*/ 591127 w 1810327"/>
              <a:gd name="connsiteY20" fmla="*/ 785090 h 1828853"/>
              <a:gd name="connsiteX21" fmla="*/ 637309 w 1810327"/>
              <a:gd name="connsiteY21" fmla="*/ 831272 h 1828853"/>
              <a:gd name="connsiteX22" fmla="*/ 683490 w 1810327"/>
              <a:gd name="connsiteY22" fmla="*/ 877454 h 1828853"/>
              <a:gd name="connsiteX23" fmla="*/ 701963 w 1810327"/>
              <a:gd name="connsiteY23" fmla="*/ 905163 h 1828853"/>
              <a:gd name="connsiteX24" fmla="*/ 729672 w 1810327"/>
              <a:gd name="connsiteY24" fmla="*/ 923636 h 1828853"/>
              <a:gd name="connsiteX25" fmla="*/ 748145 w 1810327"/>
              <a:gd name="connsiteY25" fmla="*/ 979054 h 1828853"/>
              <a:gd name="connsiteX26" fmla="*/ 757381 w 1810327"/>
              <a:gd name="connsiteY26" fmla="*/ 1006763 h 1828853"/>
              <a:gd name="connsiteX27" fmla="*/ 766618 w 1810327"/>
              <a:gd name="connsiteY27" fmla="*/ 1052945 h 1828853"/>
              <a:gd name="connsiteX28" fmla="*/ 775854 w 1810327"/>
              <a:gd name="connsiteY28" fmla="*/ 1108363 h 1828853"/>
              <a:gd name="connsiteX29" fmla="*/ 794327 w 1810327"/>
              <a:gd name="connsiteY29" fmla="*/ 1173018 h 1828853"/>
              <a:gd name="connsiteX30" fmla="*/ 803563 w 1810327"/>
              <a:gd name="connsiteY30" fmla="*/ 1265381 h 1828853"/>
              <a:gd name="connsiteX31" fmla="*/ 822036 w 1810327"/>
              <a:gd name="connsiteY31" fmla="*/ 1293090 h 1828853"/>
              <a:gd name="connsiteX32" fmla="*/ 831272 w 1810327"/>
              <a:gd name="connsiteY32" fmla="*/ 1320800 h 1828853"/>
              <a:gd name="connsiteX33" fmla="*/ 886690 w 1810327"/>
              <a:gd name="connsiteY33" fmla="*/ 1357745 h 1828853"/>
              <a:gd name="connsiteX34" fmla="*/ 905163 w 1810327"/>
              <a:gd name="connsiteY34" fmla="*/ 1385454 h 1828853"/>
              <a:gd name="connsiteX35" fmla="*/ 951345 w 1810327"/>
              <a:gd name="connsiteY35" fmla="*/ 1394690 h 1828853"/>
              <a:gd name="connsiteX36" fmla="*/ 979054 w 1810327"/>
              <a:gd name="connsiteY36" fmla="*/ 1403927 h 1828853"/>
              <a:gd name="connsiteX37" fmla="*/ 1016000 w 1810327"/>
              <a:gd name="connsiteY37" fmla="*/ 1413163 h 1828853"/>
              <a:gd name="connsiteX38" fmla="*/ 1071418 w 1810327"/>
              <a:gd name="connsiteY38" fmla="*/ 1450109 h 1828853"/>
              <a:gd name="connsiteX39" fmla="*/ 1099127 w 1810327"/>
              <a:gd name="connsiteY39" fmla="*/ 1468581 h 1828853"/>
              <a:gd name="connsiteX40" fmla="*/ 1154545 w 1810327"/>
              <a:gd name="connsiteY40" fmla="*/ 1514763 h 1828853"/>
              <a:gd name="connsiteX41" fmla="*/ 1163781 w 1810327"/>
              <a:gd name="connsiteY41" fmla="*/ 1542472 h 1828853"/>
              <a:gd name="connsiteX42" fmla="*/ 1209963 w 1810327"/>
              <a:gd name="connsiteY42" fmla="*/ 1597890 h 1828853"/>
              <a:gd name="connsiteX43" fmla="*/ 1237672 w 1810327"/>
              <a:gd name="connsiteY43" fmla="*/ 1653309 h 1828853"/>
              <a:gd name="connsiteX44" fmla="*/ 1265381 w 1810327"/>
              <a:gd name="connsiteY44" fmla="*/ 1662545 h 1828853"/>
              <a:gd name="connsiteX45" fmla="*/ 1293090 w 1810327"/>
              <a:gd name="connsiteY45" fmla="*/ 1681018 h 1828853"/>
              <a:gd name="connsiteX46" fmla="*/ 1348509 w 1810327"/>
              <a:gd name="connsiteY46" fmla="*/ 1699490 h 1828853"/>
              <a:gd name="connsiteX47" fmla="*/ 1422400 w 1810327"/>
              <a:gd name="connsiteY47" fmla="*/ 1717963 h 1828853"/>
              <a:gd name="connsiteX48" fmla="*/ 1625600 w 1810327"/>
              <a:gd name="connsiteY48" fmla="*/ 1727200 h 1828853"/>
              <a:gd name="connsiteX49" fmla="*/ 1662545 w 1810327"/>
              <a:gd name="connsiteY49" fmla="*/ 1736436 h 1828853"/>
              <a:gd name="connsiteX50" fmla="*/ 1690254 w 1810327"/>
              <a:gd name="connsiteY50" fmla="*/ 1745672 h 1828853"/>
              <a:gd name="connsiteX51" fmla="*/ 1736436 w 1810327"/>
              <a:gd name="connsiteY51" fmla="*/ 1754909 h 1828853"/>
              <a:gd name="connsiteX52" fmla="*/ 1782618 w 1810327"/>
              <a:gd name="connsiteY52" fmla="*/ 1801090 h 1828853"/>
              <a:gd name="connsiteX53" fmla="*/ 1810327 w 1810327"/>
              <a:gd name="connsiteY53" fmla="*/ 1828800 h 1828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810327" h="1828853">
                <a:moveTo>
                  <a:pt x="0" y="0"/>
                </a:moveTo>
                <a:cubicBezTo>
                  <a:pt x="9187" y="11484"/>
                  <a:pt x="46805" y="61990"/>
                  <a:pt x="64654" y="73890"/>
                </a:cubicBezTo>
                <a:cubicBezTo>
                  <a:pt x="72755" y="79291"/>
                  <a:pt x="83655" y="78773"/>
                  <a:pt x="92363" y="83127"/>
                </a:cubicBezTo>
                <a:cubicBezTo>
                  <a:pt x="102292" y="88092"/>
                  <a:pt x="110836" y="95442"/>
                  <a:pt x="120072" y="101600"/>
                </a:cubicBezTo>
                <a:cubicBezTo>
                  <a:pt x="173013" y="181011"/>
                  <a:pt x="102520" y="87559"/>
                  <a:pt x="166254" y="138545"/>
                </a:cubicBezTo>
                <a:cubicBezTo>
                  <a:pt x="225937" y="186291"/>
                  <a:pt x="142789" y="152275"/>
                  <a:pt x="212436" y="175490"/>
                </a:cubicBezTo>
                <a:cubicBezTo>
                  <a:pt x="218594" y="184727"/>
                  <a:pt x="223059" y="195350"/>
                  <a:pt x="230909" y="203200"/>
                </a:cubicBezTo>
                <a:cubicBezTo>
                  <a:pt x="238758" y="211049"/>
                  <a:pt x="251684" y="213004"/>
                  <a:pt x="258618" y="221672"/>
                </a:cubicBezTo>
                <a:cubicBezTo>
                  <a:pt x="309607" y="285408"/>
                  <a:pt x="216150" y="214911"/>
                  <a:pt x="295563" y="267854"/>
                </a:cubicBezTo>
                <a:lnTo>
                  <a:pt x="350981" y="350981"/>
                </a:lnTo>
                <a:lnTo>
                  <a:pt x="369454" y="378690"/>
                </a:lnTo>
                <a:cubicBezTo>
                  <a:pt x="372533" y="403320"/>
                  <a:pt x="374250" y="428159"/>
                  <a:pt x="378690" y="452581"/>
                </a:cubicBezTo>
                <a:cubicBezTo>
                  <a:pt x="380432" y="462160"/>
                  <a:pt x="385815" y="470786"/>
                  <a:pt x="387927" y="480290"/>
                </a:cubicBezTo>
                <a:cubicBezTo>
                  <a:pt x="393605" y="505842"/>
                  <a:pt x="393922" y="538462"/>
                  <a:pt x="406400" y="563418"/>
                </a:cubicBezTo>
                <a:cubicBezTo>
                  <a:pt x="411364" y="573347"/>
                  <a:pt x="419908" y="581198"/>
                  <a:pt x="424872" y="591127"/>
                </a:cubicBezTo>
                <a:cubicBezTo>
                  <a:pt x="429226" y="599835"/>
                  <a:pt x="428027" y="611233"/>
                  <a:pt x="434109" y="618836"/>
                </a:cubicBezTo>
                <a:cubicBezTo>
                  <a:pt x="441044" y="627504"/>
                  <a:pt x="452582" y="631151"/>
                  <a:pt x="461818" y="637309"/>
                </a:cubicBezTo>
                <a:cubicBezTo>
                  <a:pt x="479799" y="691254"/>
                  <a:pt x="456985" y="641712"/>
                  <a:pt x="498763" y="683490"/>
                </a:cubicBezTo>
                <a:cubicBezTo>
                  <a:pt x="506613" y="691340"/>
                  <a:pt x="510129" y="702672"/>
                  <a:pt x="517236" y="711200"/>
                </a:cubicBezTo>
                <a:cubicBezTo>
                  <a:pt x="525598" y="721235"/>
                  <a:pt x="536583" y="728874"/>
                  <a:pt x="544945" y="738909"/>
                </a:cubicBezTo>
                <a:cubicBezTo>
                  <a:pt x="583429" y="785089"/>
                  <a:pt x="540328" y="751225"/>
                  <a:pt x="591127" y="785090"/>
                </a:cubicBezTo>
                <a:cubicBezTo>
                  <a:pt x="640389" y="858985"/>
                  <a:pt x="575732" y="769695"/>
                  <a:pt x="637309" y="831272"/>
                </a:cubicBezTo>
                <a:cubicBezTo>
                  <a:pt x="698888" y="892851"/>
                  <a:pt x="609595" y="828190"/>
                  <a:pt x="683490" y="877454"/>
                </a:cubicBezTo>
                <a:cubicBezTo>
                  <a:pt x="689648" y="886690"/>
                  <a:pt x="694114" y="897314"/>
                  <a:pt x="701963" y="905163"/>
                </a:cubicBezTo>
                <a:cubicBezTo>
                  <a:pt x="709812" y="913012"/>
                  <a:pt x="723789" y="914223"/>
                  <a:pt x="729672" y="923636"/>
                </a:cubicBezTo>
                <a:cubicBezTo>
                  <a:pt x="739992" y="940148"/>
                  <a:pt x="741987" y="960581"/>
                  <a:pt x="748145" y="979054"/>
                </a:cubicBezTo>
                <a:cubicBezTo>
                  <a:pt x="751224" y="988290"/>
                  <a:pt x="755472" y="997216"/>
                  <a:pt x="757381" y="1006763"/>
                </a:cubicBezTo>
                <a:cubicBezTo>
                  <a:pt x="760460" y="1022157"/>
                  <a:pt x="763810" y="1037499"/>
                  <a:pt x="766618" y="1052945"/>
                </a:cubicBezTo>
                <a:cubicBezTo>
                  <a:pt x="769968" y="1071370"/>
                  <a:pt x="772181" y="1089999"/>
                  <a:pt x="775854" y="1108363"/>
                </a:cubicBezTo>
                <a:cubicBezTo>
                  <a:pt x="781654" y="1137364"/>
                  <a:pt x="785522" y="1146604"/>
                  <a:pt x="794327" y="1173018"/>
                </a:cubicBezTo>
                <a:cubicBezTo>
                  <a:pt x="797406" y="1203806"/>
                  <a:pt x="796606" y="1235232"/>
                  <a:pt x="803563" y="1265381"/>
                </a:cubicBezTo>
                <a:cubicBezTo>
                  <a:pt x="806059" y="1276197"/>
                  <a:pt x="817072" y="1283161"/>
                  <a:pt x="822036" y="1293090"/>
                </a:cubicBezTo>
                <a:cubicBezTo>
                  <a:pt x="826390" y="1301798"/>
                  <a:pt x="825871" y="1312699"/>
                  <a:pt x="831272" y="1320800"/>
                </a:cubicBezTo>
                <a:cubicBezTo>
                  <a:pt x="851039" y="1350451"/>
                  <a:pt x="857640" y="1348062"/>
                  <a:pt x="886690" y="1357745"/>
                </a:cubicBezTo>
                <a:cubicBezTo>
                  <a:pt x="892848" y="1366981"/>
                  <a:pt x="895525" y="1379947"/>
                  <a:pt x="905163" y="1385454"/>
                </a:cubicBezTo>
                <a:cubicBezTo>
                  <a:pt x="918793" y="1393243"/>
                  <a:pt x="936115" y="1390882"/>
                  <a:pt x="951345" y="1394690"/>
                </a:cubicBezTo>
                <a:cubicBezTo>
                  <a:pt x="960790" y="1397051"/>
                  <a:pt x="969693" y="1401252"/>
                  <a:pt x="979054" y="1403927"/>
                </a:cubicBezTo>
                <a:cubicBezTo>
                  <a:pt x="991260" y="1407414"/>
                  <a:pt x="1003685" y="1410084"/>
                  <a:pt x="1016000" y="1413163"/>
                </a:cubicBezTo>
                <a:lnTo>
                  <a:pt x="1071418" y="1450109"/>
                </a:lnTo>
                <a:cubicBezTo>
                  <a:pt x="1080654" y="1456266"/>
                  <a:pt x="1091278" y="1460732"/>
                  <a:pt x="1099127" y="1468581"/>
                </a:cubicBezTo>
                <a:cubicBezTo>
                  <a:pt x="1134685" y="1504139"/>
                  <a:pt x="1115968" y="1489044"/>
                  <a:pt x="1154545" y="1514763"/>
                </a:cubicBezTo>
                <a:cubicBezTo>
                  <a:pt x="1157624" y="1523999"/>
                  <a:pt x="1159427" y="1533764"/>
                  <a:pt x="1163781" y="1542472"/>
                </a:cubicBezTo>
                <a:cubicBezTo>
                  <a:pt x="1176640" y="1568189"/>
                  <a:pt x="1189537" y="1577464"/>
                  <a:pt x="1209963" y="1597890"/>
                </a:cubicBezTo>
                <a:cubicBezTo>
                  <a:pt x="1216047" y="1616142"/>
                  <a:pt x="1221396" y="1640288"/>
                  <a:pt x="1237672" y="1653309"/>
                </a:cubicBezTo>
                <a:cubicBezTo>
                  <a:pt x="1245274" y="1659391"/>
                  <a:pt x="1256145" y="1659466"/>
                  <a:pt x="1265381" y="1662545"/>
                </a:cubicBezTo>
                <a:cubicBezTo>
                  <a:pt x="1274617" y="1668703"/>
                  <a:pt x="1282946" y="1676510"/>
                  <a:pt x="1293090" y="1681018"/>
                </a:cubicBezTo>
                <a:cubicBezTo>
                  <a:pt x="1310884" y="1688926"/>
                  <a:pt x="1330036" y="1693332"/>
                  <a:pt x="1348509" y="1699490"/>
                </a:cubicBezTo>
                <a:cubicBezTo>
                  <a:pt x="1374330" y="1708097"/>
                  <a:pt x="1393730" y="1715839"/>
                  <a:pt x="1422400" y="1717963"/>
                </a:cubicBezTo>
                <a:cubicBezTo>
                  <a:pt x="1490018" y="1722972"/>
                  <a:pt x="1557867" y="1724121"/>
                  <a:pt x="1625600" y="1727200"/>
                </a:cubicBezTo>
                <a:cubicBezTo>
                  <a:pt x="1637915" y="1730279"/>
                  <a:pt x="1650339" y="1732949"/>
                  <a:pt x="1662545" y="1736436"/>
                </a:cubicBezTo>
                <a:cubicBezTo>
                  <a:pt x="1671906" y="1739111"/>
                  <a:pt x="1680809" y="1743311"/>
                  <a:pt x="1690254" y="1745672"/>
                </a:cubicBezTo>
                <a:cubicBezTo>
                  <a:pt x="1705484" y="1749480"/>
                  <a:pt x="1721042" y="1751830"/>
                  <a:pt x="1736436" y="1754909"/>
                </a:cubicBezTo>
                <a:cubicBezTo>
                  <a:pt x="1785703" y="1828808"/>
                  <a:pt x="1721036" y="1739507"/>
                  <a:pt x="1782618" y="1801090"/>
                </a:cubicBezTo>
                <a:cubicBezTo>
                  <a:pt x="1812889" y="1831362"/>
                  <a:pt x="1787190" y="1828800"/>
                  <a:pt x="1810327" y="182880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41CDCCE-8D54-40E5-96CA-A3A36FEC37A7}"/>
              </a:ext>
            </a:extLst>
          </p:cNvPr>
          <p:cNvSpPr/>
          <p:nvPr/>
        </p:nvSpPr>
        <p:spPr>
          <a:xfrm>
            <a:off x="4008582" y="4036291"/>
            <a:ext cx="1625600" cy="1828800"/>
          </a:xfrm>
          <a:custGeom>
            <a:avLst/>
            <a:gdLst>
              <a:gd name="connsiteX0" fmla="*/ 0 w 1625600"/>
              <a:gd name="connsiteY0" fmla="*/ 0 h 1828800"/>
              <a:gd name="connsiteX1" fmla="*/ 46182 w 1625600"/>
              <a:gd name="connsiteY1" fmla="*/ 36945 h 1828800"/>
              <a:gd name="connsiteX2" fmla="*/ 83127 w 1625600"/>
              <a:gd name="connsiteY2" fmla="*/ 83127 h 1828800"/>
              <a:gd name="connsiteX3" fmla="*/ 120073 w 1625600"/>
              <a:gd name="connsiteY3" fmla="*/ 138545 h 1828800"/>
              <a:gd name="connsiteX4" fmla="*/ 138545 w 1625600"/>
              <a:gd name="connsiteY4" fmla="*/ 166254 h 1828800"/>
              <a:gd name="connsiteX5" fmla="*/ 147782 w 1625600"/>
              <a:gd name="connsiteY5" fmla="*/ 193964 h 1828800"/>
              <a:gd name="connsiteX6" fmla="*/ 203200 w 1625600"/>
              <a:gd name="connsiteY6" fmla="*/ 240145 h 1828800"/>
              <a:gd name="connsiteX7" fmla="*/ 230909 w 1625600"/>
              <a:gd name="connsiteY7" fmla="*/ 249382 h 1828800"/>
              <a:gd name="connsiteX8" fmla="*/ 249382 w 1625600"/>
              <a:gd name="connsiteY8" fmla="*/ 277091 h 1828800"/>
              <a:gd name="connsiteX9" fmla="*/ 304800 w 1625600"/>
              <a:gd name="connsiteY9" fmla="*/ 304800 h 1828800"/>
              <a:gd name="connsiteX10" fmla="*/ 350982 w 1625600"/>
              <a:gd name="connsiteY10" fmla="*/ 350982 h 1828800"/>
              <a:gd name="connsiteX11" fmla="*/ 434109 w 1625600"/>
              <a:gd name="connsiteY11" fmla="*/ 424873 h 1828800"/>
              <a:gd name="connsiteX12" fmla="*/ 461818 w 1625600"/>
              <a:gd name="connsiteY12" fmla="*/ 434109 h 1828800"/>
              <a:gd name="connsiteX13" fmla="*/ 489527 w 1625600"/>
              <a:gd name="connsiteY13" fmla="*/ 452582 h 1828800"/>
              <a:gd name="connsiteX14" fmla="*/ 517236 w 1625600"/>
              <a:gd name="connsiteY14" fmla="*/ 461818 h 1828800"/>
              <a:gd name="connsiteX15" fmla="*/ 535709 w 1625600"/>
              <a:gd name="connsiteY15" fmla="*/ 489527 h 1828800"/>
              <a:gd name="connsiteX16" fmla="*/ 563418 w 1625600"/>
              <a:gd name="connsiteY16" fmla="*/ 508000 h 1828800"/>
              <a:gd name="connsiteX17" fmla="*/ 581891 w 1625600"/>
              <a:gd name="connsiteY17" fmla="*/ 535709 h 1828800"/>
              <a:gd name="connsiteX18" fmla="*/ 600363 w 1625600"/>
              <a:gd name="connsiteY18" fmla="*/ 591127 h 1828800"/>
              <a:gd name="connsiteX19" fmla="*/ 628073 w 1625600"/>
              <a:gd name="connsiteY19" fmla="*/ 683491 h 1828800"/>
              <a:gd name="connsiteX20" fmla="*/ 655782 w 1625600"/>
              <a:gd name="connsiteY20" fmla="*/ 701964 h 1828800"/>
              <a:gd name="connsiteX21" fmla="*/ 683491 w 1625600"/>
              <a:gd name="connsiteY21" fmla="*/ 757382 h 1828800"/>
              <a:gd name="connsiteX22" fmla="*/ 701963 w 1625600"/>
              <a:gd name="connsiteY22" fmla="*/ 840509 h 1828800"/>
              <a:gd name="connsiteX23" fmla="*/ 720436 w 1625600"/>
              <a:gd name="connsiteY23" fmla="*/ 895927 h 1828800"/>
              <a:gd name="connsiteX24" fmla="*/ 729673 w 1625600"/>
              <a:gd name="connsiteY24" fmla="*/ 1043709 h 1828800"/>
              <a:gd name="connsiteX25" fmla="*/ 748145 w 1625600"/>
              <a:gd name="connsiteY25" fmla="*/ 1099127 h 1828800"/>
              <a:gd name="connsiteX26" fmla="*/ 757382 w 1625600"/>
              <a:gd name="connsiteY26" fmla="*/ 1126836 h 1828800"/>
              <a:gd name="connsiteX27" fmla="*/ 766618 w 1625600"/>
              <a:gd name="connsiteY27" fmla="*/ 1163782 h 1828800"/>
              <a:gd name="connsiteX28" fmla="*/ 785091 w 1625600"/>
              <a:gd name="connsiteY28" fmla="*/ 1191491 h 1828800"/>
              <a:gd name="connsiteX29" fmla="*/ 794327 w 1625600"/>
              <a:gd name="connsiteY29" fmla="*/ 1219200 h 1828800"/>
              <a:gd name="connsiteX30" fmla="*/ 849745 w 1625600"/>
              <a:gd name="connsiteY30" fmla="*/ 1265382 h 1828800"/>
              <a:gd name="connsiteX31" fmla="*/ 895927 w 1625600"/>
              <a:gd name="connsiteY31" fmla="*/ 1348509 h 1828800"/>
              <a:gd name="connsiteX32" fmla="*/ 923636 w 1625600"/>
              <a:gd name="connsiteY32" fmla="*/ 1366982 h 1828800"/>
              <a:gd name="connsiteX33" fmla="*/ 969818 w 1625600"/>
              <a:gd name="connsiteY33" fmla="*/ 1413164 h 1828800"/>
              <a:gd name="connsiteX34" fmla="*/ 1016000 w 1625600"/>
              <a:gd name="connsiteY34" fmla="*/ 1468582 h 1828800"/>
              <a:gd name="connsiteX35" fmla="*/ 1043709 w 1625600"/>
              <a:gd name="connsiteY35" fmla="*/ 1487054 h 1828800"/>
              <a:gd name="connsiteX36" fmla="*/ 1117600 w 1625600"/>
              <a:gd name="connsiteY36" fmla="*/ 1570182 h 1828800"/>
              <a:gd name="connsiteX37" fmla="*/ 1145309 w 1625600"/>
              <a:gd name="connsiteY37" fmla="*/ 1588654 h 1828800"/>
              <a:gd name="connsiteX38" fmla="*/ 1173018 w 1625600"/>
              <a:gd name="connsiteY38" fmla="*/ 1616364 h 1828800"/>
              <a:gd name="connsiteX39" fmla="*/ 1228436 w 1625600"/>
              <a:gd name="connsiteY39" fmla="*/ 1634836 h 1828800"/>
              <a:gd name="connsiteX40" fmla="*/ 1283854 w 1625600"/>
              <a:gd name="connsiteY40" fmla="*/ 1671782 h 1828800"/>
              <a:gd name="connsiteX41" fmla="*/ 1302327 w 1625600"/>
              <a:gd name="connsiteY41" fmla="*/ 1699491 h 1828800"/>
              <a:gd name="connsiteX42" fmla="*/ 1357745 w 1625600"/>
              <a:gd name="connsiteY42" fmla="*/ 1717964 h 1828800"/>
              <a:gd name="connsiteX43" fmla="*/ 1385454 w 1625600"/>
              <a:gd name="connsiteY43" fmla="*/ 1745673 h 1828800"/>
              <a:gd name="connsiteX44" fmla="*/ 1440873 w 1625600"/>
              <a:gd name="connsiteY44" fmla="*/ 1764145 h 1828800"/>
              <a:gd name="connsiteX45" fmla="*/ 1524000 w 1625600"/>
              <a:gd name="connsiteY45" fmla="*/ 1782618 h 1828800"/>
              <a:gd name="connsiteX46" fmla="*/ 1616363 w 1625600"/>
              <a:gd name="connsiteY46" fmla="*/ 1810327 h 1828800"/>
              <a:gd name="connsiteX47" fmla="*/ 1625600 w 1625600"/>
              <a:gd name="connsiteY47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625600" h="1828800">
                <a:moveTo>
                  <a:pt x="0" y="0"/>
                </a:moveTo>
                <a:cubicBezTo>
                  <a:pt x="15394" y="12315"/>
                  <a:pt x="33352" y="21977"/>
                  <a:pt x="46182" y="36945"/>
                </a:cubicBezTo>
                <a:cubicBezTo>
                  <a:pt x="105669" y="106346"/>
                  <a:pt x="-5976" y="23724"/>
                  <a:pt x="83127" y="83127"/>
                </a:cubicBezTo>
                <a:lnTo>
                  <a:pt x="120073" y="138545"/>
                </a:lnTo>
                <a:cubicBezTo>
                  <a:pt x="126230" y="147781"/>
                  <a:pt x="135035" y="155723"/>
                  <a:pt x="138545" y="166254"/>
                </a:cubicBezTo>
                <a:cubicBezTo>
                  <a:pt x="141624" y="175491"/>
                  <a:pt x="142381" y="185863"/>
                  <a:pt x="147782" y="193964"/>
                </a:cubicBezTo>
                <a:cubicBezTo>
                  <a:pt x="157996" y="209286"/>
                  <a:pt x="186160" y="231625"/>
                  <a:pt x="203200" y="240145"/>
                </a:cubicBezTo>
                <a:cubicBezTo>
                  <a:pt x="211908" y="244499"/>
                  <a:pt x="221673" y="246303"/>
                  <a:pt x="230909" y="249382"/>
                </a:cubicBezTo>
                <a:cubicBezTo>
                  <a:pt x="237067" y="258618"/>
                  <a:pt x="241533" y="269242"/>
                  <a:pt x="249382" y="277091"/>
                </a:cubicBezTo>
                <a:cubicBezTo>
                  <a:pt x="267288" y="294997"/>
                  <a:pt x="282262" y="297288"/>
                  <a:pt x="304800" y="304800"/>
                </a:cubicBezTo>
                <a:cubicBezTo>
                  <a:pt x="342866" y="361897"/>
                  <a:pt x="300602" y="306199"/>
                  <a:pt x="350982" y="350982"/>
                </a:cubicBezTo>
                <a:cubicBezTo>
                  <a:pt x="382451" y="378955"/>
                  <a:pt x="398175" y="406906"/>
                  <a:pt x="434109" y="424873"/>
                </a:cubicBezTo>
                <a:cubicBezTo>
                  <a:pt x="442817" y="429227"/>
                  <a:pt x="452582" y="431030"/>
                  <a:pt x="461818" y="434109"/>
                </a:cubicBezTo>
                <a:cubicBezTo>
                  <a:pt x="471054" y="440267"/>
                  <a:pt x="479598" y="447618"/>
                  <a:pt x="489527" y="452582"/>
                </a:cubicBezTo>
                <a:cubicBezTo>
                  <a:pt x="498235" y="456936"/>
                  <a:pt x="509633" y="455736"/>
                  <a:pt x="517236" y="461818"/>
                </a:cubicBezTo>
                <a:cubicBezTo>
                  <a:pt x="525904" y="468753"/>
                  <a:pt x="527860" y="481678"/>
                  <a:pt x="535709" y="489527"/>
                </a:cubicBezTo>
                <a:cubicBezTo>
                  <a:pt x="543558" y="497376"/>
                  <a:pt x="554182" y="501842"/>
                  <a:pt x="563418" y="508000"/>
                </a:cubicBezTo>
                <a:cubicBezTo>
                  <a:pt x="569576" y="517236"/>
                  <a:pt x="577383" y="525565"/>
                  <a:pt x="581891" y="535709"/>
                </a:cubicBezTo>
                <a:cubicBezTo>
                  <a:pt x="589799" y="553503"/>
                  <a:pt x="600363" y="591127"/>
                  <a:pt x="600363" y="591127"/>
                </a:cubicBezTo>
                <a:cubicBezTo>
                  <a:pt x="606177" y="631824"/>
                  <a:pt x="600070" y="655488"/>
                  <a:pt x="628073" y="683491"/>
                </a:cubicBezTo>
                <a:cubicBezTo>
                  <a:pt x="635922" y="691340"/>
                  <a:pt x="646546" y="695806"/>
                  <a:pt x="655782" y="701964"/>
                </a:cubicBezTo>
                <a:cubicBezTo>
                  <a:pt x="678997" y="771611"/>
                  <a:pt x="647681" y="685763"/>
                  <a:pt x="683491" y="757382"/>
                </a:cubicBezTo>
                <a:cubicBezTo>
                  <a:pt x="696703" y="783807"/>
                  <a:pt x="694869" y="812132"/>
                  <a:pt x="701963" y="840509"/>
                </a:cubicBezTo>
                <a:cubicBezTo>
                  <a:pt x="706686" y="859400"/>
                  <a:pt x="720436" y="895927"/>
                  <a:pt x="720436" y="895927"/>
                </a:cubicBezTo>
                <a:cubicBezTo>
                  <a:pt x="723515" y="945188"/>
                  <a:pt x="723004" y="994805"/>
                  <a:pt x="729673" y="1043709"/>
                </a:cubicBezTo>
                <a:cubicBezTo>
                  <a:pt x="732304" y="1063002"/>
                  <a:pt x="741987" y="1080654"/>
                  <a:pt x="748145" y="1099127"/>
                </a:cubicBezTo>
                <a:cubicBezTo>
                  <a:pt x="751224" y="1108363"/>
                  <a:pt x="755021" y="1117391"/>
                  <a:pt x="757382" y="1126836"/>
                </a:cubicBezTo>
                <a:cubicBezTo>
                  <a:pt x="760461" y="1139151"/>
                  <a:pt x="761618" y="1152114"/>
                  <a:pt x="766618" y="1163782"/>
                </a:cubicBezTo>
                <a:cubicBezTo>
                  <a:pt x="770991" y="1173985"/>
                  <a:pt x="778933" y="1182255"/>
                  <a:pt x="785091" y="1191491"/>
                </a:cubicBezTo>
                <a:cubicBezTo>
                  <a:pt x="788170" y="1200727"/>
                  <a:pt x="788927" y="1211099"/>
                  <a:pt x="794327" y="1219200"/>
                </a:cubicBezTo>
                <a:cubicBezTo>
                  <a:pt x="808550" y="1240534"/>
                  <a:pt x="829300" y="1251751"/>
                  <a:pt x="849745" y="1265382"/>
                </a:cubicBezTo>
                <a:cubicBezTo>
                  <a:pt x="859370" y="1294256"/>
                  <a:pt x="868706" y="1330362"/>
                  <a:pt x="895927" y="1348509"/>
                </a:cubicBezTo>
                <a:lnTo>
                  <a:pt x="923636" y="1366982"/>
                </a:lnTo>
                <a:cubicBezTo>
                  <a:pt x="957503" y="1417782"/>
                  <a:pt x="923636" y="1374679"/>
                  <a:pt x="969818" y="1413164"/>
                </a:cubicBezTo>
                <a:cubicBezTo>
                  <a:pt x="1060616" y="1488830"/>
                  <a:pt x="943336" y="1395920"/>
                  <a:pt x="1016000" y="1468582"/>
                </a:cubicBezTo>
                <a:cubicBezTo>
                  <a:pt x="1023849" y="1476431"/>
                  <a:pt x="1034473" y="1480897"/>
                  <a:pt x="1043709" y="1487054"/>
                </a:cubicBezTo>
                <a:cubicBezTo>
                  <a:pt x="1065919" y="1520370"/>
                  <a:pt x="1079640" y="1544876"/>
                  <a:pt x="1117600" y="1570182"/>
                </a:cubicBezTo>
                <a:cubicBezTo>
                  <a:pt x="1126836" y="1576339"/>
                  <a:pt x="1136781" y="1581548"/>
                  <a:pt x="1145309" y="1588654"/>
                </a:cubicBezTo>
                <a:cubicBezTo>
                  <a:pt x="1155344" y="1597016"/>
                  <a:pt x="1161599" y="1610020"/>
                  <a:pt x="1173018" y="1616364"/>
                </a:cubicBezTo>
                <a:cubicBezTo>
                  <a:pt x="1190039" y="1625820"/>
                  <a:pt x="1228436" y="1634836"/>
                  <a:pt x="1228436" y="1634836"/>
                </a:cubicBezTo>
                <a:cubicBezTo>
                  <a:pt x="1246909" y="1647151"/>
                  <a:pt x="1271539" y="1653309"/>
                  <a:pt x="1283854" y="1671782"/>
                </a:cubicBezTo>
                <a:cubicBezTo>
                  <a:pt x="1290012" y="1681018"/>
                  <a:pt x="1292914" y="1693608"/>
                  <a:pt x="1302327" y="1699491"/>
                </a:cubicBezTo>
                <a:cubicBezTo>
                  <a:pt x="1318839" y="1709811"/>
                  <a:pt x="1357745" y="1717964"/>
                  <a:pt x="1357745" y="1717964"/>
                </a:cubicBezTo>
                <a:cubicBezTo>
                  <a:pt x="1366981" y="1727200"/>
                  <a:pt x="1374036" y="1739330"/>
                  <a:pt x="1385454" y="1745673"/>
                </a:cubicBezTo>
                <a:cubicBezTo>
                  <a:pt x="1402476" y="1755129"/>
                  <a:pt x="1422400" y="1757987"/>
                  <a:pt x="1440873" y="1764145"/>
                </a:cubicBezTo>
                <a:cubicBezTo>
                  <a:pt x="1494808" y="1782123"/>
                  <a:pt x="1442705" y="1766360"/>
                  <a:pt x="1524000" y="1782618"/>
                </a:cubicBezTo>
                <a:cubicBezTo>
                  <a:pt x="1537564" y="1785331"/>
                  <a:pt x="1613744" y="1805090"/>
                  <a:pt x="1616363" y="1810327"/>
                </a:cubicBezTo>
                <a:lnTo>
                  <a:pt x="1625600" y="182880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0B0320-E8AA-4090-8BD2-93BCC7FE27B1}"/>
              </a:ext>
            </a:extLst>
          </p:cNvPr>
          <p:cNvSpPr txBox="1"/>
          <p:nvPr/>
        </p:nvSpPr>
        <p:spPr>
          <a:xfrm>
            <a:off x="8645237" y="535709"/>
            <a:ext cx="3362036" cy="2943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/>
              <a:t>Events at K-</a:t>
            </a:r>
            <a:r>
              <a:rPr lang="en-US" sz="2600" b="1" dirty="0" err="1"/>
              <a:t>Barnea</a:t>
            </a:r>
            <a:endParaRPr lang="en-US" sz="26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Twelve spies sent out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Returned 40 days later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 Land of milk &amp; honey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Evil report by ten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Lack of faith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BB2A2A8-F41D-4CB0-9C4B-527FD9C6F1D5}"/>
              </a:ext>
            </a:extLst>
          </p:cNvPr>
          <p:cNvSpPr/>
          <p:nvPr/>
        </p:nvSpPr>
        <p:spPr>
          <a:xfrm>
            <a:off x="5655275" y="5864624"/>
            <a:ext cx="230660" cy="288381"/>
          </a:xfrm>
          <a:custGeom>
            <a:avLst/>
            <a:gdLst>
              <a:gd name="connsiteX0" fmla="*/ 0 w 230660"/>
              <a:gd name="connsiteY0" fmla="*/ 0 h 288381"/>
              <a:gd name="connsiteX1" fmla="*/ 45308 w 230660"/>
              <a:gd name="connsiteY1" fmla="*/ 28832 h 288381"/>
              <a:gd name="connsiteX2" fmla="*/ 57665 w 230660"/>
              <a:gd name="connsiteY2" fmla="*/ 37070 h 288381"/>
              <a:gd name="connsiteX3" fmla="*/ 74141 w 230660"/>
              <a:gd name="connsiteY3" fmla="*/ 53546 h 288381"/>
              <a:gd name="connsiteX4" fmla="*/ 78260 w 230660"/>
              <a:gd name="connsiteY4" fmla="*/ 65902 h 288381"/>
              <a:gd name="connsiteX5" fmla="*/ 90616 w 230660"/>
              <a:gd name="connsiteY5" fmla="*/ 74140 h 288381"/>
              <a:gd name="connsiteX6" fmla="*/ 102973 w 230660"/>
              <a:gd name="connsiteY6" fmla="*/ 98854 h 288381"/>
              <a:gd name="connsiteX7" fmla="*/ 111211 w 230660"/>
              <a:gd name="connsiteY7" fmla="*/ 111211 h 288381"/>
              <a:gd name="connsiteX8" fmla="*/ 119449 w 230660"/>
              <a:gd name="connsiteY8" fmla="*/ 135924 h 288381"/>
              <a:gd name="connsiteX9" fmla="*/ 127687 w 230660"/>
              <a:gd name="connsiteY9" fmla="*/ 164757 h 288381"/>
              <a:gd name="connsiteX10" fmla="*/ 131806 w 230660"/>
              <a:gd name="connsiteY10" fmla="*/ 177113 h 288381"/>
              <a:gd name="connsiteX11" fmla="*/ 140043 w 230660"/>
              <a:gd name="connsiteY11" fmla="*/ 214184 h 288381"/>
              <a:gd name="connsiteX12" fmla="*/ 156519 w 230660"/>
              <a:gd name="connsiteY12" fmla="*/ 238897 h 288381"/>
              <a:gd name="connsiteX13" fmla="*/ 164757 w 230660"/>
              <a:gd name="connsiteY13" fmla="*/ 251254 h 288381"/>
              <a:gd name="connsiteX14" fmla="*/ 172995 w 230660"/>
              <a:gd name="connsiteY14" fmla="*/ 263611 h 288381"/>
              <a:gd name="connsiteX15" fmla="*/ 197708 w 230660"/>
              <a:gd name="connsiteY15" fmla="*/ 275967 h 288381"/>
              <a:gd name="connsiteX16" fmla="*/ 210065 w 230660"/>
              <a:gd name="connsiteY16" fmla="*/ 284205 h 288381"/>
              <a:gd name="connsiteX17" fmla="*/ 230660 w 230660"/>
              <a:gd name="connsiteY17" fmla="*/ 288324 h 288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30660" h="288381">
                <a:moveTo>
                  <a:pt x="0" y="0"/>
                </a:moveTo>
                <a:cubicBezTo>
                  <a:pt x="29083" y="17450"/>
                  <a:pt x="13936" y="7917"/>
                  <a:pt x="45308" y="28832"/>
                </a:cubicBezTo>
                <a:lnTo>
                  <a:pt x="57665" y="37070"/>
                </a:lnTo>
                <a:cubicBezTo>
                  <a:pt x="68648" y="70020"/>
                  <a:pt x="52174" y="31580"/>
                  <a:pt x="74141" y="53546"/>
                </a:cubicBezTo>
                <a:cubicBezTo>
                  <a:pt x="77211" y="56616"/>
                  <a:pt x="75548" y="62512"/>
                  <a:pt x="78260" y="65902"/>
                </a:cubicBezTo>
                <a:cubicBezTo>
                  <a:pt x="81352" y="69767"/>
                  <a:pt x="86497" y="71394"/>
                  <a:pt x="90616" y="74140"/>
                </a:cubicBezTo>
                <a:cubicBezTo>
                  <a:pt x="114225" y="109553"/>
                  <a:pt x="85920" y="64747"/>
                  <a:pt x="102973" y="98854"/>
                </a:cubicBezTo>
                <a:cubicBezTo>
                  <a:pt x="105187" y="103282"/>
                  <a:pt x="109200" y="106687"/>
                  <a:pt x="111211" y="111211"/>
                </a:cubicBezTo>
                <a:cubicBezTo>
                  <a:pt x="114738" y="119146"/>
                  <a:pt x="116703" y="127686"/>
                  <a:pt x="119449" y="135924"/>
                </a:cubicBezTo>
                <a:cubicBezTo>
                  <a:pt x="129325" y="165552"/>
                  <a:pt x="117342" y="128552"/>
                  <a:pt x="127687" y="164757"/>
                </a:cubicBezTo>
                <a:cubicBezTo>
                  <a:pt x="128880" y="168931"/>
                  <a:pt x="130433" y="172994"/>
                  <a:pt x="131806" y="177113"/>
                </a:cubicBezTo>
                <a:cubicBezTo>
                  <a:pt x="132924" y="183821"/>
                  <a:pt x="135214" y="205492"/>
                  <a:pt x="140043" y="214184"/>
                </a:cubicBezTo>
                <a:cubicBezTo>
                  <a:pt x="144851" y="222839"/>
                  <a:pt x="151027" y="230659"/>
                  <a:pt x="156519" y="238897"/>
                </a:cubicBezTo>
                <a:lnTo>
                  <a:pt x="164757" y="251254"/>
                </a:lnTo>
                <a:cubicBezTo>
                  <a:pt x="167503" y="255373"/>
                  <a:pt x="168876" y="260865"/>
                  <a:pt x="172995" y="263611"/>
                </a:cubicBezTo>
                <a:cubicBezTo>
                  <a:pt x="208408" y="287219"/>
                  <a:pt x="163599" y="258913"/>
                  <a:pt x="197708" y="275967"/>
                </a:cubicBezTo>
                <a:cubicBezTo>
                  <a:pt x="202136" y="278181"/>
                  <a:pt x="205637" y="281991"/>
                  <a:pt x="210065" y="284205"/>
                </a:cubicBezTo>
                <a:cubicBezTo>
                  <a:pt x="220040" y="289192"/>
                  <a:pt x="221234" y="288324"/>
                  <a:pt x="230660" y="288324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83DF25-ECE0-4E5B-BA40-0138F6A487A1}"/>
              </a:ext>
            </a:extLst>
          </p:cNvPr>
          <p:cNvSpPr txBox="1"/>
          <p:nvPr/>
        </p:nvSpPr>
        <p:spPr>
          <a:xfrm>
            <a:off x="5445212" y="6153005"/>
            <a:ext cx="794950" cy="261610"/>
          </a:xfrm>
          <a:prstGeom prst="rect">
            <a:avLst/>
          </a:prstGeom>
          <a:solidFill>
            <a:srgbClr val="EEDE9C"/>
          </a:solidFill>
        </p:spPr>
        <p:txBody>
          <a:bodyPr wrap="square" rtlCol="0">
            <a:spAutoFit/>
          </a:bodyPr>
          <a:lstStyle/>
          <a:p>
            <a:r>
              <a:rPr lang="en-US" sz="1100" b="1" dirty="0"/>
              <a:t>Mt. Sinai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AEC7BCB-CB89-44C2-B6C4-4FE2F8F118DE}"/>
              </a:ext>
            </a:extLst>
          </p:cNvPr>
          <p:cNvSpPr/>
          <p:nvPr/>
        </p:nvSpPr>
        <p:spPr>
          <a:xfrm>
            <a:off x="5923005" y="2323070"/>
            <a:ext cx="486033" cy="3830594"/>
          </a:xfrm>
          <a:custGeom>
            <a:avLst/>
            <a:gdLst>
              <a:gd name="connsiteX0" fmla="*/ 8238 w 486033"/>
              <a:gd name="connsiteY0" fmla="*/ 3830594 h 3830594"/>
              <a:gd name="connsiteX1" fmla="*/ 16476 w 486033"/>
              <a:gd name="connsiteY1" fmla="*/ 3789405 h 3830594"/>
              <a:gd name="connsiteX2" fmla="*/ 24714 w 486033"/>
              <a:gd name="connsiteY2" fmla="*/ 3764692 h 3830594"/>
              <a:gd name="connsiteX3" fmla="*/ 49427 w 486033"/>
              <a:gd name="connsiteY3" fmla="*/ 3657600 h 3830594"/>
              <a:gd name="connsiteX4" fmla="*/ 65903 w 486033"/>
              <a:gd name="connsiteY4" fmla="*/ 3608173 h 3830594"/>
              <a:gd name="connsiteX5" fmla="*/ 90617 w 486033"/>
              <a:gd name="connsiteY5" fmla="*/ 3583459 h 3830594"/>
              <a:gd name="connsiteX6" fmla="*/ 98854 w 486033"/>
              <a:gd name="connsiteY6" fmla="*/ 3328086 h 3830594"/>
              <a:gd name="connsiteX7" fmla="*/ 123568 w 486033"/>
              <a:gd name="connsiteY7" fmla="*/ 3253946 h 3830594"/>
              <a:gd name="connsiteX8" fmla="*/ 131806 w 486033"/>
              <a:gd name="connsiteY8" fmla="*/ 3229232 h 3830594"/>
              <a:gd name="connsiteX9" fmla="*/ 140044 w 486033"/>
              <a:gd name="connsiteY9" fmla="*/ 3179805 h 3830594"/>
              <a:gd name="connsiteX10" fmla="*/ 156519 w 486033"/>
              <a:gd name="connsiteY10" fmla="*/ 3130378 h 3830594"/>
              <a:gd name="connsiteX11" fmla="*/ 164757 w 486033"/>
              <a:gd name="connsiteY11" fmla="*/ 3097427 h 3830594"/>
              <a:gd name="connsiteX12" fmla="*/ 197709 w 486033"/>
              <a:gd name="connsiteY12" fmla="*/ 2949146 h 3830594"/>
              <a:gd name="connsiteX13" fmla="*/ 222422 w 486033"/>
              <a:gd name="connsiteY13" fmla="*/ 2940908 h 3830594"/>
              <a:gd name="connsiteX14" fmla="*/ 263611 w 486033"/>
              <a:gd name="connsiteY14" fmla="*/ 2899719 h 3830594"/>
              <a:gd name="connsiteX15" fmla="*/ 280087 w 486033"/>
              <a:gd name="connsiteY15" fmla="*/ 2875005 h 3830594"/>
              <a:gd name="connsiteX16" fmla="*/ 329514 w 486033"/>
              <a:gd name="connsiteY16" fmla="*/ 2858529 h 3830594"/>
              <a:gd name="connsiteX17" fmla="*/ 354227 w 486033"/>
              <a:gd name="connsiteY17" fmla="*/ 2833816 h 3830594"/>
              <a:gd name="connsiteX18" fmla="*/ 370703 w 486033"/>
              <a:gd name="connsiteY18" fmla="*/ 2809102 h 3830594"/>
              <a:gd name="connsiteX19" fmla="*/ 395417 w 486033"/>
              <a:gd name="connsiteY19" fmla="*/ 2792627 h 3830594"/>
              <a:gd name="connsiteX20" fmla="*/ 411892 w 486033"/>
              <a:gd name="connsiteY20" fmla="*/ 2734962 h 3830594"/>
              <a:gd name="connsiteX21" fmla="*/ 428368 w 486033"/>
              <a:gd name="connsiteY21" fmla="*/ 2710248 h 3830594"/>
              <a:gd name="connsiteX22" fmla="*/ 436606 w 486033"/>
              <a:gd name="connsiteY22" fmla="*/ 2685535 h 3830594"/>
              <a:gd name="connsiteX23" fmla="*/ 461319 w 486033"/>
              <a:gd name="connsiteY23" fmla="*/ 2627870 h 3830594"/>
              <a:gd name="connsiteX24" fmla="*/ 469557 w 486033"/>
              <a:gd name="connsiteY24" fmla="*/ 2594919 h 3830594"/>
              <a:gd name="connsiteX25" fmla="*/ 486033 w 486033"/>
              <a:gd name="connsiteY25" fmla="*/ 2545492 h 3830594"/>
              <a:gd name="connsiteX26" fmla="*/ 461319 w 486033"/>
              <a:gd name="connsiteY26" fmla="*/ 2454875 h 3830594"/>
              <a:gd name="connsiteX27" fmla="*/ 387179 w 486033"/>
              <a:gd name="connsiteY27" fmla="*/ 2397210 h 3830594"/>
              <a:gd name="connsiteX28" fmla="*/ 378941 w 486033"/>
              <a:gd name="connsiteY28" fmla="*/ 2372497 h 3830594"/>
              <a:gd name="connsiteX29" fmla="*/ 354227 w 486033"/>
              <a:gd name="connsiteY29" fmla="*/ 2323070 h 3830594"/>
              <a:gd name="connsiteX30" fmla="*/ 345990 w 486033"/>
              <a:gd name="connsiteY30" fmla="*/ 1573427 h 3830594"/>
              <a:gd name="connsiteX31" fmla="*/ 321276 w 486033"/>
              <a:gd name="connsiteY31" fmla="*/ 1458097 h 3830594"/>
              <a:gd name="connsiteX32" fmla="*/ 304800 w 486033"/>
              <a:gd name="connsiteY32" fmla="*/ 1408670 h 3830594"/>
              <a:gd name="connsiteX33" fmla="*/ 288325 w 486033"/>
              <a:gd name="connsiteY33" fmla="*/ 1293340 h 3830594"/>
              <a:gd name="connsiteX34" fmla="*/ 280087 w 486033"/>
              <a:gd name="connsiteY34" fmla="*/ 1268627 h 3830594"/>
              <a:gd name="connsiteX35" fmla="*/ 230660 w 486033"/>
              <a:gd name="connsiteY35" fmla="*/ 1202724 h 3830594"/>
              <a:gd name="connsiteX36" fmla="*/ 214184 w 486033"/>
              <a:gd name="connsiteY36" fmla="*/ 1178010 h 3830594"/>
              <a:gd name="connsiteX37" fmla="*/ 205946 w 486033"/>
              <a:gd name="connsiteY37" fmla="*/ 1153297 h 3830594"/>
              <a:gd name="connsiteX38" fmla="*/ 156519 w 486033"/>
              <a:gd name="connsiteY38" fmla="*/ 1079156 h 3830594"/>
              <a:gd name="connsiteX39" fmla="*/ 140044 w 486033"/>
              <a:gd name="connsiteY39" fmla="*/ 1054443 h 3830594"/>
              <a:gd name="connsiteX40" fmla="*/ 115330 w 486033"/>
              <a:gd name="connsiteY40" fmla="*/ 1029729 h 3830594"/>
              <a:gd name="connsiteX41" fmla="*/ 57665 w 486033"/>
              <a:gd name="connsiteY41" fmla="*/ 955589 h 3830594"/>
              <a:gd name="connsiteX42" fmla="*/ 24714 w 486033"/>
              <a:gd name="connsiteY42" fmla="*/ 906162 h 3830594"/>
              <a:gd name="connsiteX43" fmla="*/ 16476 w 486033"/>
              <a:gd name="connsiteY43" fmla="*/ 881448 h 3830594"/>
              <a:gd name="connsiteX44" fmla="*/ 0 w 486033"/>
              <a:gd name="connsiteY44" fmla="*/ 856735 h 3830594"/>
              <a:gd name="connsiteX45" fmla="*/ 8238 w 486033"/>
              <a:gd name="connsiteY45" fmla="*/ 708454 h 3830594"/>
              <a:gd name="connsiteX46" fmla="*/ 41190 w 486033"/>
              <a:gd name="connsiteY46" fmla="*/ 626075 h 3830594"/>
              <a:gd name="connsiteX47" fmla="*/ 65903 w 486033"/>
              <a:gd name="connsiteY47" fmla="*/ 593124 h 3830594"/>
              <a:gd name="connsiteX48" fmla="*/ 74141 w 486033"/>
              <a:gd name="connsiteY48" fmla="*/ 568410 h 3830594"/>
              <a:gd name="connsiteX49" fmla="*/ 98854 w 486033"/>
              <a:gd name="connsiteY49" fmla="*/ 551935 h 3830594"/>
              <a:gd name="connsiteX50" fmla="*/ 148281 w 486033"/>
              <a:gd name="connsiteY50" fmla="*/ 502508 h 3830594"/>
              <a:gd name="connsiteX51" fmla="*/ 181233 w 486033"/>
              <a:gd name="connsiteY51" fmla="*/ 453081 h 3830594"/>
              <a:gd name="connsiteX52" fmla="*/ 205946 w 486033"/>
              <a:gd name="connsiteY52" fmla="*/ 378940 h 3830594"/>
              <a:gd name="connsiteX53" fmla="*/ 214184 w 486033"/>
              <a:gd name="connsiteY53" fmla="*/ 354227 h 3830594"/>
              <a:gd name="connsiteX54" fmla="*/ 222422 w 486033"/>
              <a:gd name="connsiteY54" fmla="*/ 205946 h 3830594"/>
              <a:gd name="connsiteX55" fmla="*/ 238898 w 486033"/>
              <a:gd name="connsiteY55" fmla="*/ 181232 h 3830594"/>
              <a:gd name="connsiteX56" fmla="*/ 271849 w 486033"/>
              <a:gd name="connsiteY56" fmla="*/ 131805 h 3830594"/>
              <a:gd name="connsiteX57" fmla="*/ 288325 w 486033"/>
              <a:gd name="connsiteY57" fmla="*/ 49427 h 3830594"/>
              <a:gd name="connsiteX58" fmla="*/ 304800 w 486033"/>
              <a:gd name="connsiteY58" fmla="*/ 16475 h 3830594"/>
              <a:gd name="connsiteX59" fmla="*/ 321276 w 486033"/>
              <a:gd name="connsiteY59" fmla="*/ 0 h 3830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86033" h="3830594">
                <a:moveTo>
                  <a:pt x="8238" y="3830594"/>
                </a:moveTo>
                <a:cubicBezTo>
                  <a:pt x="10984" y="3816864"/>
                  <a:pt x="13080" y="3802989"/>
                  <a:pt x="16476" y="3789405"/>
                </a:cubicBezTo>
                <a:cubicBezTo>
                  <a:pt x="18582" y="3780981"/>
                  <a:pt x="23011" y="3773207"/>
                  <a:pt x="24714" y="3764692"/>
                </a:cubicBezTo>
                <a:cubicBezTo>
                  <a:pt x="46103" y="3657751"/>
                  <a:pt x="17247" y="3754144"/>
                  <a:pt x="49427" y="3657600"/>
                </a:cubicBezTo>
                <a:lnTo>
                  <a:pt x="65903" y="3608173"/>
                </a:lnTo>
                <a:lnTo>
                  <a:pt x="90617" y="3583459"/>
                </a:lnTo>
                <a:cubicBezTo>
                  <a:pt x="93363" y="3498335"/>
                  <a:pt x="91971" y="3412976"/>
                  <a:pt x="98854" y="3328086"/>
                </a:cubicBezTo>
                <a:cubicBezTo>
                  <a:pt x="98854" y="3328084"/>
                  <a:pt x="119449" y="3266304"/>
                  <a:pt x="123568" y="3253946"/>
                </a:cubicBezTo>
                <a:cubicBezTo>
                  <a:pt x="126314" y="3245708"/>
                  <a:pt x="130378" y="3237797"/>
                  <a:pt x="131806" y="3229232"/>
                </a:cubicBezTo>
                <a:cubicBezTo>
                  <a:pt x="134552" y="3212756"/>
                  <a:pt x="135993" y="3196009"/>
                  <a:pt x="140044" y="3179805"/>
                </a:cubicBezTo>
                <a:cubicBezTo>
                  <a:pt x="144256" y="3162957"/>
                  <a:pt x="152307" y="3147226"/>
                  <a:pt x="156519" y="3130378"/>
                </a:cubicBezTo>
                <a:lnTo>
                  <a:pt x="164757" y="3097427"/>
                </a:lnTo>
                <a:cubicBezTo>
                  <a:pt x="170680" y="3002655"/>
                  <a:pt x="137026" y="2979487"/>
                  <a:pt x="197709" y="2949146"/>
                </a:cubicBezTo>
                <a:cubicBezTo>
                  <a:pt x="205476" y="2945263"/>
                  <a:pt x="214184" y="2943654"/>
                  <a:pt x="222422" y="2940908"/>
                </a:cubicBezTo>
                <a:cubicBezTo>
                  <a:pt x="266359" y="2875002"/>
                  <a:pt x="208692" y="2954638"/>
                  <a:pt x="263611" y="2899719"/>
                </a:cubicBezTo>
                <a:cubicBezTo>
                  <a:pt x="270612" y="2892718"/>
                  <a:pt x="271691" y="2880252"/>
                  <a:pt x="280087" y="2875005"/>
                </a:cubicBezTo>
                <a:cubicBezTo>
                  <a:pt x="294814" y="2865800"/>
                  <a:pt x="329514" y="2858529"/>
                  <a:pt x="329514" y="2858529"/>
                </a:cubicBezTo>
                <a:cubicBezTo>
                  <a:pt x="337752" y="2850291"/>
                  <a:pt x="346769" y="2842766"/>
                  <a:pt x="354227" y="2833816"/>
                </a:cubicBezTo>
                <a:cubicBezTo>
                  <a:pt x="360565" y="2826210"/>
                  <a:pt x="363702" y="2816103"/>
                  <a:pt x="370703" y="2809102"/>
                </a:cubicBezTo>
                <a:cubicBezTo>
                  <a:pt x="377704" y="2802101"/>
                  <a:pt x="387179" y="2798119"/>
                  <a:pt x="395417" y="2792627"/>
                </a:cubicBezTo>
                <a:cubicBezTo>
                  <a:pt x="398058" y="2782064"/>
                  <a:pt x="405981" y="2746784"/>
                  <a:pt x="411892" y="2734962"/>
                </a:cubicBezTo>
                <a:cubicBezTo>
                  <a:pt x="416320" y="2726106"/>
                  <a:pt x="423940" y="2719104"/>
                  <a:pt x="428368" y="2710248"/>
                </a:cubicBezTo>
                <a:cubicBezTo>
                  <a:pt x="432251" y="2702481"/>
                  <a:pt x="433186" y="2693516"/>
                  <a:pt x="436606" y="2685535"/>
                </a:cubicBezTo>
                <a:cubicBezTo>
                  <a:pt x="455432" y="2641606"/>
                  <a:pt x="450281" y="2666503"/>
                  <a:pt x="461319" y="2627870"/>
                </a:cubicBezTo>
                <a:cubicBezTo>
                  <a:pt x="464429" y="2616984"/>
                  <a:pt x="466304" y="2605763"/>
                  <a:pt x="469557" y="2594919"/>
                </a:cubicBezTo>
                <a:cubicBezTo>
                  <a:pt x="474547" y="2578285"/>
                  <a:pt x="486033" y="2545492"/>
                  <a:pt x="486033" y="2545492"/>
                </a:cubicBezTo>
                <a:cubicBezTo>
                  <a:pt x="483464" y="2532646"/>
                  <a:pt x="470967" y="2461307"/>
                  <a:pt x="461319" y="2454875"/>
                </a:cubicBezTo>
                <a:cubicBezTo>
                  <a:pt x="402199" y="2415462"/>
                  <a:pt x="425893" y="2435926"/>
                  <a:pt x="387179" y="2397210"/>
                </a:cubicBezTo>
                <a:cubicBezTo>
                  <a:pt x="384433" y="2388972"/>
                  <a:pt x="382824" y="2380264"/>
                  <a:pt x="378941" y="2372497"/>
                </a:cubicBezTo>
                <a:cubicBezTo>
                  <a:pt x="347002" y="2308620"/>
                  <a:pt x="374933" y="2385186"/>
                  <a:pt x="354227" y="2323070"/>
                </a:cubicBezTo>
                <a:cubicBezTo>
                  <a:pt x="351481" y="2073189"/>
                  <a:pt x="351141" y="1823270"/>
                  <a:pt x="345990" y="1573427"/>
                </a:cubicBezTo>
                <a:cubicBezTo>
                  <a:pt x="345534" y="1551320"/>
                  <a:pt x="326206" y="1472887"/>
                  <a:pt x="321276" y="1458097"/>
                </a:cubicBezTo>
                <a:lnTo>
                  <a:pt x="304800" y="1408670"/>
                </a:lnTo>
                <a:cubicBezTo>
                  <a:pt x="301237" y="1380160"/>
                  <a:pt x="295114" y="1323888"/>
                  <a:pt x="288325" y="1293340"/>
                </a:cubicBezTo>
                <a:cubicBezTo>
                  <a:pt x="286441" y="1284863"/>
                  <a:pt x="284749" y="1275953"/>
                  <a:pt x="280087" y="1268627"/>
                </a:cubicBezTo>
                <a:cubicBezTo>
                  <a:pt x="265345" y="1245460"/>
                  <a:pt x="245892" y="1225572"/>
                  <a:pt x="230660" y="1202724"/>
                </a:cubicBezTo>
                <a:cubicBezTo>
                  <a:pt x="225168" y="1194486"/>
                  <a:pt x="218612" y="1186866"/>
                  <a:pt x="214184" y="1178010"/>
                </a:cubicBezTo>
                <a:cubicBezTo>
                  <a:pt x="210301" y="1170243"/>
                  <a:pt x="210163" y="1160888"/>
                  <a:pt x="205946" y="1153297"/>
                </a:cubicBezTo>
                <a:cubicBezTo>
                  <a:pt x="205943" y="1153292"/>
                  <a:pt x="164758" y="1091515"/>
                  <a:pt x="156519" y="1079156"/>
                </a:cubicBezTo>
                <a:cubicBezTo>
                  <a:pt x="151027" y="1070918"/>
                  <a:pt x="147045" y="1061444"/>
                  <a:pt x="140044" y="1054443"/>
                </a:cubicBezTo>
                <a:cubicBezTo>
                  <a:pt x="131806" y="1046205"/>
                  <a:pt x="122483" y="1038925"/>
                  <a:pt x="115330" y="1029729"/>
                </a:cubicBezTo>
                <a:cubicBezTo>
                  <a:pt x="46360" y="941053"/>
                  <a:pt x="113771" y="1011692"/>
                  <a:pt x="57665" y="955589"/>
                </a:cubicBezTo>
                <a:cubicBezTo>
                  <a:pt x="38077" y="896824"/>
                  <a:pt x="65852" y="967870"/>
                  <a:pt x="24714" y="906162"/>
                </a:cubicBezTo>
                <a:cubicBezTo>
                  <a:pt x="19897" y="898937"/>
                  <a:pt x="20359" y="889215"/>
                  <a:pt x="16476" y="881448"/>
                </a:cubicBezTo>
                <a:cubicBezTo>
                  <a:pt x="12048" y="872593"/>
                  <a:pt x="5492" y="864973"/>
                  <a:pt x="0" y="856735"/>
                </a:cubicBezTo>
                <a:cubicBezTo>
                  <a:pt x="2746" y="807308"/>
                  <a:pt x="2098" y="757575"/>
                  <a:pt x="8238" y="708454"/>
                </a:cubicBezTo>
                <a:cubicBezTo>
                  <a:pt x="10549" y="689968"/>
                  <a:pt x="29710" y="644443"/>
                  <a:pt x="41190" y="626075"/>
                </a:cubicBezTo>
                <a:cubicBezTo>
                  <a:pt x="48467" y="614432"/>
                  <a:pt x="57665" y="604108"/>
                  <a:pt x="65903" y="593124"/>
                </a:cubicBezTo>
                <a:cubicBezTo>
                  <a:pt x="68649" y="584886"/>
                  <a:pt x="68716" y="575191"/>
                  <a:pt x="74141" y="568410"/>
                </a:cubicBezTo>
                <a:cubicBezTo>
                  <a:pt x="80326" y="560679"/>
                  <a:pt x="91454" y="558512"/>
                  <a:pt x="98854" y="551935"/>
                </a:cubicBezTo>
                <a:cubicBezTo>
                  <a:pt x="116269" y="536455"/>
                  <a:pt x="135356" y="521895"/>
                  <a:pt x="148281" y="502508"/>
                </a:cubicBezTo>
                <a:lnTo>
                  <a:pt x="181233" y="453081"/>
                </a:lnTo>
                <a:lnTo>
                  <a:pt x="205946" y="378940"/>
                </a:lnTo>
                <a:lnTo>
                  <a:pt x="214184" y="354227"/>
                </a:lnTo>
                <a:cubicBezTo>
                  <a:pt x="216930" y="304800"/>
                  <a:pt x="215421" y="254952"/>
                  <a:pt x="222422" y="205946"/>
                </a:cubicBezTo>
                <a:cubicBezTo>
                  <a:pt x="223822" y="196145"/>
                  <a:pt x="234470" y="190088"/>
                  <a:pt x="238898" y="181232"/>
                </a:cubicBezTo>
                <a:cubicBezTo>
                  <a:pt x="262742" y="133544"/>
                  <a:pt x="225001" y="178655"/>
                  <a:pt x="271849" y="131805"/>
                </a:cubicBezTo>
                <a:cubicBezTo>
                  <a:pt x="276723" y="97688"/>
                  <a:pt x="276000" y="78185"/>
                  <a:pt x="288325" y="49427"/>
                </a:cubicBezTo>
                <a:cubicBezTo>
                  <a:pt x="293162" y="38140"/>
                  <a:pt x="295366" y="24337"/>
                  <a:pt x="304800" y="16475"/>
                </a:cubicBezTo>
                <a:cubicBezTo>
                  <a:pt x="326685" y="-1763"/>
                  <a:pt x="357111" y="17915"/>
                  <a:pt x="321276" y="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944957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2929F2-AB3E-4B47-83EA-543C0CBB6EC9}"/>
              </a:ext>
            </a:extLst>
          </p:cNvPr>
          <p:cNvCxnSpPr>
            <a:cxnSpLocks/>
          </p:cNvCxnSpPr>
          <p:nvPr/>
        </p:nvCxnSpPr>
        <p:spPr>
          <a:xfrm flipV="1">
            <a:off x="1305254" y="-707128"/>
            <a:ext cx="0" cy="70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0C108E-47EF-4059-9E42-0F760BA5662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835190" y="3421654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D02328-1928-4689-9777-C1ECBA9C70CF}"/>
              </a:ext>
            </a:extLst>
          </p:cNvPr>
          <p:cNvSpPr/>
          <p:nvPr/>
        </p:nvSpPr>
        <p:spPr>
          <a:xfrm>
            <a:off x="115454" y="137535"/>
            <a:ext cx="11979564" cy="65829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28600">
            <a:solidFill>
              <a:schemeClr val="accent5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25" descr="312X_Exodus_Base Map-THEN.jpg">
            <a:extLst>
              <a:ext uri="{FF2B5EF4-FFF2-40B4-BE49-F238E27FC236}">
                <a16:creationId xmlns:a16="http://schemas.microsoft.com/office/drawing/2014/main" id="{54A82269-CA31-43CF-A8A1-DDF45990AE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38" y="323507"/>
            <a:ext cx="8294687" cy="62357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A2D92B3-EA81-454B-A1A1-AA756BF9C853}"/>
              </a:ext>
            </a:extLst>
          </p:cNvPr>
          <p:cNvSpPr/>
          <p:nvPr/>
        </p:nvSpPr>
        <p:spPr>
          <a:xfrm>
            <a:off x="2198255" y="2096654"/>
            <a:ext cx="1810327" cy="1920240"/>
          </a:xfrm>
          <a:custGeom>
            <a:avLst/>
            <a:gdLst>
              <a:gd name="connsiteX0" fmla="*/ 0 w 1810327"/>
              <a:gd name="connsiteY0" fmla="*/ 0 h 1828853"/>
              <a:gd name="connsiteX1" fmla="*/ 64654 w 1810327"/>
              <a:gd name="connsiteY1" fmla="*/ 73890 h 1828853"/>
              <a:gd name="connsiteX2" fmla="*/ 92363 w 1810327"/>
              <a:gd name="connsiteY2" fmla="*/ 83127 h 1828853"/>
              <a:gd name="connsiteX3" fmla="*/ 120072 w 1810327"/>
              <a:gd name="connsiteY3" fmla="*/ 101600 h 1828853"/>
              <a:gd name="connsiteX4" fmla="*/ 166254 w 1810327"/>
              <a:gd name="connsiteY4" fmla="*/ 138545 h 1828853"/>
              <a:gd name="connsiteX5" fmla="*/ 212436 w 1810327"/>
              <a:gd name="connsiteY5" fmla="*/ 175490 h 1828853"/>
              <a:gd name="connsiteX6" fmla="*/ 230909 w 1810327"/>
              <a:gd name="connsiteY6" fmla="*/ 203200 h 1828853"/>
              <a:gd name="connsiteX7" fmla="*/ 258618 w 1810327"/>
              <a:gd name="connsiteY7" fmla="*/ 221672 h 1828853"/>
              <a:gd name="connsiteX8" fmla="*/ 295563 w 1810327"/>
              <a:gd name="connsiteY8" fmla="*/ 267854 h 1828853"/>
              <a:gd name="connsiteX9" fmla="*/ 350981 w 1810327"/>
              <a:gd name="connsiteY9" fmla="*/ 350981 h 1828853"/>
              <a:gd name="connsiteX10" fmla="*/ 369454 w 1810327"/>
              <a:gd name="connsiteY10" fmla="*/ 378690 h 1828853"/>
              <a:gd name="connsiteX11" fmla="*/ 378690 w 1810327"/>
              <a:gd name="connsiteY11" fmla="*/ 452581 h 1828853"/>
              <a:gd name="connsiteX12" fmla="*/ 387927 w 1810327"/>
              <a:gd name="connsiteY12" fmla="*/ 480290 h 1828853"/>
              <a:gd name="connsiteX13" fmla="*/ 406400 w 1810327"/>
              <a:gd name="connsiteY13" fmla="*/ 563418 h 1828853"/>
              <a:gd name="connsiteX14" fmla="*/ 424872 w 1810327"/>
              <a:gd name="connsiteY14" fmla="*/ 591127 h 1828853"/>
              <a:gd name="connsiteX15" fmla="*/ 434109 w 1810327"/>
              <a:gd name="connsiteY15" fmla="*/ 618836 h 1828853"/>
              <a:gd name="connsiteX16" fmla="*/ 461818 w 1810327"/>
              <a:gd name="connsiteY16" fmla="*/ 637309 h 1828853"/>
              <a:gd name="connsiteX17" fmla="*/ 498763 w 1810327"/>
              <a:gd name="connsiteY17" fmla="*/ 683490 h 1828853"/>
              <a:gd name="connsiteX18" fmla="*/ 517236 w 1810327"/>
              <a:gd name="connsiteY18" fmla="*/ 711200 h 1828853"/>
              <a:gd name="connsiteX19" fmla="*/ 544945 w 1810327"/>
              <a:gd name="connsiteY19" fmla="*/ 738909 h 1828853"/>
              <a:gd name="connsiteX20" fmla="*/ 591127 w 1810327"/>
              <a:gd name="connsiteY20" fmla="*/ 785090 h 1828853"/>
              <a:gd name="connsiteX21" fmla="*/ 637309 w 1810327"/>
              <a:gd name="connsiteY21" fmla="*/ 831272 h 1828853"/>
              <a:gd name="connsiteX22" fmla="*/ 683490 w 1810327"/>
              <a:gd name="connsiteY22" fmla="*/ 877454 h 1828853"/>
              <a:gd name="connsiteX23" fmla="*/ 701963 w 1810327"/>
              <a:gd name="connsiteY23" fmla="*/ 905163 h 1828853"/>
              <a:gd name="connsiteX24" fmla="*/ 729672 w 1810327"/>
              <a:gd name="connsiteY24" fmla="*/ 923636 h 1828853"/>
              <a:gd name="connsiteX25" fmla="*/ 748145 w 1810327"/>
              <a:gd name="connsiteY25" fmla="*/ 979054 h 1828853"/>
              <a:gd name="connsiteX26" fmla="*/ 757381 w 1810327"/>
              <a:gd name="connsiteY26" fmla="*/ 1006763 h 1828853"/>
              <a:gd name="connsiteX27" fmla="*/ 766618 w 1810327"/>
              <a:gd name="connsiteY27" fmla="*/ 1052945 h 1828853"/>
              <a:gd name="connsiteX28" fmla="*/ 775854 w 1810327"/>
              <a:gd name="connsiteY28" fmla="*/ 1108363 h 1828853"/>
              <a:gd name="connsiteX29" fmla="*/ 794327 w 1810327"/>
              <a:gd name="connsiteY29" fmla="*/ 1173018 h 1828853"/>
              <a:gd name="connsiteX30" fmla="*/ 803563 w 1810327"/>
              <a:gd name="connsiteY30" fmla="*/ 1265381 h 1828853"/>
              <a:gd name="connsiteX31" fmla="*/ 822036 w 1810327"/>
              <a:gd name="connsiteY31" fmla="*/ 1293090 h 1828853"/>
              <a:gd name="connsiteX32" fmla="*/ 831272 w 1810327"/>
              <a:gd name="connsiteY32" fmla="*/ 1320800 h 1828853"/>
              <a:gd name="connsiteX33" fmla="*/ 886690 w 1810327"/>
              <a:gd name="connsiteY33" fmla="*/ 1357745 h 1828853"/>
              <a:gd name="connsiteX34" fmla="*/ 905163 w 1810327"/>
              <a:gd name="connsiteY34" fmla="*/ 1385454 h 1828853"/>
              <a:gd name="connsiteX35" fmla="*/ 951345 w 1810327"/>
              <a:gd name="connsiteY35" fmla="*/ 1394690 h 1828853"/>
              <a:gd name="connsiteX36" fmla="*/ 979054 w 1810327"/>
              <a:gd name="connsiteY36" fmla="*/ 1403927 h 1828853"/>
              <a:gd name="connsiteX37" fmla="*/ 1016000 w 1810327"/>
              <a:gd name="connsiteY37" fmla="*/ 1413163 h 1828853"/>
              <a:gd name="connsiteX38" fmla="*/ 1071418 w 1810327"/>
              <a:gd name="connsiteY38" fmla="*/ 1450109 h 1828853"/>
              <a:gd name="connsiteX39" fmla="*/ 1099127 w 1810327"/>
              <a:gd name="connsiteY39" fmla="*/ 1468581 h 1828853"/>
              <a:gd name="connsiteX40" fmla="*/ 1154545 w 1810327"/>
              <a:gd name="connsiteY40" fmla="*/ 1514763 h 1828853"/>
              <a:gd name="connsiteX41" fmla="*/ 1163781 w 1810327"/>
              <a:gd name="connsiteY41" fmla="*/ 1542472 h 1828853"/>
              <a:gd name="connsiteX42" fmla="*/ 1209963 w 1810327"/>
              <a:gd name="connsiteY42" fmla="*/ 1597890 h 1828853"/>
              <a:gd name="connsiteX43" fmla="*/ 1237672 w 1810327"/>
              <a:gd name="connsiteY43" fmla="*/ 1653309 h 1828853"/>
              <a:gd name="connsiteX44" fmla="*/ 1265381 w 1810327"/>
              <a:gd name="connsiteY44" fmla="*/ 1662545 h 1828853"/>
              <a:gd name="connsiteX45" fmla="*/ 1293090 w 1810327"/>
              <a:gd name="connsiteY45" fmla="*/ 1681018 h 1828853"/>
              <a:gd name="connsiteX46" fmla="*/ 1348509 w 1810327"/>
              <a:gd name="connsiteY46" fmla="*/ 1699490 h 1828853"/>
              <a:gd name="connsiteX47" fmla="*/ 1422400 w 1810327"/>
              <a:gd name="connsiteY47" fmla="*/ 1717963 h 1828853"/>
              <a:gd name="connsiteX48" fmla="*/ 1625600 w 1810327"/>
              <a:gd name="connsiteY48" fmla="*/ 1727200 h 1828853"/>
              <a:gd name="connsiteX49" fmla="*/ 1662545 w 1810327"/>
              <a:gd name="connsiteY49" fmla="*/ 1736436 h 1828853"/>
              <a:gd name="connsiteX50" fmla="*/ 1690254 w 1810327"/>
              <a:gd name="connsiteY50" fmla="*/ 1745672 h 1828853"/>
              <a:gd name="connsiteX51" fmla="*/ 1736436 w 1810327"/>
              <a:gd name="connsiteY51" fmla="*/ 1754909 h 1828853"/>
              <a:gd name="connsiteX52" fmla="*/ 1782618 w 1810327"/>
              <a:gd name="connsiteY52" fmla="*/ 1801090 h 1828853"/>
              <a:gd name="connsiteX53" fmla="*/ 1810327 w 1810327"/>
              <a:gd name="connsiteY53" fmla="*/ 1828800 h 1828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810327" h="1828853">
                <a:moveTo>
                  <a:pt x="0" y="0"/>
                </a:moveTo>
                <a:cubicBezTo>
                  <a:pt x="9187" y="11484"/>
                  <a:pt x="46805" y="61990"/>
                  <a:pt x="64654" y="73890"/>
                </a:cubicBezTo>
                <a:cubicBezTo>
                  <a:pt x="72755" y="79291"/>
                  <a:pt x="83655" y="78773"/>
                  <a:pt x="92363" y="83127"/>
                </a:cubicBezTo>
                <a:cubicBezTo>
                  <a:pt x="102292" y="88092"/>
                  <a:pt x="110836" y="95442"/>
                  <a:pt x="120072" y="101600"/>
                </a:cubicBezTo>
                <a:cubicBezTo>
                  <a:pt x="173013" y="181011"/>
                  <a:pt x="102520" y="87559"/>
                  <a:pt x="166254" y="138545"/>
                </a:cubicBezTo>
                <a:cubicBezTo>
                  <a:pt x="225937" y="186291"/>
                  <a:pt x="142789" y="152275"/>
                  <a:pt x="212436" y="175490"/>
                </a:cubicBezTo>
                <a:cubicBezTo>
                  <a:pt x="218594" y="184727"/>
                  <a:pt x="223059" y="195350"/>
                  <a:pt x="230909" y="203200"/>
                </a:cubicBezTo>
                <a:cubicBezTo>
                  <a:pt x="238758" y="211049"/>
                  <a:pt x="251684" y="213004"/>
                  <a:pt x="258618" y="221672"/>
                </a:cubicBezTo>
                <a:cubicBezTo>
                  <a:pt x="309607" y="285408"/>
                  <a:pt x="216150" y="214911"/>
                  <a:pt x="295563" y="267854"/>
                </a:cubicBezTo>
                <a:lnTo>
                  <a:pt x="350981" y="350981"/>
                </a:lnTo>
                <a:lnTo>
                  <a:pt x="369454" y="378690"/>
                </a:lnTo>
                <a:cubicBezTo>
                  <a:pt x="372533" y="403320"/>
                  <a:pt x="374250" y="428159"/>
                  <a:pt x="378690" y="452581"/>
                </a:cubicBezTo>
                <a:cubicBezTo>
                  <a:pt x="380432" y="462160"/>
                  <a:pt x="385815" y="470786"/>
                  <a:pt x="387927" y="480290"/>
                </a:cubicBezTo>
                <a:cubicBezTo>
                  <a:pt x="393605" y="505842"/>
                  <a:pt x="393922" y="538462"/>
                  <a:pt x="406400" y="563418"/>
                </a:cubicBezTo>
                <a:cubicBezTo>
                  <a:pt x="411364" y="573347"/>
                  <a:pt x="419908" y="581198"/>
                  <a:pt x="424872" y="591127"/>
                </a:cubicBezTo>
                <a:cubicBezTo>
                  <a:pt x="429226" y="599835"/>
                  <a:pt x="428027" y="611233"/>
                  <a:pt x="434109" y="618836"/>
                </a:cubicBezTo>
                <a:cubicBezTo>
                  <a:pt x="441044" y="627504"/>
                  <a:pt x="452582" y="631151"/>
                  <a:pt x="461818" y="637309"/>
                </a:cubicBezTo>
                <a:cubicBezTo>
                  <a:pt x="479799" y="691254"/>
                  <a:pt x="456985" y="641712"/>
                  <a:pt x="498763" y="683490"/>
                </a:cubicBezTo>
                <a:cubicBezTo>
                  <a:pt x="506613" y="691340"/>
                  <a:pt x="510129" y="702672"/>
                  <a:pt x="517236" y="711200"/>
                </a:cubicBezTo>
                <a:cubicBezTo>
                  <a:pt x="525598" y="721235"/>
                  <a:pt x="536583" y="728874"/>
                  <a:pt x="544945" y="738909"/>
                </a:cubicBezTo>
                <a:cubicBezTo>
                  <a:pt x="583429" y="785089"/>
                  <a:pt x="540328" y="751225"/>
                  <a:pt x="591127" y="785090"/>
                </a:cubicBezTo>
                <a:cubicBezTo>
                  <a:pt x="640389" y="858985"/>
                  <a:pt x="575732" y="769695"/>
                  <a:pt x="637309" y="831272"/>
                </a:cubicBezTo>
                <a:cubicBezTo>
                  <a:pt x="698888" y="892851"/>
                  <a:pt x="609595" y="828190"/>
                  <a:pt x="683490" y="877454"/>
                </a:cubicBezTo>
                <a:cubicBezTo>
                  <a:pt x="689648" y="886690"/>
                  <a:pt x="694114" y="897314"/>
                  <a:pt x="701963" y="905163"/>
                </a:cubicBezTo>
                <a:cubicBezTo>
                  <a:pt x="709812" y="913012"/>
                  <a:pt x="723789" y="914223"/>
                  <a:pt x="729672" y="923636"/>
                </a:cubicBezTo>
                <a:cubicBezTo>
                  <a:pt x="739992" y="940148"/>
                  <a:pt x="741987" y="960581"/>
                  <a:pt x="748145" y="979054"/>
                </a:cubicBezTo>
                <a:cubicBezTo>
                  <a:pt x="751224" y="988290"/>
                  <a:pt x="755472" y="997216"/>
                  <a:pt x="757381" y="1006763"/>
                </a:cubicBezTo>
                <a:cubicBezTo>
                  <a:pt x="760460" y="1022157"/>
                  <a:pt x="763810" y="1037499"/>
                  <a:pt x="766618" y="1052945"/>
                </a:cubicBezTo>
                <a:cubicBezTo>
                  <a:pt x="769968" y="1071370"/>
                  <a:pt x="772181" y="1089999"/>
                  <a:pt x="775854" y="1108363"/>
                </a:cubicBezTo>
                <a:cubicBezTo>
                  <a:pt x="781654" y="1137364"/>
                  <a:pt x="785522" y="1146604"/>
                  <a:pt x="794327" y="1173018"/>
                </a:cubicBezTo>
                <a:cubicBezTo>
                  <a:pt x="797406" y="1203806"/>
                  <a:pt x="796606" y="1235232"/>
                  <a:pt x="803563" y="1265381"/>
                </a:cubicBezTo>
                <a:cubicBezTo>
                  <a:pt x="806059" y="1276197"/>
                  <a:pt x="817072" y="1283161"/>
                  <a:pt x="822036" y="1293090"/>
                </a:cubicBezTo>
                <a:cubicBezTo>
                  <a:pt x="826390" y="1301798"/>
                  <a:pt x="825871" y="1312699"/>
                  <a:pt x="831272" y="1320800"/>
                </a:cubicBezTo>
                <a:cubicBezTo>
                  <a:pt x="851039" y="1350451"/>
                  <a:pt x="857640" y="1348062"/>
                  <a:pt x="886690" y="1357745"/>
                </a:cubicBezTo>
                <a:cubicBezTo>
                  <a:pt x="892848" y="1366981"/>
                  <a:pt x="895525" y="1379947"/>
                  <a:pt x="905163" y="1385454"/>
                </a:cubicBezTo>
                <a:cubicBezTo>
                  <a:pt x="918793" y="1393243"/>
                  <a:pt x="936115" y="1390882"/>
                  <a:pt x="951345" y="1394690"/>
                </a:cubicBezTo>
                <a:cubicBezTo>
                  <a:pt x="960790" y="1397051"/>
                  <a:pt x="969693" y="1401252"/>
                  <a:pt x="979054" y="1403927"/>
                </a:cubicBezTo>
                <a:cubicBezTo>
                  <a:pt x="991260" y="1407414"/>
                  <a:pt x="1003685" y="1410084"/>
                  <a:pt x="1016000" y="1413163"/>
                </a:cubicBezTo>
                <a:lnTo>
                  <a:pt x="1071418" y="1450109"/>
                </a:lnTo>
                <a:cubicBezTo>
                  <a:pt x="1080654" y="1456266"/>
                  <a:pt x="1091278" y="1460732"/>
                  <a:pt x="1099127" y="1468581"/>
                </a:cubicBezTo>
                <a:cubicBezTo>
                  <a:pt x="1134685" y="1504139"/>
                  <a:pt x="1115968" y="1489044"/>
                  <a:pt x="1154545" y="1514763"/>
                </a:cubicBezTo>
                <a:cubicBezTo>
                  <a:pt x="1157624" y="1523999"/>
                  <a:pt x="1159427" y="1533764"/>
                  <a:pt x="1163781" y="1542472"/>
                </a:cubicBezTo>
                <a:cubicBezTo>
                  <a:pt x="1176640" y="1568189"/>
                  <a:pt x="1189537" y="1577464"/>
                  <a:pt x="1209963" y="1597890"/>
                </a:cubicBezTo>
                <a:cubicBezTo>
                  <a:pt x="1216047" y="1616142"/>
                  <a:pt x="1221396" y="1640288"/>
                  <a:pt x="1237672" y="1653309"/>
                </a:cubicBezTo>
                <a:cubicBezTo>
                  <a:pt x="1245274" y="1659391"/>
                  <a:pt x="1256145" y="1659466"/>
                  <a:pt x="1265381" y="1662545"/>
                </a:cubicBezTo>
                <a:cubicBezTo>
                  <a:pt x="1274617" y="1668703"/>
                  <a:pt x="1282946" y="1676510"/>
                  <a:pt x="1293090" y="1681018"/>
                </a:cubicBezTo>
                <a:cubicBezTo>
                  <a:pt x="1310884" y="1688926"/>
                  <a:pt x="1330036" y="1693332"/>
                  <a:pt x="1348509" y="1699490"/>
                </a:cubicBezTo>
                <a:cubicBezTo>
                  <a:pt x="1374330" y="1708097"/>
                  <a:pt x="1393730" y="1715839"/>
                  <a:pt x="1422400" y="1717963"/>
                </a:cubicBezTo>
                <a:cubicBezTo>
                  <a:pt x="1490018" y="1722972"/>
                  <a:pt x="1557867" y="1724121"/>
                  <a:pt x="1625600" y="1727200"/>
                </a:cubicBezTo>
                <a:cubicBezTo>
                  <a:pt x="1637915" y="1730279"/>
                  <a:pt x="1650339" y="1732949"/>
                  <a:pt x="1662545" y="1736436"/>
                </a:cubicBezTo>
                <a:cubicBezTo>
                  <a:pt x="1671906" y="1739111"/>
                  <a:pt x="1680809" y="1743311"/>
                  <a:pt x="1690254" y="1745672"/>
                </a:cubicBezTo>
                <a:cubicBezTo>
                  <a:pt x="1705484" y="1749480"/>
                  <a:pt x="1721042" y="1751830"/>
                  <a:pt x="1736436" y="1754909"/>
                </a:cubicBezTo>
                <a:cubicBezTo>
                  <a:pt x="1785703" y="1828808"/>
                  <a:pt x="1721036" y="1739507"/>
                  <a:pt x="1782618" y="1801090"/>
                </a:cubicBezTo>
                <a:cubicBezTo>
                  <a:pt x="1812889" y="1831362"/>
                  <a:pt x="1787190" y="1828800"/>
                  <a:pt x="1810327" y="182880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41CDCCE-8D54-40E5-96CA-A3A36FEC37A7}"/>
              </a:ext>
            </a:extLst>
          </p:cNvPr>
          <p:cNvSpPr/>
          <p:nvPr/>
        </p:nvSpPr>
        <p:spPr>
          <a:xfrm>
            <a:off x="4008582" y="4036291"/>
            <a:ext cx="1625600" cy="1828800"/>
          </a:xfrm>
          <a:custGeom>
            <a:avLst/>
            <a:gdLst>
              <a:gd name="connsiteX0" fmla="*/ 0 w 1625600"/>
              <a:gd name="connsiteY0" fmla="*/ 0 h 1828800"/>
              <a:gd name="connsiteX1" fmla="*/ 46182 w 1625600"/>
              <a:gd name="connsiteY1" fmla="*/ 36945 h 1828800"/>
              <a:gd name="connsiteX2" fmla="*/ 83127 w 1625600"/>
              <a:gd name="connsiteY2" fmla="*/ 83127 h 1828800"/>
              <a:gd name="connsiteX3" fmla="*/ 120073 w 1625600"/>
              <a:gd name="connsiteY3" fmla="*/ 138545 h 1828800"/>
              <a:gd name="connsiteX4" fmla="*/ 138545 w 1625600"/>
              <a:gd name="connsiteY4" fmla="*/ 166254 h 1828800"/>
              <a:gd name="connsiteX5" fmla="*/ 147782 w 1625600"/>
              <a:gd name="connsiteY5" fmla="*/ 193964 h 1828800"/>
              <a:gd name="connsiteX6" fmla="*/ 203200 w 1625600"/>
              <a:gd name="connsiteY6" fmla="*/ 240145 h 1828800"/>
              <a:gd name="connsiteX7" fmla="*/ 230909 w 1625600"/>
              <a:gd name="connsiteY7" fmla="*/ 249382 h 1828800"/>
              <a:gd name="connsiteX8" fmla="*/ 249382 w 1625600"/>
              <a:gd name="connsiteY8" fmla="*/ 277091 h 1828800"/>
              <a:gd name="connsiteX9" fmla="*/ 304800 w 1625600"/>
              <a:gd name="connsiteY9" fmla="*/ 304800 h 1828800"/>
              <a:gd name="connsiteX10" fmla="*/ 350982 w 1625600"/>
              <a:gd name="connsiteY10" fmla="*/ 350982 h 1828800"/>
              <a:gd name="connsiteX11" fmla="*/ 434109 w 1625600"/>
              <a:gd name="connsiteY11" fmla="*/ 424873 h 1828800"/>
              <a:gd name="connsiteX12" fmla="*/ 461818 w 1625600"/>
              <a:gd name="connsiteY12" fmla="*/ 434109 h 1828800"/>
              <a:gd name="connsiteX13" fmla="*/ 489527 w 1625600"/>
              <a:gd name="connsiteY13" fmla="*/ 452582 h 1828800"/>
              <a:gd name="connsiteX14" fmla="*/ 517236 w 1625600"/>
              <a:gd name="connsiteY14" fmla="*/ 461818 h 1828800"/>
              <a:gd name="connsiteX15" fmla="*/ 535709 w 1625600"/>
              <a:gd name="connsiteY15" fmla="*/ 489527 h 1828800"/>
              <a:gd name="connsiteX16" fmla="*/ 563418 w 1625600"/>
              <a:gd name="connsiteY16" fmla="*/ 508000 h 1828800"/>
              <a:gd name="connsiteX17" fmla="*/ 581891 w 1625600"/>
              <a:gd name="connsiteY17" fmla="*/ 535709 h 1828800"/>
              <a:gd name="connsiteX18" fmla="*/ 600363 w 1625600"/>
              <a:gd name="connsiteY18" fmla="*/ 591127 h 1828800"/>
              <a:gd name="connsiteX19" fmla="*/ 628073 w 1625600"/>
              <a:gd name="connsiteY19" fmla="*/ 683491 h 1828800"/>
              <a:gd name="connsiteX20" fmla="*/ 655782 w 1625600"/>
              <a:gd name="connsiteY20" fmla="*/ 701964 h 1828800"/>
              <a:gd name="connsiteX21" fmla="*/ 683491 w 1625600"/>
              <a:gd name="connsiteY21" fmla="*/ 757382 h 1828800"/>
              <a:gd name="connsiteX22" fmla="*/ 701963 w 1625600"/>
              <a:gd name="connsiteY22" fmla="*/ 840509 h 1828800"/>
              <a:gd name="connsiteX23" fmla="*/ 720436 w 1625600"/>
              <a:gd name="connsiteY23" fmla="*/ 895927 h 1828800"/>
              <a:gd name="connsiteX24" fmla="*/ 729673 w 1625600"/>
              <a:gd name="connsiteY24" fmla="*/ 1043709 h 1828800"/>
              <a:gd name="connsiteX25" fmla="*/ 748145 w 1625600"/>
              <a:gd name="connsiteY25" fmla="*/ 1099127 h 1828800"/>
              <a:gd name="connsiteX26" fmla="*/ 757382 w 1625600"/>
              <a:gd name="connsiteY26" fmla="*/ 1126836 h 1828800"/>
              <a:gd name="connsiteX27" fmla="*/ 766618 w 1625600"/>
              <a:gd name="connsiteY27" fmla="*/ 1163782 h 1828800"/>
              <a:gd name="connsiteX28" fmla="*/ 785091 w 1625600"/>
              <a:gd name="connsiteY28" fmla="*/ 1191491 h 1828800"/>
              <a:gd name="connsiteX29" fmla="*/ 794327 w 1625600"/>
              <a:gd name="connsiteY29" fmla="*/ 1219200 h 1828800"/>
              <a:gd name="connsiteX30" fmla="*/ 849745 w 1625600"/>
              <a:gd name="connsiteY30" fmla="*/ 1265382 h 1828800"/>
              <a:gd name="connsiteX31" fmla="*/ 895927 w 1625600"/>
              <a:gd name="connsiteY31" fmla="*/ 1348509 h 1828800"/>
              <a:gd name="connsiteX32" fmla="*/ 923636 w 1625600"/>
              <a:gd name="connsiteY32" fmla="*/ 1366982 h 1828800"/>
              <a:gd name="connsiteX33" fmla="*/ 969818 w 1625600"/>
              <a:gd name="connsiteY33" fmla="*/ 1413164 h 1828800"/>
              <a:gd name="connsiteX34" fmla="*/ 1016000 w 1625600"/>
              <a:gd name="connsiteY34" fmla="*/ 1468582 h 1828800"/>
              <a:gd name="connsiteX35" fmla="*/ 1043709 w 1625600"/>
              <a:gd name="connsiteY35" fmla="*/ 1487054 h 1828800"/>
              <a:gd name="connsiteX36" fmla="*/ 1117600 w 1625600"/>
              <a:gd name="connsiteY36" fmla="*/ 1570182 h 1828800"/>
              <a:gd name="connsiteX37" fmla="*/ 1145309 w 1625600"/>
              <a:gd name="connsiteY37" fmla="*/ 1588654 h 1828800"/>
              <a:gd name="connsiteX38" fmla="*/ 1173018 w 1625600"/>
              <a:gd name="connsiteY38" fmla="*/ 1616364 h 1828800"/>
              <a:gd name="connsiteX39" fmla="*/ 1228436 w 1625600"/>
              <a:gd name="connsiteY39" fmla="*/ 1634836 h 1828800"/>
              <a:gd name="connsiteX40" fmla="*/ 1283854 w 1625600"/>
              <a:gd name="connsiteY40" fmla="*/ 1671782 h 1828800"/>
              <a:gd name="connsiteX41" fmla="*/ 1302327 w 1625600"/>
              <a:gd name="connsiteY41" fmla="*/ 1699491 h 1828800"/>
              <a:gd name="connsiteX42" fmla="*/ 1357745 w 1625600"/>
              <a:gd name="connsiteY42" fmla="*/ 1717964 h 1828800"/>
              <a:gd name="connsiteX43" fmla="*/ 1385454 w 1625600"/>
              <a:gd name="connsiteY43" fmla="*/ 1745673 h 1828800"/>
              <a:gd name="connsiteX44" fmla="*/ 1440873 w 1625600"/>
              <a:gd name="connsiteY44" fmla="*/ 1764145 h 1828800"/>
              <a:gd name="connsiteX45" fmla="*/ 1524000 w 1625600"/>
              <a:gd name="connsiteY45" fmla="*/ 1782618 h 1828800"/>
              <a:gd name="connsiteX46" fmla="*/ 1616363 w 1625600"/>
              <a:gd name="connsiteY46" fmla="*/ 1810327 h 1828800"/>
              <a:gd name="connsiteX47" fmla="*/ 1625600 w 1625600"/>
              <a:gd name="connsiteY47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625600" h="1828800">
                <a:moveTo>
                  <a:pt x="0" y="0"/>
                </a:moveTo>
                <a:cubicBezTo>
                  <a:pt x="15394" y="12315"/>
                  <a:pt x="33352" y="21977"/>
                  <a:pt x="46182" y="36945"/>
                </a:cubicBezTo>
                <a:cubicBezTo>
                  <a:pt x="105669" y="106346"/>
                  <a:pt x="-5976" y="23724"/>
                  <a:pt x="83127" y="83127"/>
                </a:cubicBezTo>
                <a:lnTo>
                  <a:pt x="120073" y="138545"/>
                </a:lnTo>
                <a:cubicBezTo>
                  <a:pt x="126230" y="147781"/>
                  <a:pt x="135035" y="155723"/>
                  <a:pt x="138545" y="166254"/>
                </a:cubicBezTo>
                <a:cubicBezTo>
                  <a:pt x="141624" y="175491"/>
                  <a:pt x="142381" y="185863"/>
                  <a:pt x="147782" y="193964"/>
                </a:cubicBezTo>
                <a:cubicBezTo>
                  <a:pt x="157996" y="209286"/>
                  <a:pt x="186160" y="231625"/>
                  <a:pt x="203200" y="240145"/>
                </a:cubicBezTo>
                <a:cubicBezTo>
                  <a:pt x="211908" y="244499"/>
                  <a:pt x="221673" y="246303"/>
                  <a:pt x="230909" y="249382"/>
                </a:cubicBezTo>
                <a:cubicBezTo>
                  <a:pt x="237067" y="258618"/>
                  <a:pt x="241533" y="269242"/>
                  <a:pt x="249382" y="277091"/>
                </a:cubicBezTo>
                <a:cubicBezTo>
                  <a:pt x="267288" y="294997"/>
                  <a:pt x="282262" y="297288"/>
                  <a:pt x="304800" y="304800"/>
                </a:cubicBezTo>
                <a:cubicBezTo>
                  <a:pt x="342866" y="361897"/>
                  <a:pt x="300602" y="306199"/>
                  <a:pt x="350982" y="350982"/>
                </a:cubicBezTo>
                <a:cubicBezTo>
                  <a:pt x="382451" y="378955"/>
                  <a:pt x="398175" y="406906"/>
                  <a:pt x="434109" y="424873"/>
                </a:cubicBezTo>
                <a:cubicBezTo>
                  <a:pt x="442817" y="429227"/>
                  <a:pt x="452582" y="431030"/>
                  <a:pt x="461818" y="434109"/>
                </a:cubicBezTo>
                <a:cubicBezTo>
                  <a:pt x="471054" y="440267"/>
                  <a:pt x="479598" y="447618"/>
                  <a:pt x="489527" y="452582"/>
                </a:cubicBezTo>
                <a:cubicBezTo>
                  <a:pt x="498235" y="456936"/>
                  <a:pt x="509633" y="455736"/>
                  <a:pt x="517236" y="461818"/>
                </a:cubicBezTo>
                <a:cubicBezTo>
                  <a:pt x="525904" y="468753"/>
                  <a:pt x="527860" y="481678"/>
                  <a:pt x="535709" y="489527"/>
                </a:cubicBezTo>
                <a:cubicBezTo>
                  <a:pt x="543558" y="497376"/>
                  <a:pt x="554182" y="501842"/>
                  <a:pt x="563418" y="508000"/>
                </a:cubicBezTo>
                <a:cubicBezTo>
                  <a:pt x="569576" y="517236"/>
                  <a:pt x="577383" y="525565"/>
                  <a:pt x="581891" y="535709"/>
                </a:cubicBezTo>
                <a:cubicBezTo>
                  <a:pt x="589799" y="553503"/>
                  <a:pt x="600363" y="591127"/>
                  <a:pt x="600363" y="591127"/>
                </a:cubicBezTo>
                <a:cubicBezTo>
                  <a:pt x="606177" y="631824"/>
                  <a:pt x="600070" y="655488"/>
                  <a:pt x="628073" y="683491"/>
                </a:cubicBezTo>
                <a:cubicBezTo>
                  <a:pt x="635922" y="691340"/>
                  <a:pt x="646546" y="695806"/>
                  <a:pt x="655782" y="701964"/>
                </a:cubicBezTo>
                <a:cubicBezTo>
                  <a:pt x="678997" y="771611"/>
                  <a:pt x="647681" y="685763"/>
                  <a:pt x="683491" y="757382"/>
                </a:cubicBezTo>
                <a:cubicBezTo>
                  <a:pt x="696703" y="783807"/>
                  <a:pt x="694869" y="812132"/>
                  <a:pt x="701963" y="840509"/>
                </a:cubicBezTo>
                <a:cubicBezTo>
                  <a:pt x="706686" y="859400"/>
                  <a:pt x="720436" y="895927"/>
                  <a:pt x="720436" y="895927"/>
                </a:cubicBezTo>
                <a:cubicBezTo>
                  <a:pt x="723515" y="945188"/>
                  <a:pt x="723004" y="994805"/>
                  <a:pt x="729673" y="1043709"/>
                </a:cubicBezTo>
                <a:cubicBezTo>
                  <a:pt x="732304" y="1063002"/>
                  <a:pt x="741987" y="1080654"/>
                  <a:pt x="748145" y="1099127"/>
                </a:cubicBezTo>
                <a:cubicBezTo>
                  <a:pt x="751224" y="1108363"/>
                  <a:pt x="755021" y="1117391"/>
                  <a:pt x="757382" y="1126836"/>
                </a:cubicBezTo>
                <a:cubicBezTo>
                  <a:pt x="760461" y="1139151"/>
                  <a:pt x="761618" y="1152114"/>
                  <a:pt x="766618" y="1163782"/>
                </a:cubicBezTo>
                <a:cubicBezTo>
                  <a:pt x="770991" y="1173985"/>
                  <a:pt x="778933" y="1182255"/>
                  <a:pt x="785091" y="1191491"/>
                </a:cubicBezTo>
                <a:cubicBezTo>
                  <a:pt x="788170" y="1200727"/>
                  <a:pt x="788927" y="1211099"/>
                  <a:pt x="794327" y="1219200"/>
                </a:cubicBezTo>
                <a:cubicBezTo>
                  <a:pt x="808550" y="1240534"/>
                  <a:pt x="829300" y="1251751"/>
                  <a:pt x="849745" y="1265382"/>
                </a:cubicBezTo>
                <a:cubicBezTo>
                  <a:pt x="859370" y="1294256"/>
                  <a:pt x="868706" y="1330362"/>
                  <a:pt x="895927" y="1348509"/>
                </a:cubicBezTo>
                <a:lnTo>
                  <a:pt x="923636" y="1366982"/>
                </a:lnTo>
                <a:cubicBezTo>
                  <a:pt x="957503" y="1417782"/>
                  <a:pt x="923636" y="1374679"/>
                  <a:pt x="969818" y="1413164"/>
                </a:cubicBezTo>
                <a:cubicBezTo>
                  <a:pt x="1060616" y="1488830"/>
                  <a:pt x="943336" y="1395920"/>
                  <a:pt x="1016000" y="1468582"/>
                </a:cubicBezTo>
                <a:cubicBezTo>
                  <a:pt x="1023849" y="1476431"/>
                  <a:pt x="1034473" y="1480897"/>
                  <a:pt x="1043709" y="1487054"/>
                </a:cubicBezTo>
                <a:cubicBezTo>
                  <a:pt x="1065919" y="1520370"/>
                  <a:pt x="1079640" y="1544876"/>
                  <a:pt x="1117600" y="1570182"/>
                </a:cubicBezTo>
                <a:cubicBezTo>
                  <a:pt x="1126836" y="1576339"/>
                  <a:pt x="1136781" y="1581548"/>
                  <a:pt x="1145309" y="1588654"/>
                </a:cubicBezTo>
                <a:cubicBezTo>
                  <a:pt x="1155344" y="1597016"/>
                  <a:pt x="1161599" y="1610020"/>
                  <a:pt x="1173018" y="1616364"/>
                </a:cubicBezTo>
                <a:cubicBezTo>
                  <a:pt x="1190039" y="1625820"/>
                  <a:pt x="1228436" y="1634836"/>
                  <a:pt x="1228436" y="1634836"/>
                </a:cubicBezTo>
                <a:cubicBezTo>
                  <a:pt x="1246909" y="1647151"/>
                  <a:pt x="1271539" y="1653309"/>
                  <a:pt x="1283854" y="1671782"/>
                </a:cubicBezTo>
                <a:cubicBezTo>
                  <a:pt x="1290012" y="1681018"/>
                  <a:pt x="1292914" y="1693608"/>
                  <a:pt x="1302327" y="1699491"/>
                </a:cubicBezTo>
                <a:cubicBezTo>
                  <a:pt x="1318839" y="1709811"/>
                  <a:pt x="1357745" y="1717964"/>
                  <a:pt x="1357745" y="1717964"/>
                </a:cubicBezTo>
                <a:cubicBezTo>
                  <a:pt x="1366981" y="1727200"/>
                  <a:pt x="1374036" y="1739330"/>
                  <a:pt x="1385454" y="1745673"/>
                </a:cubicBezTo>
                <a:cubicBezTo>
                  <a:pt x="1402476" y="1755129"/>
                  <a:pt x="1422400" y="1757987"/>
                  <a:pt x="1440873" y="1764145"/>
                </a:cubicBezTo>
                <a:cubicBezTo>
                  <a:pt x="1494808" y="1782123"/>
                  <a:pt x="1442705" y="1766360"/>
                  <a:pt x="1524000" y="1782618"/>
                </a:cubicBezTo>
                <a:cubicBezTo>
                  <a:pt x="1537564" y="1785331"/>
                  <a:pt x="1613744" y="1805090"/>
                  <a:pt x="1616363" y="1810327"/>
                </a:cubicBezTo>
                <a:lnTo>
                  <a:pt x="1625600" y="182880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0B0320-E8AA-4090-8BD2-93BCC7FE27B1}"/>
              </a:ext>
            </a:extLst>
          </p:cNvPr>
          <p:cNvSpPr txBox="1"/>
          <p:nvPr/>
        </p:nvSpPr>
        <p:spPr>
          <a:xfrm>
            <a:off x="8645237" y="535709"/>
            <a:ext cx="3362036" cy="3405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/>
              <a:t>Events at K-</a:t>
            </a:r>
            <a:r>
              <a:rPr lang="en-US" sz="2600" b="1" dirty="0" err="1"/>
              <a:t>Barnea</a:t>
            </a:r>
            <a:endParaRPr lang="en-US" sz="26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Twelve spies sent out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Returned 40 days later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 Land of milk &amp; honey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Evil report by ten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Lack of faith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God’s response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BB2A2A8-F41D-4CB0-9C4B-527FD9C6F1D5}"/>
              </a:ext>
            </a:extLst>
          </p:cNvPr>
          <p:cNvSpPr/>
          <p:nvPr/>
        </p:nvSpPr>
        <p:spPr>
          <a:xfrm>
            <a:off x="5655275" y="5864624"/>
            <a:ext cx="230660" cy="288381"/>
          </a:xfrm>
          <a:custGeom>
            <a:avLst/>
            <a:gdLst>
              <a:gd name="connsiteX0" fmla="*/ 0 w 230660"/>
              <a:gd name="connsiteY0" fmla="*/ 0 h 288381"/>
              <a:gd name="connsiteX1" fmla="*/ 45308 w 230660"/>
              <a:gd name="connsiteY1" fmla="*/ 28832 h 288381"/>
              <a:gd name="connsiteX2" fmla="*/ 57665 w 230660"/>
              <a:gd name="connsiteY2" fmla="*/ 37070 h 288381"/>
              <a:gd name="connsiteX3" fmla="*/ 74141 w 230660"/>
              <a:gd name="connsiteY3" fmla="*/ 53546 h 288381"/>
              <a:gd name="connsiteX4" fmla="*/ 78260 w 230660"/>
              <a:gd name="connsiteY4" fmla="*/ 65902 h 288381"/>
              <a:gd name="connsiteX5" fmla="*/ 90616 w 230660"/>
              <a:gd name="connsiteY5" fmla="*/ 74140 h 288381"/>
              <a:gd name="connsiteX6" fmla="*/ 102973 w 230660"/>
              <a:gd name="connsiteY6" fmla="*/ 98854 h 288381"/>
              <a:gd name="connsiteX7" fmla="*/ 111211 w 230660"/>
              <a:gd name="connsiteY7" fmla="*/ 111211 h 288381"/>
              <a:gd name="connsiteX8" fmla="*/ 119449 w 230660"/>
              <a:gd name="connsiteY8" fmla="*/ 135924 h 288381"/>
              <a:gd name="connsiteX9" fmla="*/ 127687 w 230660"/>
              <a:gd name="connsiteY9" fmla="*/ 164757 h 288381"/>
              <a:gd name="connsiteX10" fmla="*/ 131806 w 230660"/>
              <a:gd name="connsiteY10" fmla="*/ 177113 h 288381"/>
              <a:gd name="connsiteX11" fmla="*/ 140043 w 230660"/>
              <a:gd name="connsiteY11" fmla="*/ 214184 h 288381"/>
              <a:gd name="connsiteX12" fmla="*/ 156519 w 230660"/>
              <a:gd name="connsiteY12" fmla="*/ 238897 h 288381"/>
              <a:gd name="connsiteX13" fmla="*/ 164757 w 230660"/>
              <a:gd name="connsiteY13" fmla="*/ 251254 h 288381"/>
              <a:gd name="connsiteX14" fmla="*/ 172995 w 230660"/>
              <a:gd name="connsiteY14" fmla="*/ 263611 h 288381"/>
              <a:gd name="connsiteX15" fmla="*/ 197708 w 230660"/>
              <a:gd name="connsiteY15" fmla="*/ 275967 h 288381"/>
              <a:gd name="connsiteX16" fmla="*/ 210065 w 230660"/>
              <a:gd name="connsiteY16" fmla="*/ 284205 h 288381"/>
              <a:gd name="connsiteX17" fmla="*/ 230660 w 230660"/>
              <a:gd name="connsiteY17" fmla="*/ 288324 h 288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30660" h="288381">
                <a:moveTo>
                  <a:pt x="0" y="0"/>
                </a:moveTo>
                <a:cubicBezTo>
                  <a:pt x="29083" y="17450"/>
                  <a:pt x="13936" y="7917"/>
                  <a:pt x="45308" y="28832"/>
                </a:cubicBezTo>
                <a:lnTo>
                  <a:pt x="57665" y="37070"/>
                </a:lnTo>
                <a:cubicBezTo>
                  <a:pt x="68648" y="70020"/>
                  <a:pt x="52174" y="31580"/>
                  <a:pt x="74141" y="53546"/>
                </a:cubicBezTo>
                <a:cubicBezTo>
                  <a:pt x="77211" y="56616"/>
                  <a:pt x="75548" y="62512"/>
                  <a:pt x="78260" y="65902"/>
                </a:cubicBezTo>
                <a:cubicBezTo>
                  <a:pt x="81352" y="69767"/>
                  <a:pt x="86497" y="71394"/>
                  <a:pt x="90616" y="74140"/>
                </a:cubicBezTo>
                <a:cubicBezTo>
                  <a:pt x="114225" y="109553"/>
                  <a:pt x="85920" y="64747"/>
                  <a:pt x="102973" y="98854"/>
                </a:cubicBezTo>
                <a:cubicBezTo>
                  <a:pt x="105187" y="103282"/>
                  <a:pt x="109200" y="106687"/>
                  <a:pt x="111211" y="111211"/>
                </a:cubicBezTo>
                <a:cubicBezTo>
                  <a:pt x="114738" y="119146"/>
                  <a:pt x="116703" y="127686"/>
                  <a:pt x="119449" y="135924"/>
                </a:cubicBezTo>
                <a:cubicBezTo>
                  <a:pt x="129325" y="165552"/>
                  <a:pt x="117342" y="128552"/>
                  <a:pt x="127687" y="164757"/>
                </a:cubicBezTo>
                <a:cubicBezTo>
                  <a:pt x="128880" y="168931"/>
                  <a:pt x="130433" y="172994"/>
                  <a:pt x="131806" y="177113"/>
                </a:cubicBezTo>
                <a:cubicBezTo>
                  <a:pt x="132924" y="183821"/>
                  <a:pt x="135214" y="205492"/>
                  <a:pt x="140043" y="214184"/>
                </a:cubicBezTo>
                <a:cubicBezTo>
                  <a:pt x="144851" y="222839"/>
                  <a:pt x="151027" y="230659"/>
                  <a:pt x="156519" y="238897"/>
                </a:cubicBezTo>
                <a:lnTo>
                  <a:pt x="164757" y="251254"/>
                </a:lnTo>
                <a:cubicBezTo>
                  <a:pt x="167503" y="255373"/>
                  <a:pt x="168876" y="260865"/>
                  <a:pt x="172995" y="263611"/>
                </a:cubicBezTo>
                <a:cubicBezTo>
                  <a:pt x="208408" y="287219"/>
                  <a:pt x="163599" y="258913"/>
                  <a:pt x="197708" y="275967"/>
                </a:cubicBezTo>
                <a:cubicBezTo>
                  <a:pt x="202136" y="278181"/>
                  <a:pt x="205637" y="281991"/>
                  <a:pt x="210065" y="284205"/>
                </a:cubicBezTo>
                <a:cubicBezTo>
                  <a:pt x="220040" y="289192"/>
                  <a:pt x="221234" y="288324"/>
                  <a:pt x="230660" y="288324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83DF25-ECE0-4E5B-BA40-0138F6A487A1}"/>
              </a:ext>
            </a:extLst>
          </p:cNvPr>
          <p:cNvSpPr txBox="1"/>
          <p:nvPr/>
        </p:nvSpPr>
        <p:spPr>
          <a:xfrm>
            <a:off x="5445212" y="6153005"/>
            <a:ext cx="794950" cy="261610"/>
          </a:xfrm>
          <a:prstGeom prst="rect">
            <a:avLst/>
          </a:prstGeom>
          <a:solidFill>
            <a:srgbClr val="EEDE9C"/>
          </a:solidFill>
        </p:spPr>
        <p:txBody>
          <a:bodyPr wrap="square" rtlCol="0">
            <a:spAutoFit/>
          </a:bodyPr>
          <a:lstStyle/>
          <a:p>
            <a:r>
              <a:rPr lang="en-US" sz="1100" b="1" dirty="0"/>
              <a:t>Mt. Sinai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AEC7BCB-CB89-44C2-B6C4-4FE2F8F118DE}"/>
              </a:ext>
            </a:extLst>
          </p:cNvPr>
          <p:cNvSpPr/>
          <p:nvPr/>
        </p:nvSpPr>
        <p:spPr>
          <a:xfrm>
            <a:off x="5923005" y="2323070"/>
            <a:ext cx="486033" cy="3830594"/>
          </a:xfrm>
          <a:custGeom>
            <a:avLst/>
            <a:gdLst>
              <a:gd name="connsiteX0" fmla="*/ 8238 w 486033"/>
              <a:gd name="connsiteY0" fmla="*/ 3830594 h 3830594"/>
              <a:gd name="connsiteX1" fmla="*/ 16476 w 486033"/>
              <a:gd name="connsiteY1" fmla="*/ 3789405 h 3830594"/>
              <a:gd name="connsiteX2" fmla="*/ 24714 w 486033"/>
              <a:gd name="connsiteY2" fmla="*/ 3764692 h 3830594"/>
              <a:gd name="connsiteX3" fmla="*/ 49427 w 486033"/>
              <a:gd name="connsiteY3" fmla="*/ 3657600 h 3830594"/>
              <a:gd name="connsiteX4" fmla="*/ 65903 w 486033"/>
              <a:gd name="connsiteY4" fmla="*/ 3608173 h 3830594"/>
              <a:gd name="connsiteX5" fmla="*/ 90617 w 486033"/>
              <a:gd name="connsiteY5" fmla="*/ 3583459 h 3830594"/>
              <a:gd name="connsiteX6" fmla="*/ 98854 w 486033"/>
              <a:gd name="connsiteY6" fmla="*/ 3328086 h 3830594"/>
              <a:gd name="connsiteX7" fmla="*/ 123568 w 486033"/>
              <a:gd name="connsiteY7" fmla="*/ 3253946 h 3830594"/>
              <a:gd name="connsiteX8" fmla="*/ 131806 w 486033"/>
              <a:gd name="connsiteY8" fmla="*/ 3229232 h 3830594"/>
              <a:gd name="connsiteX9" fmla="*/ 140044 w 486033"/>
              <a:gd name="connsiteY9" fmla="*/ 3179805 h 3830594"/>
              <a:gd name="connsiteX10" fmla="*/ 156519 w 486033"/>
              <a:gd name="connsiteY10" fmla="*/ 3130378 h 3830594"/>
              <a:gd name="connsiteX11" fmla="*/ 164757 w 486033"/>
              <a:gd name="connsiteY11" fmla="*/ 3097427 h 3830594"/>
              <a:gd name="connsiteX12" fmla="*/ 197709 w 486033"/>
              <a:gd name="connsiteY12" fmla="*/ 2949146 h 3830594"/>
              <a:gd name="connsiteX13" fmla="*/ 222422 w 486033"/>
              <a:gd name="connsiteY13" fmla="*/ 2940908 h 3830594"/>
              <a:gd name="connsiteX14" fmla="*/ 263611 w 486033"/>
              <a:gd name="connsiteY14" fmla="*/ 2899719 h 3830594"/>
              <a:gd name="connsiteX15" fmla="*/ 280087 w 486033"/>
              <a:gd name="connsiteY15" fmla="*/ 2875005 h 3830594"/>
              <a:gd name="connsiteX16" fmla="*/ 329514 w 486033"/>
              <a:gd name="connsiteY16" fmla="*/ 2858529 h 3830594"/>
              <a:gd name="connsiteX17" fmla="*/ 354227 w 486033"/>
              <a:gd name="connsiteY17" fmla="*/ 2833816 h 3830594"/>
              <a:gd name="connsiteX18" fmla="*/ 370703 w 486033"/>
              <a:gd name="connsiteY18" fmla="*/ 2809102 h 3830594"/>
              <a:gd name="connsiteX19" fmla="*/ 395417 w 486033"/>
              <a:gd name="connsiteY19" fmla="*/ 2792627 h 3830594"/>
              <a:gd name="connsiteX20" fmla="*/ 411892 w 486033"/>
              <a:gd name="connsiteY20" fmla="*/ 2734962 h 3830594"/>
              <a:gd name="connsiteX21" fmla="*/ 428368 w 486033"/>
              <a:gd name="connsiteY21" fmla="*/ 2710248 h 3830594"/>
              <a:gd name="connsiteX22" fmla="*/ 436606 w 486033"/>
              <a:gd name="connsiteY22" fmla="*/ 2685535 h 3830594"/>
              <a:gd name="connsiteX23" fmla="*/ 461319 w 486033"/>
              <a:gd name="connsiteY23" fmla="*/ 2627870 h 3830594"/>
              <a:gd name="connsiteX24" fmla="*/ 469557 w 486033"/>
              <a:gd name="connsiteY24" fmla="*/ 2594919 h 3830594"/>
              <a:gd name="connsiteX25" fmla="*/ 486033 w 486033"/>
              <a:gd name="connsiteY25" fmla="*/ 2545492 h 3830594"/>
              <a:gd name="connsiteX26" fmla="*/ 461319 w 486033"/>
              <a:gd name="connsiteY26" fmla="*/ 2454875 h 3830594"/>
              <a:gd name="connsiteX27" fmla="*/ 387179 w 486033"/>
              <a:gd name="connsiteY27" fmla="*/ 2397210 h 3830594"/>
              <a:gd name="connsiteX28" fmla="*/ 378941 w 486033"/>
              <a:gd name="connsiteY28" fmla="*/ 2372497 h 3830594"/>
              <a:gd name="connsiteX29" fmla="*/ 354227 w 486033"/>
              <a:gd name="connsiteY29" fmla="*/ 2323070 h 3830594"/>
              <a:gd name="connsiteX30" fmla="*/ 345990 w 486033"/>
              <a:gd name="connsiteY30" fmla="*/ 1573427 h 3830594"/>
              <a:gd name="connsiteX31" fmla="*/ 321276 w 486033"/>
              <a:gd name="connsiteY31" fmla="*/ 1458097 h 3830594"/>
              <a:gd name="connsiteX32" fmla="*/ 304800 w 486033"/>
              <a:gd name="connsiteY32" fmla="*/ 1408670 h 3830594"/>
              <a:gd name="connsiteX33" fmla="*/ 288325 w 486033"/>
              <a:gd name="connsiteY33" fmla="*/ 1293340 h 3830594"/>
              <a:gd name="connsiteX34" fmla="*/ 280087 w 486033"/>
              <a:gd name="connsiteY34" fmla="*/ 1268627 h 3830594"/>
              <a:gd name="connsiteX35" fmla="*/ 230660 w 486033"/>
              <a:gd name="connsiteY35" fmla="*/ 1202724 h 3830594"/>
              <a:gd name="connsiteX36" fmla="*/ 214184 w 486033"/>
              <a:gd name="connsiteY36" fmla="*/ 1178010 h 3830594"/>
              <a:gd name="connsiteX37" fmla="*/ 205946 w 486033"/>
              <a:gd name="connsiteY37" fmla="*/ 1153297 h 3830594"/>
              <a:gd name="connsiteX38" fmla="*/ 156519 w 486033"/>
              <a:gd name="connsiteY38" fmla="*/ 1079156 h 3830594"/>
              <a:gd name="connsiteX39" fmla="*/ 140044 w 486033"/>
              <a:gd name="connsiteY39" fmla="*/ 1054443 h 3830594"/>
              <a:gd name="connsiteX40" fmla="*/ 115330 w 486033"/>
              <a:gd name="connsiteY40" fmla="*/ 1029729 h 3830594"/>
              <a:gd name="connsiteX41" fmla="*/ 57665 w 486033"/>
              <a:gd name="connsiteY41" fmla="*/ 955589 h 3830594"/>
              <a:gd name="connsiteX42" fmla="*/ 24714 w 486033"/>
              <a:gd name="connsiteY42" fmla="*/ 906162 h 3830594"/>
              <a:gd name="connsiteX43" fmla="*/ 16476 w 486033"/>
              <a:gd name="connsiteY43" fmla="*/ 881448 h 3830594"/>
              <a:gd name="connsiteX44" fmla="*/ 0 w 486033"/>
              <a:gd name="connsiteY44" fmla="*/ 856735 h 3830594"/>
              <a:gd name="connsiteX45" fmla="*/ 8238 w 486033"/>
              <a:gd name="connsiteY45" fmla="*/ 708454 h 3830594"/>
              <a:gd name="connsiteX46" fmla="*/ 41190 w 486033"/>
              <a:gd name="connsiteY46" fmla="*/ 626075 h 3830594"/>
              <a:gd name="connsiteX47" fmla="*/ 65903 w 486033"/>
              <a:gd name="connsiteY47" fmla="*/ 593124 h 3830594"/>
              <a:gd name="connsiteX48" fmla="*/ 74141 w 486033"/>
              <a:gd name="connsiteY48" fmla="*/ 568410 h 3830594"/>
              <a:gd name="connsiteX49" fmla="*/ 98854 w 486033"/>
              <a:gd name="connsiteY49" fmla="*/ 551935 h 3830594"/>
              <a:gd name="connsiteX50" fmla="*/ 148281 w 486033"/>
              <a:gd name="connsiteY50" fmla="*/ 502508 h 3830594"/>
              <a:gd name="connsiteX51" fmla="*/ 181233 w 486033"/>
              <a:gd name="connsiteY51" fmla="*/ 453081 h 3830594"/>
              <a:gd name="connsiteX52" fmla="*/ 205946 w 486033"/>
              <a:gd name="connsiteY52" fmla="*/ 378940 h 3830594"/>
              <a:gd name="connsiteX53" fmla="*/ 214184 w 486033"/>
              <a:gd name="connsiteY53" fmla="*/ 354227 h 3830594"/>
              <a:gd name="connsiteX54" fmla="*/ 222422 w 486033"/>
              <a:gd name="connsiteY54" fmla="*/ 205946 h 3830594"/>
              <a:gd name="connsiteX55" fmla="*/ 238898 w 486033"/>
              <a:gd name="connsiteY55" fmla="*/ 181232 h 3830594"/>
              <a:gd name="connsiteX56" fmla="*/ 271849 w 486033"/>
              <a:gd name="connsiteY56" fmla="*/ 131805 h 3830594"/>
              <a:gd name="connsiteX57" fmla="*/ 288325 w 486033"/>
              <a:gd name="connsiteY57" fmla="*/ 49427 h 3830594"/>
              <a:gd name="connsiteX58" fmla="*/ 304800 w 486033"/>
              <a:gd name="connsiteY58" fmla="*/ 16475 h 3830594"/>
              <a:gd name="connsiteX59" fmla="*/ 321276 w 486033"/>
              <a:gd name="connsiteY59" fmla="*/ 0 h 3830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86033" h="3830594">
                <a:moveTo>
                  <a:pt x="8238" y="3830594"/>
                </a:moveTo>
                <a:cubicBezTo>
                  <a:pt x="10984" y="3816864"/>
                  <a:pt x="13080" y="3802989"/>
                  <a:pt x="16476" y="3789405"/>
                </a:cubicBezTo>
                <a:cubicBezTo>
                  <a:pt x="18582" y="3780981"/>
                  <a:pt x="23011" y="3773207"/>
                  <a:pt x="24714" y="3764692"/>
                </a:cubicBezTo>
                <a:cubicBezTo>
                  <a:pt x="46103" y="3657751"/>
                  <a:pt x="17247" y="3754144"/>
                  <a:pt x="49427" y="3657600"/>
                </a:cubicBezTo>
                <a:lnTo>
                  <a:pt x="65903" y="3608173"/>
                </a:lnTo>
                <a:lnTo>
                  <a:pt x="90617" y="3583459"/>
                </a:lnTo>
                <a:cubicBezTo>
                  <a:pt x="93363" y="3498335"/>
                  <a:pt x="91971" y="3412976"/>
                  <a:pt x="98854" y="3328086"/>
                </a:cubicBezTo>
                <a:cubicBezTo>
                  <a:pt x="98854" y="3328084"/>
                  <a:pt x="119449" y="3266304"/>
                  <a:pt x="123568" y="3253946"/>
                </a:cubicBezTo>
                <a:cubicBezTo>
                  <a:pt x="126314" y="3245708"/>
                  <a:pt x="130378" y="3237797"/>
                  <a:pt x="131806" y="3229232"/>
                </a:cubicBezTo>
                <a:cubicBezTo>
                  <a:pt x="134552" y="3212756"/>
                  <a:pt x="135993" y="3196009"/>
                  <a:pt x="140044" y="3179805"/>
                </a:cubicBezTo>
                <a:cubicBezTo>
                  <a:pt x="144256" y="3162957"/>
                  <a:pt x="152307" y="3147226"/>
                  <a:pt x="156519" y="3130378"/>
                </a:cubicBezTo>
                <a:lnTo>
                  <a:pt x="164757" y="3097427"/>
                </a:lnTo>
                <a:cubicBezTo>
                  <a:pt x="170680" y="3002655"/>
                  <a:pt x="137026" y="2979487"/>
                  <a:pt x="197709" y="2949146"/>
                </a:cubicBezTo>
                <a:cubicBezTo>
                  <a:pt x="205476" y="2945263"/>
                  <a:pt x="214184" y="2943654"/>
                  <a:pt x="222422" y="2940908"/>
                </a:cubicBezTo>
                <a:cubicBezTo>
                  <a:pt x="266359" y="2875002"/>
                  <a:pt x="208692" y="2954638"/>
                  <a:pt x="263611" y="2899719"/>
                </a:cubicBezTo>
                <a:cubicBezTo>
                  <a:pt x="270612" y="2892718"/>
                  <a:pt x="271691" y="2880252"/>
                  <a:pt x="280087" y="2875005"/>
                </a:cubicBezTo>
                <a:cubicBezTo>
                  <a:pt x="294814" y="2865800"/>
                  <a:pt x="329514" y="2858529"/>
                  <a:pt x="329514" y="2858529"/>
                </a:cubicBezTo>
                <a:cubicBezTo>
                  <a:pt x="337752" y="2850291"/>
                  <a:pt x="346769" y="2842766"/>
                  <a:pt x="354227" y="2833816"/>
                </a:cubicBezTo>
                <a:cubicBezTo>
                  <a:pt x="360565" y="2826210"/>
                  <a:pt x="363702" y="2816103"/>
                  <a:pt x="370703" y="2809102"/>
                </a:cubicBezTo>
                <a:cubicBezTo>
                  <a:pt x="377704" y="2802101"/>
                  <a:pt x="387179" y="2798119"/>
                  <a:pt x="395417" y="2792627"/>
                </a:cubicBezTo>
                <a:cubicBezTo>
                  <a:pt x="398058" y="2782064"/>
                  <a:pt x="405981" y="2746784"/>
                  <a:pt x="411892" y="2734962"/>
                </a:cubicBezTo>
                <a:cubicBezTo>
                  <a:pt x="416320" y="2726106"/>
                  <a:pt x="423940" y="2719104"/>
                  <a:pt x="428368" y="2710248"/>
                </a:cubicBezTo>
                <a:cubicBezTo>
                  <a:pt x="432251" y="2702481"/>
                  <a:pt x="433186" y="2693516"/>
                  <a:pt x="436606" y="2685535"/>
                </a:cubicBezTo>
                <a:cubicBezTo>
                  <a:pt x="455432" y="2641606"/>
                  <a:pt x="450281" y="2666503"/>
                  <a:pt x="461319" y="2627870"/>
                </a:cubicBezTo>
                <a:cubicBezTo>
                  <a:pt x="464429" y="2616984"/>
                  <a:pt x="466304" y="2605763"/>
                  <a:pt x="469557" y="2594919"/>
                </a:cubicBezTo>
                <a:cubicBezTo>
                  <a:pt x="474547" y="2578285"/>
                  <a:pt x="486033" y="2545492"/>
                  <a:pt x="486033" y="2545492"/>
                </a:cubicBezTo>
                <a:cubicBezTo>
                  <a:pt x="483464" y="2532646"/>
                  <a:pt x="470967" y="2461307"/>
                  <a:pt x="461319" y="2454875"/>
                </a:cubicBezTo>
                <a:cubicBezTo>
                  <a:pt x="402199" y="2415462"/>
                  <a:pt x="425893" y="2435926"/>
                  <a:pt x="387179" y="2397210"/>
                </a:cubicBezTo>
                <a:cubicBezTo>
                  <a:pt x="384433" y="2388972"/>
                  <a:pt x="382824" y="2380264"/>
                  <a:pt x="378941" y="2372497"/>
                </a:cubicBezTo>
                <a:cubicBezTo>
                  <a:pt x="347002" y="2308620"/>
                  <a:pt x="374933" y="2385186"/>
                  <a:pt x="354227" y="2323070"/>
                </a:cubicBezTo>
                <a:cubicBezTo>
                  <a:pt x="351481" y="2073189"/>
                  <a:pt x="351141" y="1823270"/>
                  <a:pt x="345990" y="1573427"/>
                </a:cubicBezTo>
                <a:cubicBezTo>
                  <a:pt x="345534" y="1551320"/>
                  <a:pt x="326206" y="1472887"/>
                  <a:pt x="321276" y="1458097"/>
                </a:cubicBezTo>
                <a:lnTo>
                  <a:pt x="304800" y="1408670"/>
                </a:lnTo>
                <a:cubicBezTo>
                  <a:pt x="301237" y="1380160"/>
                  <a:pt x="295114" y="1323888"/>
                  <a:pt x="288325" y="1293340"/>
                </a:cubicBezTo>
                <a:cubicBezTo>
                  <a:pt x="286441" y="1284863"/>
                  <a:pt x="284749" y="1275953"/>
                  <a:pt x="280087" y="1268627"/>
                </a:cubicBezTo>
                <a:cubicBezTo>
                  <a:pt x="265345" y="1245460"/>
                  <a:pt x="245892" y="1225572"/>
                  <a:pt x="230660" y="1202724"/>
                </a:cubicBezTo>
                <a:cubicBezTo>
                  <a:pt x="225168" y="1194486"/>
                  <a:pt x="218612" y="1186866"/>
                  <a:pt x="214184" y="1178010"/>
                </a:cubicBezTo>
                <a:cubicBezTo>
                  <a:pt x="210301" y="1170243"/>
                  <a:pt x="210163" y="1160888"/>
                  <a:pt x="205946" y="1153297"/>
                </a:cubicBezTo>
                <a:cubicBezTo>
                  <a:pt x="205943" y="1153292"/>
                  <a:pt x="164758" y="1091515"/>
                  <a:pt x="156519" y="1079156"/>
                </a:cubicBezTo>
                <a:cubicBezTo>
                  <a:pt x="151027" y="1070918"/>
                  <a:pt x="147045" y="1061444"/>
                  <a:pt x="140044" y="1054443"/>
                </a:cubicBezTo>
                <a:cubicBezTo>
                  <a:pt x="131806" y="1046205"/>
                  <a:pt x="122483" y="1038925"/>
                  <a:pt x="115330" y="1029729"/>
                </a:cubicBezTo>
                <a:cubicBezTo>
                  <a:pt x="46360" y="941053"/>
                  <a:pt x="113771" y="1011692"/>
                  <a:pt x="57665" y="955589"/>
                </a:cubicBezTo>
                <a:cubicBezTo>
                  <a:pt x="38077" y="896824"/>
                  <a:pt x="65852" y="967870"/>
                  <a:pt x="24714" y="906162"/>
                </a:cubicBezTo>
                <a:cubicBezTo>
                  <a:pt x="19897" y="898937"/>
                  <a:pt x="20359" y="889215"/>
                  <a:pt x="16476" y="881448"/>
                </a:cubicBezTo>
                <a:cubicBezTo>
                  <a:pt x="12048" y="872593"/>
                  <a:pt x="5492" y="864973"/>
                  <a:pt x="0" y="856735"/>
                </a:cubicBezTo>
                <a:cubicBezTo>
                  <a:pt x="2746" y="807308"/>
                  <a:pt x="2098" y="757575"/>
                  <a:pt x="8238" y="708454"/>
                </a:cubicBezTo>
                <a:cubicBezTo>
                  <a:pt x="10549" y="689968"/>
                  <a:pt x="29710" y="644443"/>
                  <a:pt x="41190" y="626075"/>
                </a:cubicBezTo>
                <a:cubicBezTo>
                  <a:pt x="48467" y="614432"/>
                  <a:pt x="57665" y="604108"/>
                  <a:pt x="65903" y="593124"/>
                </a:cubicBezTo>
                <a:cubicBezTo>
                  <a:pt x="68649" y="584886"/>
                  <a:pt x="68716" y="575191"/>
                  <a:pt x="74141" y="568410"/>
                </a:cubicBezTo>
                <a:cubicBezTo>
                  <a:pt x="80326" y="560679"/>
                  <a:pt x="91454" y="558512"/>
                  <a:pt x="98854" y="551935"/>
                </a:cubicBezTo>
                <a:cubicBezTo>
                  <a:pt x="116269" y="536455"/>
                  <a:pt x="135356" y="521895"/>
                  <a:pt x="148281" y="502508"/>
                </a:cubicBezTo>
                <a:lnTo>
                  <a:pt x="181233" y="453081"/>
                </a:lnTo>
                <a:lnTo>
                  <a:pt x="205946" y="378940"/>
                </a:lnTo>
                <a:lnTo>
                  <a:pt x="214184" y="354227"/>
                </a:lnTo>
                <a:cubicBezTo>
                  <a:pt x="216930" y="304800"/>
                  <a:pt x="215421" y="254952"/>
                  <a:pt x="222422" y="205946"/>
                </a:cubicBezTo>
                <a:cubicBezTo>
                  <a:pt x="223822" y="196145"/>
                  <a:pt x="234470" y="190088"/>
                  <a:pt x="238898" y="181232"/>
                </a:cubicBezTo>
                <a:cubicBezTo>
                  <a:pt x="262742" y="133544"/>
                  <a:pt x="225001" y="178655"/>
                  <a:pt x="271849" y="131805"/>
                </a:cubicBezTo>
                <a:cubicBezTo>
                  <a:pt x="276723" y="97688"/>
                  <a:pt x="276000" y="78185"/>
                  <a:pt x="288325" y="49427"/>
                </a:cubicBezTo>
                <a:cubicBezTo>
                  <a:pt x="293162" y="38140"/>
                  <a:pt x="295366" y="24337"/>
                  <a:pt x="304800" y="16475"/>
                </a:cubicBezTo>
                <a:cubicBezTo>
                  <a:pt x="326685" y="-1763"/>
                  <a:pt x="357111" y="17915"/>
                  <a:pt x="321276" y="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8A4F02F-9CE2-4DDE-ABC8-7AD306B5425E}"/>
              </a:ext>
            </a:extLst>
          </p:cNvPr>
          <p:cNvSpPr/>
          <p:nvPr/>
        </p:nvSpPr>
        <p:spPr>
          <a:xfrm>
            <a:off x="6153665" y="2339546"/>
            <a:ext cx="1029730" cy="1591366"/>
          </a:xfrm>
          <a:custGeom>
            <a:avLst/>
            <a:gdLst>
              <a:gd name="connsiteX0" fmla="*/ 140043 w 1029730"/>
              <a:gd name="connsiteY0" fmla="*/ 0 h 1591366"/>
              <a:gd name="connsiteX1" fmla="*/ 181232 w 1029730"/>
              <a:gd name="connsiteY1" fmla="*/ 41189 h 1591366"/>
              <a:gd name="connsiteX2" fmla="*/ 214184 w 1029730"/>
              <a:gd name="connsiteY2" fmla="*/ 57665 h 1591366"/>
              <a:gd name="connsiteX3" fmla="*/ 271849 w 1029730"/>
              <a:gd name="connsiteY3" fmla="*/ 123568 h 1591366"/>
              <a:gd name="connsiteX4" fmla="*/ 313038 w 1029730"/>
              <a:gd name="connsiteY4" fmla="*/ 156519 h 1591366"/>
              <a:gd name="connsiteX5" fmla="*/ 329513 w 1029730"/>
              <a:gd name="connsiteY5" fmla="*/ 181232 h 1591366"/>
              <a:gd name="connsiteX6" fmla="*/ 378940 w 1029730"/>
              <a:gd name="connsiteY6" fmla="*/ 197708 h 1591366"/>
              <a:gd name="connsiteX7" fmla="*/ 428367 w 1029730"/>
              <a:gd name="connsiteY7" fmla="*/ 214184 h 1591366"/>
              <a:gd name="connsiteX8" fmla="*/ 453081 w 1029730"/>
              <a:gd name="connsiteY8" fmla="*/ 222422 h 1591366"/>
              <a:gd name="connsiteX9" fmla="*/ 411892 w 1029730"/>
              <a:gd name="connsiteY9" fmla="*/ 271849 h 1591366"/>
              <a:gd name="connsiteX10" fmla="*/ 387178 w 1029730"/>
              <a:gd name="connsiteY10" fmla="*/ 280086 h 1591366"/>
              <a:gd name="connsiteX11" fmla="*/ 362465 w 1029730"/>
              <a:gd name="connsiteY11" fmla="*/ 296562 h 1591366"/>
              <a:gd name="connsiteX12" fmla="*/ 288324 w 1029730"/>
              <a:gd name="connsiteY12" fmla="*/ 313038 h 1591366"/>
              <a:gd name="connsiteX13" fmla="*/ 172994 w 1029730"/>
              <a:gd name="connsiteY13" fmla="*/ 329513 h 1591366"/>
              <a:gd name="connsiteX14" fmla="*/ 107092 w 1029730"/>
              <a:gd name="connsiteY14" fmla="*/ 345989 h 1591366"/>
              <a:gd name="connsiteX15" fmla="*/ 24713 w 1029730"/>
              <a:gd name="connsiteY15" fmla="*/ 362465 h 1591366"/>
              <a:gd name="connsiteX16" fmla="*/ 74140 w 1029730"/>
              <a:gd name="connsiteY16" fmla="*/ 395416 h 1591366"/>
              <a:gd name="connsiteX17" fmla="*/ 131805 w 1029730"/>
              <a:gd name="connsiteY17" fmla="*/ 436605 h 1591366"/>
              <a:gd name="connsiteX18" fmla="*/ 214184 w 1029730"/>
              <a:gd name="connsiteY18" fmla="*/ 461319 h 1591366"/>
              <a:gd name="connsiteX19" fmla="*/ 576649 w 1029730"/>
              <a:gd name="connsiteY19" fmla="*/ 453081 h 1591366"/>
              <a:gd name="connsiteX20" fmla="*/ 601362 w 1029730"/>
              <a:gd name="connsiteY20" fmla="*/ 444843 h 1591366"/>
              <a:gd name="connsiteX21" fmla="*/ 659027 w 1029730"/>
              <a:gd name="connsiteY21" fmla="*/ 428368 h 1591366"/>
              <a:gd name="connsiteX22" fmla="*/ 716692 w 1029730"/>
              <a:gd name="connsiteY22" fmla="*/ 420130 h 1591366"/>
              <a:gd name="connsiteX23" fmla="*/ 691978 w 1029730"/>
              <a:gd name="connsiteY23" fmla="*/ 444843 h 1591366"/>
              <a:gd name="connsiteX24" fmla="*/ 601362 w 1029730"/>
              <a:gd name="connsiteY24" fmla="*/ 469557 h 1591366"/>
              <a:gd name="connsiteX25" fmla="*/ 568411 w 1029730"/>
              <a:gd name="connsiteY25" fmla="*/ 486032 h 1591366"/>
              <a:gd name="connsiteX26" fmla="*/ 518984 w 1029730"/>
              <a:gd name="connsiteY26" fmla="*/ 502508 h 1591366"/>
              <a:gd name="connsiteX27" fmla="*/ 469557 w 1029730"/>
              <a:gd name="connsiteY27" fmla="*/ 535459 h 1591366"/>
              <a:gd name="connsiteX28" fmla="*/ 444843 w 1029730"/>
              <a:gd name="connsiteY28" fmla="*/ 543697 h 1591366"/>
              <a:gd name="connsiteX29" fmla="*/ 403654 w 1029730"/>
              <a:gd name="connsiteY29" fmla="*/ 560173 h 1591366"/>
              <a:gd name="connsiteX30" fmla="*/ 354227 w 1029730"/>
              <a:gd name="connsiteY30" fmla="*/ 576649 h 1591366"/>
              <a:gd name="connsiteX31" fmla="*/ 329513 w 1029730"/>
              <a:gd name="connsiteY31" fmla="*/ 593124 h 1591366"/>
              <a:gd name="connsiteX32" fmla="*/ 205946 w 1029730"/>
              <a:gd name="connsiteY32" fmla="*/ 609600 h 1591366"/>
              <a:gd name="connsiteX33" fmla="*/ 156519 w 1029730"/>
              <a:gd name="connsiteY33" fmla="*/ 634313 h 1591366"/>
              <a:gd name="connsiteX34" fmla="*/ 131805 w 1029730"/>
              <a:gd name="connsiteY34" fmla="*/ 659027 h 1591366"/>
              <a:gd name="connsiteX35" fmla="*/ 57665 w 1029730"/>
              <a:gd name="connsiteY35" fmla="*/ 724930 h 1591366"/>
              <a:gd name="connsiteX36" fmla="*/ 8238 w 1029730"/>
              <a:gd name="connsiteY36" fmla="*/ 782595 h 1591366"/>
              <a:gd name="connsiteX37" fmla="*/ 0 w 1029730"/>
              <a:gd name="connsiteY37" fmla="*/ 807308 h 1591366"/>
              <a:gd name="connsiteX38" fmla="*/ 24713 w 1029730"/>
              <a:gd name="connsiteY38" fmla="*/ 889686 h 1591366"/>
              <a:gd name="connsiteX39" fmla="*/ 49427 w 1029730"/>
              <a:gd name="connsiteY39" fmla="*/ 906162 h 1591366"/>
              <a:gd name="connsiteX40" fmla="*/ 123567 w 1029730"/>
              <a:gd name="connsiteY40" fmla="*/ 889686 h 1591366"/>
              <a:gd name="connsiteX41" fmla="*/ 172994 w 1029730"/>
              <a:gd name="connsiteY41" fmla="*/ 856735 h 1591366"/>
              <a:gd name="connsiteX42" fmla="*/ 222421 w 1029730"/>
              <a:gd name="connsiteY42" fmla="*/ 840259 h 1591366"/>
              <a:gd name="connsiteX43" fmla="*/ 247135 w 1029730"/>
              <a:gd name="connsiteY43" fmla="*/ 823784 h 1591366"/>
              <a:gd name="connsiteX44" fmla="*/ 387178 w 1029730"/>
              <a:gd name="connsiteY44" fmla="*/ 815546 h 1591366"/>
              <a:gd name="connsiteX45" fmla="*/ 469557 w 1029730"/>
              <a:gd name="connsiteY45" fmla="*/ 790832 h 1591366"/>
              <a:gd name="connsiteX46" fmla="*/ 518984 w 1029730"/>
              <a:gd name="connsiteY46" fmla="*/ 766119 h 1591366"/>
              <a:gd name="connsiteX47" fmla="*/ 601362 w 1029730"/>
              <a:gd name="connsiteY47" fmla="*/ 700216 h 1591366"/>
              <a:gd name="connsiteX48" fmla="*/ 626076 w 1029730"/>
              <a:gd name="connsiteY48" fmla="*/ 691978 h 1591366"/>
              <a:gd name="connsiteX49" fmla="*/ 683740 w 1029730"/>
              <a:gd name="connsiteY49" fmla="*/ 659027 h 1591366"/>
              <a:gd name="connsiteX50" fmla="*/ 716692 w 1029730"/>
              <a:gd name="connsiteY50" fmla="*/ 650789 h 1591366"/>
              <a:gd name="connsiteX51" fmla="*/ 799070 w 1029730"/>
              <a:gd name="connsiteY51" fmla="*/ 675503 h 1591366"/>
              <a:gd name="connsiteX52" fmla="*/ 823784 w 1029730"/>
              <a:gd name="connsiteY52" fmla="*/ 683740 h 1591366"/>
              <a:gd name="connsiteX53" fmla="*/ 848497 w 1029730"/>
              <a:gd name="connsiteY53" fmla="*/ 700216 h 1591366"/>
              <a:gd name="connsiteX54" fmla="*/ 873211 w 1029730"/>
              <a:gd name="connsiteY54" fmla="*/ 708454 h 1591366"/>
              <a:gd name="connsiteX55" fmla="*/ 840259 w 1029730"/>
              <a:gd name="connsiteY55" fmla="*/ 807308 h 1591366"/>
              <a:gd name="connsiteX56" fmla="*/ 799070 w 1029730"/>
              <a:gd name="connsiteY56" fmla="*/ 881449 h 1591366"/>
              <a:gd name="connsiteX57" fmla="*/ 766119 w 1029730"/>
              <a:gd name="connsiteY57" fmla="*/ 914400 h 1591366"/>
              <a:gd name="connsiteX58" fmla="*/ 741405 w 1029730"/>
              <a:gd name="connsiteY58" fmla="*/ 947351 h 1591366"/>
              <a:gd name="connsiteX59" fmla="*/ 716692 w 1029730"/>
              <a:gd name="connsiteY59" fmla="*/ 963827 h 1591366"/>
              <a:gd name="connsiteX60" fmla="*/ 642551 w 1029730"/>
              <a:gd name="connsiteY60" fmla="*/ 1013254 h 1591366"/>
              <a:gd name="connsiteX61" fmla="*/ 609600 w 1029730"/>
              <a:gd name="connsiteY61" fmla="*/ 1021492 h 1591366"/>
              <a:gd name="connsiteX62" fmla="*/ 518984 w 1029730"/>
              <a:gd name="connsiteY62" fmla="*/ 1037968 h 1591366"/>
              <a:gd name="connsiteX63" fmla="*/ 411892 w 1029730"/>
              <a:gd name="connsiteY63" fmla="*/ 1054443 h 1591366"/>
              <a:gd name="connsiteX64" fmla="*/ 378940 w 1029730"/>
              <a:gd name="connsiteY64" fmla="*/ 1062681 h 1591366"/>
              <a:gd name="connsiteX65" fmla="*/ 313038 w 1029730"/>
              <a:gd name="connsiteY65" fmla="*/ 1070919 h 1591366"/>
              <a:gd name="connsiteX66" fmla="*/ 263611 w 1029730"/>
              <a:gd name="connsiteY66" fmla="*/ 1087395 h 1591366"/>
              <a:gd name="connsiteX67" fmla="*/ 205946 w 1029730"/>
              <a:gd name="connsiteY67" fmla="*/ 1120346 h 1591366"/>
              <a:gd name="connsiteX68" fmla="*/ 205946 w 1029730"/>
              <a:gd name="connsiteY68" fmla="*/ 1219200 h 1591366"/>
              <a:gd name="connsiteX69" fmla="*/ 296562 w 1029730"/>
              <a:gd name="connsiteY69" fmla="*/ 1268627 h 1591366"/>
              <a:gd name="connsiteX70" fmla="*/ 329513 w 1029730"/>
              <a:gd name="connsiteY70" fmla="*/ 1276865 h 1591366"/>
              <a:gd name="connsiteX71" fmla="*/ 535459 w 1029730"/>
              <a:gd name="connsiteY71" fmla="*/ 1301578 h 1591366"/>
              <a:gd name="connsiteX72" fmla="*/ 667265 w 1029730"/>
              <a:gd name="connsiteY72" fmla="*/ 1293340 h 1591366"/>
              <a:gd name="connsiteX73" fmla="*/ 642551 w 1029730"/>
              <a:gd name="connsiteY73" fmla="*/ 1301578 h 1591366"/>
              <a:gd name="connsiteX74" fmla="*/ 634313 w 1029730"/>
              <a:gd name="connsiteY74" fmla="*/ 1326292 h 1591366"/>
              <a:gd name="connsiteX75" fmla="*/ 609600 w 1029730"/>
              <a:gd name="connsiteY75" fmla="*/ 1351005 h 1591366"/>
              <a:gd name="connsiteX76" fmla="*/ 576649 w 1029730"/>
              <a:gd name="connsiteY76" fmla="*/ 1400432 h 1591366"/>
              <a:gd name="connsiteX77" fmla="*/ 560173 w 1029730"/>
              <a:gd name="connsiteY77" fmla="*/ 1425146 h 1591366"/>
              <a:gd name="connsiteX78" fmla="*/ 510746 w 1029730"/>
              <a:gd name="connsiteY78" fmla="*/ 1466335 h 1591366"/>
              <a:gd name="connsiteX79" fmla="*/ 477794 w 1029730"/>
              <a:gd name="connsiteY79" fmla="*/ 1507524 h 1591366"/>
              <a:gd name="connsiteX80" fmla="*/ 403654 w 1029730"/>
              <a:gd name="connsiteY80" fmla="*/ 1565189 h 1591366"/>
              <a:gd name="connsiteX81" fmla="*/ 378940 w 1029730"/>
              <a:gd name="connsiteY81" fmla="*/ 1573427 h 1591366"/>
              <a:gd name="connsiteX82" fmla="*/ 354227 w 1029730"/>
              <a:gd name="connsiteY82" fmla="*/ 1589903 h 1591366"/>
              <a:gd name="connsiteX83" fmla="*/ 263611 w 1029730"/>
              <a:gd name="connsiteY83" fmla="*/ 1565189 h 1591366"/>
              <a:gd name="connsiteX84" fmla="*/ 280086 w 1029730"/>
              <a:gd name="connsiteY84" fmla="*/ 1416908 h 1591366"/>
              <a:gd name="connsiteX85" fmla="*/ 296562 w 1029730"/>
              <a:gd name="connsiteY85" fmla="*/ 1392195 h 1591366"/>
              <a:gd name="connsiteX86" fmla="*/ 321276 w 1029730"/>
              <a:gd name="connsiteY86" fmla="*/ 1375719 h 1591366"/>
              <a:gd name="connsiteX87" fmla="*/ 329513 w 1029730"/>
              <a:gd name="connsiteY87" fmla="*/ 1351005 h 1591366"/>
              <a:gd name="connsiteX88" fmla="*/ 378940 w 1029730"/>
              <a:gd name="connsiteY88" fmla="*/ 1318054 h 1591366"/>
              <a:gd name="connsiteX89" fmla="*/ 428367 w 1029730"/>
              <a:gd name="connsiteY89" fmla="*/ 1285103 h 1591366"/>
              <a:gd name="connsiteX90" fmla="*/ 453081 w 1029730"/>
              <a:gd name="connsiteY90" fmla="*/ 1276865 h 1591366"/>
              <a:gd name="connsiteX91" fmla="*/ 527221 w 1029730"/>
              <a:gd name="connsiteY91" fmla="*/ 1235676 h 1591366"/>
              <a:gd name="connsiteX92" fmla="*/ 551935 w 1029730"/>
              <a:gd name="connsiteY92" fmla="*/ 1219200 h 1591366"/>
              <a:gd name="connsiteX93" fmla="*/ 601362 w 1029730"/>
              <a:gd name="connsiteY93" fmla="*/ 1202724 h 1591366"/>
              <a:gd name="connsiteX94" fmla="*/ 650789 w 1029730"/>
              <a:gd name="connsiteY94" fmla="*/ 1178011 h 1591366"/>
              <a:gd name="connsiteX95" fmla="*/ 675503 w 1029730"/>
              <a:gd name="connsiteY95" fmla="*/ 1161535 h 1591366"/>
              <a:gd name="connsiteX96" fmla="*/ 724930 w 1029730"/>
              <a:gd name="connsiteY96" fmla="*/ 1145059 h 1591366"/>
              <a:gd name="connsiteX97" fmla="*/ 774357 w 1029730"/>
              <a:gd name="connsiteY97" fmla="*/ 1112108 h 1591366"/>
              <a:gd name="connsiteX98" fmla="*/ 749643 w 1029730"/>
              <a:gd name="connsiteY98" fmla="*/ 1029730 h 1591366"/>
              <a:gd name="connsiteX99" fmla="*/ 675503 w 1029730"/>
              <a:gd name="connsiteY99" fmla="*/ 988540 h 1591366"/>
              <a:gd name="connsiteX100" fmla="*/ 626076 w 1029730"/>
              <a:gd name="connsiteY100" fmla="*/ 955589 h 1591366"/>
              <a:gd name="connsiteX101" fmla="*/ 576649 w 1029730"/>
              <a:gd name="connsiteY101" fmla="*/ 930876 h 1591366"/>
              <a:gd name="connsiteX102" fmla="*/ 428367 w 1029730"/>
              <a:gd name="connsiteY102" fmla="*/ 939113 h 1591366"/>
              <a:gd name="connsiteX103" fmla="*/ 354227 w 1029730"/>
              <a:gd name="connsiteY103" fmla="*/ 930876 h 1591366"/>
              <a:gd name="connsiteX104" fmla="*/ 362465 w 1029730"/>
              <a:gd name="connsiteY104" fmla="*/ 873211 h 1591366"/>
              <a:gd name="connsiteX105" fmla="*/ 436605 w 1029730"/>
              <a:gd name="connsiteY105" fmla="*/ 823784 h 1591366"/>
              <a:gd name="connsiteX106" fmla="*/ 469557 w 1029730"/>
              <a:gd name="connsiteY106" fmla="*/ 799070 h 1591366"/>
              <a:gd name="connsiteX107" fmla="*/ 494270 w 1029730"/>
              <a:gd name="connsiteY107" fmla="*/ 790832 h 1591366"/>
              <a:gd name="connsiteX108" fmla="*/ 518984 w 1029730"/>
              <a:gd name="connsiteY108" fmla="*/ 774357 h 1591366"/>
              <a:gd name="connsiteX109" fmla="*/ 584886 w 1029730"/>
              <a:gd name="connsiteY109" fmla="*/ 757881 h 1591366"/>
              <a:gd name="connsiteX110" fmla="*/ 609600 w 1029730"/>
              <a:gd name="connsiteY110" fmla="*/ 749643 h 1591366"/>
              <a:gd name="connsiteX111" fmla="*/ 650789 w 1029730"/>
              <a:gd name="connsiteY111" fmla="*/ 741405 h 1591366"/>
              <a:gd name="connsiteX112" fmla="*/ 708454 w 1029730"/>
              <a:gd name="connsiteY112" fmla="*/ 724930 h 1591366"/>
              <a:gd name="connsiteX113" fmla="*/ 757881 w 1029730"/>
              <a:gd name="connsiteY113" fmla="*/ 708454 h 1591366"/>
              <a:gd name="connsiteX114" fmla="*/ 790832 w 1029730"/>
              <a:gd name="connsiteY114" fmla="*/ 700216 h 1591366"/>
              <a:gd name="connsiteX115" fmla="*/ 840259 w 1029730"/>
              <a:gd name="connsiteY115" fmla="*/ 691978 h 1591366"/>
              <a:gd name="connsiteX116" fmla="*/ 881449 w 1029730"/>
              <a:gd name="connsiteY116" fmla="*/ 683740 h 1591366"/>
              <a:gd name="connsiteX117" fmla="*/ 914400 w 1029730"/>
              <a:gd name="connsiteY117" fmla="*/ 659027 h 1591366"/>
              <a:gd name="connsiteX118" fmla="*/ 963827 w 1029730"/>
              <a:gd name="connsiteY118" fmla="*/ 626076 h 1591366"/>
              <a:gd name="connsiteX119" fmla="*/ 996778 w 1029730"/>
              <a:gd name="connsiteY119" fmla="*/ 593124 h 1591366"/>
              <a:gd name="connsiteX120" fmla="*/ 1013254 w 1029730"/>
              <a:gd name="connsiteY120" fmla="*/ 568411 h 1591366"/>
              <a:gd name="connsiteX121" fmla="*/ 1029730 w 1029730"/>
              <a:gd name="connsiteY121" fmla="*/ 518984 h 1591366"/>
              <a:gd name="connsiteX122" fmla="*/ 1021492 w 1029730"/>
              <a:gd name="connsiteY122" fmla="*/ 461319 h 1591366"/>
              <a:gd name="connsiteX123" fmla="*/ 972065 w 1029730"/>
              <a:gd name="connsiteY123" fmla="*/ 420130 h 1591366"/>
              <a:gd name="connsiteX124" fmla="*/ 947351 w 1029730"/>
              <a:gd name="connsiteY124" fmla="*/ 395416 h 1591366"/>
              <a:gd name="connsiteX125" fmla="*/ 897924 w 1029730"/>
              <a:gd name="connsiteY125" fmla="*/ 378940 h 1591366"/>
              <a:gd name="connsiteX126" fmla="*/ 782594 w 1029730"/>
              <a:gd name="connsiteY126" fmla="*/ 387178 h 1591366"/>
              <a:gd name="connsiteX127" fmla="*/ 724930 w 1029730"/>
              <a:gd name="connsiteY127" fmla="*/ 453081 h 1591366"/>
              <a:gd name="connsiteX128" fmla="*/ 700216 w 1029730"/>
              <a:gd name="connsiteY128" fmla="*/ 477795 h 1591366"/>
              <a:gd name="connsiteX129" fmla="*/ 667265 w 1029730"/>
              <a:gd name="connsiteY129" fmla="*/ 527222 h 1591366"/>
              <a:gd name="connsiteX130" fmla="*/ 650789 w 1029730"/>
              <a:gd name="connsiteY130" fmla="*/ 551935 h 1591366"/>
              <a:gd name="connsiteX131" fmla="*/ 576649 w 1029730"/>
              <a:gd name="connsiteY131" fmla="*/ 617838 h 1591366"/>
              <a:gd name="connsiteX132" fmla="*/ 444843 w 1029730"/>
              <a:gd name="connsiteY132" fmla="*/ 609600 h 1591366"/>
              <a:gd name="connsiteX133" fmla="*/ 420130 w 1029730"/>
              <a:gd name="connsiteY133" fmla="*/ 584886 h 1591366"/>
              <a:gd name="connsiteX134" fmla="*/ 395416 w 1029730"/>
              <a:gd name="connsiteY134" fmla="*/ 568411 h 1591366"/>
              <a:gd name="connsiteX135" fmla="*/ 370703 w 1029730"/>
              <a:gd name="connsiteY135" fmla="*/ 543697 h 1591366"/>
              <a:gd name="connsiteX136" fmla="*/ 345989 w 1029730"/>
              <a:gd name="connsiteY136" fmla="*/ 535459 h 1591366"/>
              <a:gd name="connsiteX137" fmla="*/ 321276 w 1029730"/>
              <a:gd name="connsiteY137" fmla="*/ 518984 h 1591366"/>
              <a:gd name="connsiteX138" fmla="*/ 296562 w 1029730"/>
              <a:gd name="connsiteY138" fmla="*/ 469557 h 1591366"/>
              <a:gd name="connsiteX139" fmla="*/ 304800 w 1029730"/>
              <a:gd name="connsiteY139" fmla="*/ 395416 h 1591366"/>
              <a:gd name="connsiteX140" fmla="*/ 313038 w 1029730"/>
              <a:gd name="connsiteY140" fmla="*/ 370703 h 1591366"/>
              <a:gd name="connsiteX141" fmla="*/ 387178 w 1029730"/>
              <a:gd name="connsiteY141" fmla="*/ 329513 h 1591366"/>
              <a:gd name="connsiteX142" fmla="*/ 420130 w 1029730"/>
              <a:gd name="connsiteY142" fmla="*/ 321276 h 1591366"/>
              <a:gd name="connsiteX143" fmla="*/ 444843 w 1029730"/>
              <a:gd name="connsiteY143" fmla="*/ 313038 h 1591366"/>
              <a:gd name="connsiteX144" fmla="*/ 494270 w 1029730"/>
              <a:gd name="connsiteY144" fmla="*/ 304800 h 1591366"/>
              <a:gd name="connsiteX145" fmla="*/ 518984 w 1029730"/>
              <a:gd name="connsiteY145" fmla="*/ 296562 h 1591366"/>
              <a:gd name="connsiteX146" fmla="*/ 551935 w 1029730"/>
              <a:gd name="connsiteY146" fmla="*/ 288324 h 1591366"/>
              <a:gd name="connsiteX147" fmla="*/ 576649 w 1029730"/>
              <a:gd name="connsiteY147" fmla="*/ 263611 h 1591366"/>
              <a:gd name="connsiteX148" fmla="*/ 584886 w 1029730"/>
              <a:gd name="connsiteY148" fmla="*/ 238897 h 1591366"/>
              <a:gd name="connsiteX149" fmla="*/ 601362 w 1029730"/>
              <a:gd name="connsiteY149" fmla="*/ 214184 h 1591366"/>
              <a:gd name="connsiteX150" fmla="*/ 609600 w 1029730"/>
              <a:gd name="connsiteY150" fmla="*/ 189470 h 1591366"/>
              <a:gd name="connsiteX151" fmla="*/ 576649 w 1029730"/>
              <a:gd name="connsiteY151" fmla="*/ 115330 h 1591366"/>
              <a:gd name="connsiteX152" fmla="*/ 543697 w 1029730"/>
              <a:gd name="connsiteY152" fmla="*/ 107092 h 1591366"/>
              <a:gd name="connsiteX153" fmla="*/ 411892 w 1029730"/>
              <a:gd name="connsiteY153" fmla="*/ 115330 h 1591366"/>
              <a:gd name="connsiteX154" fmla="*/ 362465 w 1029730"/>
              <a:gd name="connsiteY154" fmla="*/ 148281 h 1591366"/>
              <a:gd name="connsiteX155" fmla="*/ 345989 w 1029730"/>
              <a:gd name="connsiteY155" fmla="*/ 172995 h 1591366"/>
              <a:gd name="connsiteX156" fmla="*/ 321276 w 1029730"/>
              <a:gd name="connsiteY156" fmla="*/ 181232 h 1591366"/>
              <a:gd name="connsiteX157" fmla="*/ 271849 w 1029730"/>
              <a:gd name="connsiteY157" fmla="*/ 222422 h 1591366"/>
              <a:gd name="connsiteX158" fmla="*/ 172994 w 1029730"/>
              <a:gd name="connsiteY158" fmla="*/ 214184 h 1591366"/>
              <a:gd name="connsiteX159" fmla="*/ 156519 w 1029730"/>
              <a:gd name="connsiteY159" fmla="*/ 189470 h 1591366"/>
              <a:gd name="connsiteX160" fmla="*/ 172994 w 1029730"/>
              <a:gd name="connsiteY160" fmla="*/ 115330 h 1591366"/>
              <a:gd name="connsiteX161" fmla="*/ 189470 w 1029730"/>
              <a:gd name="connsiteY161" fmla="*/ 90616 h 1591366"/>
              <a:gd name="connsiteX162" fmla="*/ 189470 w 1029730"/>
              <a:gd name="connsiteY162" fmla="*/ 65903 h 1591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</a:cxnLst>
            <a:rect l="l" t="t" r="r" b="b"/>
            <a:pathLst>
              <a:path w="1029730" h="1591366">
                <a:moveTo>
                  <a:pt x="140043" y="0"/>
                </a:moveTo>
                <a:cubicBezTo>
                  <a:pt x="153773" y="13730"/>
                  <a:pt x="165905" y="29268"/>
                  <a:pt x="181232" y="41189"/>
                </a:cubicBezTo>
                <a:cubicBezTo>
                  <a:pt x="190926" y="48728"/>
                  <a:pt x="205500" y="48981"/>
                  <a:pt x="214184" y="57665"/>
                </a:cubicBezTo>
                <a:cubicBezTo>
                  <a:pt x="310293" y="153774"/>
                  <a:pt x="201826" y="76886"/>
                  <a:pt x="271849" y="123568"/>
                </a:cubicBezTo>
                <a:cubicBezTo>
                  <a:pt x="289332" y="176021"/>
                  <a:pt x="264274" y="124010"/>
                  <a:pt x="313038" y="156519"/>
                </a:cubicBezTo>
                <a:cubicBezTo>
                  <a:pt x="321276" y="162011"/>
                  <a:pt x="321118" y="175985"/>
                  <a:pt x="329513" y="181232"/>
                </a:cubicBezTo>
                <a:cubicBezTo>
                  <a:pt x="344240" y="190436"/>
                  <a:pt x="362464" y="192216"/>
                  <a:pt x="378940" y="197708"/>
                </a:cubicBezTo>
                <a:lnTo>
                  <a:pt x="428367" y="214184"/>
                </a:lnTo>
                <a:lnTo>
                  <a:pt x="453081" y="222422"/>
                </a:lnTo>
                <a:cubicBezTo>
                  <a:pt x="440925" y="240655"/>
                  <a:pt x="430918" y="259165"/>
                  <a:pt x="411892" y="271849"/>
                </a:cubicBezTo>
                <a:cubicBezTo>
                  <a:pt x="404667" y="276666"/>
                  <a:pt x="395416" y="277340"/>
                  <a:pt x="387178" y="280086"/>
                </a:cubicBezTo>
                <a:cubicBezTo>
                  <a:pt x="378940" y="285578"/>
                  <a:pt x="371565" y="292662"/>
                  <a:pt x="362465" y="296562"/>
                </a:cubicBezTo>
                <a:cubicBezTo>
                  <a:pt x="352723" y="300737"/>
                  <a:pt x="295114" y="311803"/>
                  <a:pt x="288324" y="313038"/>
                </a:cubicBezTo>
                <a:cubicBezTo>
                  <a:pt x="236058" y="322541"/>
                  <a:pt x="230289" y="322352"/>
                  <a:pt x="172994" y="329513"/>
                </a:cubicBezTo>
                <a:cubicBezTo>
                  <a:pt x="116506" y="348343"/>
                  <a:pt x="186614" y="326108"/>
                  <a:pt x="107092" y="345989"/>
                </a:cubicBezTo>
                <a:cubicBezTo>
                  <a:pt x="30411" y="365160"/>
                  <a:pt x="165987" y="342283"/>
                  <a:pt x="24713" y="362465"/>
                </a:cubicBezTo>
                <a:cubicBezTo>
                  <a:pt x="38920" y="405085"/>
                  <a:pt x="21951" y="378019"/>
                  <a:pt x="74140" y="395416"/>
                </a:cubicBezTo>
                <a:cubicBezTo>
                  <a:pt x="155393" y="422501"/>
                  <a:pt x="62472" y="398087"/>
                  <a:pt x="131805" y="436605"/>
                </a:cubicBezTo>
                <a:cubicBezTo>
                  <a:pt x="148216" y="445722"/>
                  <a:pt x="192910" y="456001"/>
                  <a:pt x="214184" y="461319"/>
                </a:cubicBezTo>
                <a:lnTo>
                  <a:pt x="576649" y="453081"/>
                </a:lnTo>
                <a:cubicBezTo>
                  <a:pt x="585324" y="452712"/>
                  <a:pt x="593013" y="447229"/>
                  <a:pt x="601362" y="444843"/>
                </a:cubicBezTo>
                <a:cubicBezTo>
                  <a:pt x="673804" y="424145"/>
                  <a:pt x="599745" y="448126"/>
                  <a:pt x="659027" y="428368"/>
                </a:cubicBezTo>
                <a:cubicBezTo>
                  <a:pt x="663257" y="425548"/>
                  <a:pt x="708332" y="386692"/>
                  <a:pt x="716692" y="420130"/>
                </a:cubicBezTo>
                <a:cubicBezTo>
                  <a:pt x="719518" y="431432"/>
                  <a:pt x="702162" y="439185"/>
                  <a:pt x="691978" y="444843"/>
                </a:cubicBezTo>
                <a:cubicBezTo>
                  <a:pt x="668461" y="457908"/>
                  <a:pt x="627983" y="464233"/>
                  <a:pt x="601362" y="469557"/>
                </a:cubicBezTo>
                <a:cubicBezTo>
                  <a:pt x="590378" y="475049"/>
                  <a:pt x="579813" y="481471"/>
                  <a:pt x="568411" y="486032"/>
                </a:cubicBezTo>
                <a:cubicBezTo>
                  <a:pt x="552286" y="492482"/>
                  <a:pt x="533434" y="492875"/>
                  <a:pt x="518984" y="502508"/>
                </a:cubicBezTo>
                <a:cubicBezTo>
                  <a:pt x="502508" y="513492"/>
                  <a:pt x="486866" y="525843"/>
                  <a:pt x="469557" y="535459"/>
                </a:cubicBezTo>
                <a:cubicBezTo>
                  <a:pt x="461966" y="539676"/>
                  <a:pt x="452974" y="540648"/>
                  <a:pt x="444843" y="543697"/>
                </a:cubicBezTo>
                <a:cubicBezTo>
                  <a:pt x="430997" y="548889"/>
                  <a:pt x="417551" y="555119"/>
                  <a:pt x="403654" y="560173"/>
                </a:cubicBezTo>
                <a:cubicBezTo>
                  <a:pt x="387333" y="566108"/>
                  <a:pt x="368677" y="567016"/>
                  <a:pt x="354227" y="576649"/>
                </a:cubicBezTo>
                <a:cubicBezTo>
                  <a:pt x="345989" y="582141"/>
                  <a:pt x="338613" y="589224"/>
                  <a:pt x="329513" y="593124"/>
                </a:cubicBezTo>
                <a:cubicBezTo>
                  <a:pt x="300123" y="605720"/>
                  <a:pt x="219474" y="608370"/>
                  <a:pt x="205946" y="609600"/>
                </a:cubicBezTo>
                <a:cubicBezTo>
                  <a:pt x="181178" y="617856"/>
                  <a:pt x="177810" y="616570"/>
                  <a:pt x="156519" y="634313"/>
                </a:cubicBezTo>
                <a:cubicBezTo>
                  <a:pt x="147569" y="641771"/>
                  <a:pt x="140755" y="651569"/>
                  <a:pt x="131805" y="659027"/>
                </a:cubicBezTo>
                <a:cubicBezTo>
                  <a:pt x="88989" y="694707"/>
                  <a:pt x="111071" y="653724"/>
                  <a:pt x="57665" y="724930"/>
                </a:cubicBezTo>
                <a:cubicBezTo>
                  <a:pt x="25961" y="767201"/>
                  <a:pt x="42659" y="748172"/>
                  <a:pt x="8238" y="782595"/>
                </a:cubicBezTo>
                <a:cubicBezTo>
                  <a:pt x="5492" y="790833"/>
                  <a:pt x="0" y="798625"/>
                  <a:pt x="0" y="807308"/>
                </a:cubicBezTo>
                <a:cubicBezTo>
                  <a:pt x="0" y="818299"/>
                  <a:pt x="23756" y="889048"/>
                  <a:pt x="24713" y="889686"/>
                </a:cubicBezTo>
                <a:lnTo>
                  <a:pt x="49427" y="906162"/>
                </a:lnTo>
                <a:cubicBezTo>
                  <a:pt x="62840" y="903926"/>
                  <a:pt x="106184" y="899343"/>
                  <a:pt x="123567" y="889686"/>
                </a:cubicBezTo>
                <a:cubicBezTo>
                  <a:pt x="140876" y="880070"/>
                  <a:pt x="154209" y="862997"/>
                  <a:pt x="172994" y="856735"/>
                </a:cubicBezTo>
                <a:cubicBezTo>
                  <a:pt x="189470" y="851243"/>
                  <a:pt x="207971" y="849892"/>
                  <a:pt x="222421" y="840259"/>
                </a:cubicBezTo>
                <a:cubicBezTo>
                  <a:pt x="230659" y="834767"/>
                  <a:pt x="237344" y="825253"/>
                  <a:pt x="247135" y="823784"/>
                </a:cubicBezTo>
                <a:cubicBezTo>
                  <a:pt x="293379" y="816847"/>
                  <a:pt x="340497" y="818292"/>
                  <a:pt x="387178" y="815546"/>
                </a:cubicBezTo>
                <a:cubicBezTo>
                  <a:pt x="405599" y="810941"/>
                  <a:pt x="457522" y="798855"/>
                  <a:pt x="469557" y="790832"/>
                </a:cubicBezTo>
                <a:cubicBezTo>
                  <a:pt x="501495" y="769540"/>
                  <a:pt x="484878" y="777488"/>
                  <a:pt x="518984" y="766119"/>
                </a:cubicBezTo>
                <a:cubicBezTo>
                  <a:pt x="546443" y="744151"/>
                  <a:pt x="568001" y="711336"/>
                  <a:pt x="601362" y="700216"/>
                </a:cubicBezTo>
                <a:cubicBezTo>
                  <a:pt x="609600" y="697470"/>
                  <a:pt x="618309" y="695861"/>
                  <a:pt x="626076" y="691978"/>
                </a:cubicBezTo>
                <a:cubicBezTo>
                  <a:pt x="673875" y="668079"/>
                  <a:pt x="625973" y="680690"/>
                  <a:pt x="683740" y="659027"/>
                </a:cubicBezTo>
                <a:cubicBezTo>
                  <a:pt x="694341" y="655052"/>
                  <a:pt x="705708" y="653535"/>
                  <a:pt x="716692" y="650789"/>
                </a:cubicBezTo>
                <a:cubicBezTo>
                  <a:pt x="766499" y="663241"/>
                  <a:pt x="738891" y="655444"/>
                  <a:pt x="799070" y="675503"/>
                </a:cubicBezTo>
                <a:lnTo>
                  <a:pt x="823784" y="683740"/>
                </a:lnTo>
                <a:cubicBezTo>
                  <a:pt x="832022" y="689232"/>
                  <a:pt x="839642" y="695788"/>
                  <a:pt x="848497" y="700216"/>
                </a:cubicBezTo>
                <a:cubicBezTo>
                  <a:pt x="856264" y="704099"/>
                  <a:pt x="871508" y="699939"/>
                  <a:pt x="873211" y="708454"/>
                </a:cubicBezTo>
                <a:cubicBezTo>
                  <a:pt x="885910" y="771951"/>
                  <a:pt x="872144" y="775425"/>
                  <a:pt x="840259" y="807308"/>
                </a:cubicBezTo>
                <a:cubicBezTo>
                  <a:pt x="829900" y="838385"/>
                  <a:pt x="827396" y="853123"/>
                  <a:pt x="799070" y="881449"/>
                </a:cubicBezTo>
                <a:cubicBezTo>
                  <a:pt x="788086" y="892433"/>
                  <a:pt x="776348" y="902710"/>
                  <a:pt x="766119" y="914400"/>
                </a:cubicBezTo>
                <a:cubicBezTo>
                  <a:pt x="757078" y="924733"/>
                  <a:pt x="751113" y="937643"/>
                  <a:pt x="741405" y="947351"/>
                </a:cubicBezTo>
                <a:cubicBezTo>
                  <a:pt x="734404" y="954352"/>
                  <a:pt x="724748" y="958072"/>
                  <a:pt x="716692" y="963827"/>
                </a:cubicBezTo>
                <a:cubicBezTo>
                  <a:pt x="691060" y="982135"/>
                  <a:pt x="672038" y="1000148"/>
                  <a:pt x="642551" y="1013254"/>
                </a:cubicBezTo>
                <a:cubicBezTo>
                  <a:pt x="632205" y="1017852"/>
                  <a:pt x="620486" y="1018382"/>
                  <a:pt x="609600" y="1021492"/>
                </a:cubicBezTo>
                <a:cubicBezTo>
                  <a:pt x="550340" y="1038424"/>
                  <a:pt x="628032" y="1024337"/>
                  <a:pt x="518984" y="1037968"/>
                </a:cubicBezTo>
                <a:cubicBezTo>
                  <a:pt x="461644" y="1057079"/>
                  <a:pt x="523394" y="1038514"/>
                  <a:pt x="411892" y="1054443"/>
                </a:cubicBezTo>
                <a:cubicBezTo>
                  <a:pt x="400684" y="1056044"/>
                  <a:pt x="390108" y="1060820"/>
                  <a:pt x="378940" y="1062681"/>
                </a:cubicBezTo>
                <a:cubicBezTo>
                  <a:pt x="357103" y="1066321"/>
                  <a:pt x="335005" y="1068173"/>
                  <a:pt x="313038" y="1070919"/>
                </a:cubicBezTo>
                <a:cubicBezTo>
                  <a:pt x="296562" y="1076411"/>
                  <a:pt x="279145" y="1079629"/>
                  <a:pt x="263611" y="1087395"/>
                </a:cubicBezTo>
                <a:cubicBezTo>
                  <a:pt x="221804" y="1108297"/>
                  <a:pt x="240877" y="1097058"/>
                  <a:pt x="205946" y="1120346"/>
                </a:cubicBezTo>
                <a:cubicBezTo>
                  <a:pt x="194567" y="1154480"/>
                  <a:pt x="183224" y="1177002"/>
                  <a:pt x="205946" y="1219200"/>
                </a:cubicBezTo>
                <a:cubicBezTo>
                  <a:pt x="215959" y="1237795"/>
                  <a:pt x="275610" y="1261643"/>
                  <a:pt x="296562" y="1268627"/>
                </a:cubicBezTo>
                <a:cubicBezTo>
                  <a:pt x="307303" y="1272207"/>
                  <a:pt x="318529" y="1274119"/>
                  <a:pt x="329513" y="1276865"/>
                </a:cubicBezTo>
                <a:cubicBezTo>
                  <a:pt x="422411" y="1338796"/>
                  <a:pt x="359166" y="1310857"/>
                  <a:pt x="535459" y="1301578"/>
                </a:cubicBezTo>
                <a:cubicBezTo>
                  <a:pt x="622840" y="1279734"/>
                  <a:pt x="578893" y="1282295"/>
                  <a:pt x="667265" y="1293340"/>
                </a:cubicBezTo>
                <a:cubicBezTo>
                  <a:pt x="659027" y="1296086"/>
                  <a:pt x="648691" y="1295438"/>
                  <a:pt x="642551" y="1301578"/>
                </a:cubicBezTo>
                <a:cubicBezTo>
                  <a:pt x="636411" y="1307718"/>
                  <a:pt x="639130" y="1319067"/>
                  <a:pt x="634313" y="1326292"/>
                </a:cubicBezTo>
                <a:cubicBezTo>
                  <a:pt x="627851" y="1335985"/>
                  <a:pt x="617838" y="1342767"/>
                  <a:pt x="609600" y="1351005"/>
                </a:cubicBezTo>
                <a:cubicBezTo>
                  <a:pt x="595123" y="1394437"/>
                  <a:pt x="610930" y="1359294"/>
                  <a:pt x="576649" y="1400432"/>
                </a:cubicBezTo>
                <a:cubicBezTo>
                  <a:pt x="570311" y="1408038"/>
                  <a:pt x="566511" y="1417540"/>
                  <a:pt x="560173" y="1425146"/>
                </a:cubicBezTo>
                <a:cubicBezTo>
                  <a:pt x="540353" y="1448929"/>
                  <a:pt x="535043" y="1450136"/>
                  <a:pt x="510746" y="1466335"/>
                </a:cubicBezTo>
                <a:cubicBezTo>
                  <a:pt x="492194" y="1521991"/>
                  <a:pt x="517923" y="1461663"/>
                  <a:pt x="477794" y="1507524"/>
                </a:cubicBezTo>
                <a:cubicBezTo>
                  <a:pt x="415988" y="1578159"/>
                  <a:pt x="479171" y="1546309"/>
                  <a:pt x="403654" y="1565189"/>
                </a:cubicBezTo>
                <a:cubicBezTo>
                  <a:pt x="395230" y="1567295"/>
                  <a:pt x="387178" y="1570681"/>
                  <a:pt x="378940" y="1573427"/>
                </a:cubicBezTo>
                <a:cubicBezTo>
                  <a:pt x="370702" y="1578919"/>
                  <a:pt x="364087" y="1589007"/>
                  <a:pt x="354227" y="1589903"/>
                </a:cubicBezTo>
                <a:cubicBezTo>
                  <a:pt x="300082" y="1594825"/>
                  <a:pt x="297093" y="1587511"/>
                  <a:pt x="263611" y="1565189"/>
                </a:cubicBezTo>
                <a:cubicBezTo>
                  <a:pt x="264639" y="1549775"/>
                  <a:pt x="260435" y="1456211"/>
                  <a:pt x="280086" y="1416908"/>
                </a:cubicBezTo>
                <a:cubicBezTo>
                  <a:pt x="284514" y="1408053"/>
                  <a:pt x="289561" y="1399196"/>
                  <a:pt x="296562" y="1392195"/>
                </a:cubicBezTo>
                <a:cubicBezTo>
                  <a:pt x="303563" y="1385194"/>
                  <a:pt x="313038" y="1381211"/>
                  <a:pt x="321276" y="1375719"/>
                </a:cubicBezTo>
                <a:cubicBezTo>
                  <a:pt x="324022" y="1367481"/>
                  <a:pt x="323373" y="1357145"/>
                  <a:pt x="329513" y="1351005"/>
                </a:cubicBezTo>
                <a:cubicBezTo>
                  <a:pt x="343514" y="1337003"/>
                  <a:pt x="362464" y="1329038"/>
                  <a:pt x="378940" y="1318054"/>
                </a:cubicBezTo>
                <a:lnTo>
                  <a:pt x="428367" y="1285103"/>
                </a:lnTo>
                <a:lnTo>
                  <a:pt x="453081" y="1276865"/>
                </a:lnTo>
                <a:cubicBezTo>
                  <a:pt x="509733" y="1239096"/>
                  <a:pt x="483723" y="1250174"/>
                  <a:pt x="527221" y="1235676"/>
                </a:cubicBezTo>
                <a:cubicBezTo>
                  <a:pt x="535459" y="1230184"/>
                  <a:pt x="542888" y="1223221"/>
                  <a:pt x="551935" y="1219200"/>
                </a:cubicBezTo>
                <a:cubicBezTo>
                  <a:pt x="567805" y="1212147"/>
                  <a:pt x="586912" y="1212357"/>
                  <a:pt x="601362" y="1202724"/>
                </a:cubicBezTo>
                <a:cubicBezTo>
                  <a:pt x="672199" y="1155502"/>
                  <a:pt x="582568" y="1212122"/>
                  <a:pt x="650789" y="1178011"/>
                </a:cubicBezTo>
                <a:cubicBezTo>
                  <a:pt x="659645" y="1173583"/>
                  <a:pt x="666456" y="1165556"/>
                  <a:pt x="675503" y="1161535"/>
                </a:cubicBezTo>
                <a:cubicBezTo>
                  <a:pt x="691373" y="1154482"/>
                  <a:pt x="710480" y="1154692"/>
                  <a:pt x="724930" y="1145059"/>
                </a:cubicBezTo>
                <a:lnTo>
                  <a:pt x="774357" y="1112108"/>
                </a:lnTo>
                <a:cubicBezTo>
                  <a:pt x="771059" y="1098918"/>
                  <a:pt x="755660" y="1033741"/>
                  <a:pt x="749643" y="1029730"/>
                </a:cubicBezTo>
                <a:cubicBezTo>
                  <a:pt x="692991" y="991961"/>
                  <a:pt x="719001" y="1003040"/>
                  <a:pt x="675503" y="988540"/>
                </a:cubicBezTo>
                <a:cubicBezTo>
                  <a:pt x="628653" y="941692"/>
                  <a:pt x="673764" y="979433"/>
                  <a:pt x="626076" y="955589"/>
                </a:cubicBezTo>
                <a:cubicBezTo>
                  <a:pt x="562207" y="923654"/>
                  <a:pt x="638758" y="951577"/>
                  <a:pt x="576649" y="930876"/>
                </a:cubicBezTo>
                <a:cubicBezTo>
                  <a:pt x="527222" y="933622"/>
                  <a:pt x="477871" y="939113"/>
                  <a:pt x="428367" y="939113"/>
                </a:cubicBezTo>
                <a:cubicBezTo>
                  <a:pt x="403502" y="939113"/>
                  <a:pt x="371809" y="948458"/>
                  <a:pt x="354227" y="930876"/>
                </a:cubicBezTo>
                <a:cubicBezTo>
                  <a:pt x="340497" y="917146"/>
                  <a:pt x="353167" y="890257"/>
                  <a:pt x="362465" y="873211"/>
                </a:cubicBezTo>
                <a:cubicBezTo>
                  <a:pt x="377030" y="846507"/>
                  <a:pt x="413219" y="838400"/>
                  <a:pt x="436605" y="823784"/>
                </a:cubicBezTo>
                <a:cubicBezTo>
                  <a:pt x="448248" y="816507"/>
                  <a:pt x="457636" y="805882"/>
                  <a:pt x="469557" y="799070"/>
                </a:cubicBezTo>
                <a:cubicBezTo>
                  <a:pt x="477096" y="794762"/>
                  <a:pt x="486503" y="794715"/>
                  <a:pt x="494270" y="790832"/>
                </a:cubicBezTo>
                <a:cubicBezTo>
                  <a:pt x="503125" y="786404"/>
                  <a:pt x="510129" y="778785"/>
                  <a:pt x="518984" y="774357"/>
                </a:cubicBezTo>
                <a:cubicBezTo>
                  <a:pt x="537817" y="764941"/>
                  <a:pt x="566083" y="762582"/>
                  <a:pt x="584886" y="757881"/>
                </a:cubicBezTo>
                <a:cubicBezTo>
                  <a:pt x="593310" y="755775"/>
                  <a:pt x="601176" y="751749"/>
                  <a:pt x="609600" y="749643"/>
                </a:cubicBezTo>
                <a:cubicBezTo>
                  <a:pt x="623184" y="746247"/>
                  <a:pt x="637205" y="744801"/>
                  <a:pt x="650789" y="741405"/>
                </a:cubicBezTo>
                <a:cubicBezTo>
                  <a:pt x="670183" y="736557"/>
                  <a:pt x="689347" y="730809"/>
                  <a:pt x="708454" y="724930"/>
                </a:cubicBezTo>
                <a:cubicBezTo>
                  <a:pt x="725053" y="719823"/>
                  <a:pt x="741033" y="712666"/>
                  <a:pt x="757881" y="708454"/>
                </a:cubicBezTo>
                <a:cubicBezTo>
                  <a:pt x="768865" y="705708"/>
                  <a:pt x="779730" y="702436"/>
                  <a:pt x="790832" y="700216"/>
                </a:cubicBezTo>
                <a:cubicBezTo>
                  <a:pt x="807211" y="696940"/>
                  <a:pt x="823825" y="694966"/>
                  <a:pt x="840259" y="691978"/>
                </a:cubicBezTo>
                <a:cubicBezTo>
                  <a:pt x="854035" y="689473"/>
                  <a:pt x="867719" y="686486"/>
                  <a:pt x="881449" y="683740"/>
                </a:cubicBezTo>
                <a:cubicBezTo>
                  <a:pt x="892433" y="675502"/>
                  <a:pt x="903152" y="666900"/>
                  <a:pt x="914400" y="659027"/>
                </a:cubicBezTo>
                <a:cubicBezTo>
                  <a:pt x="930622" y="647672"/>
                  <a:pt x="949825" y="640078"/>
                  <a:pt x="963827" y="626076"/>
                </a:cubicBezTo>
                <a:cubicBezTo>
                  <a:pt x="1007763" y="582140"/>
                  <a:pt x="930876" y="615092"/>
                  <a:pt x="996778" y="593124"/>
                </a:cubicBezTo>
                <a:cubicBezTo>
                  <a:pt x="1002270" y="584886"/>
                  <a:pt x="1009233" y="577458"/>
                  <a:pt x="1013254" y="568411"/>
                </a:cubicBezTo>
                <a:cubicBezTo>
                  <a:pt x="1020308" y="552541"/>
                  <a:pt x="1029730" y="518984"/>
                  <a:pt x="1029730" y="518984"/>
                </a:cubicBezTo>
                <a:cubicBezTo>
                  <a:pt x="1026984" y="499762"/>
                  <a:pt x="1028703" y="479347"/>
                  <a:pt x="1021492" y="461319"/>
                </a:cubicBezTo>
                <a:cubicBezTo>
                  <a:pt x="1014271" y="443267"/>
                  <a:pt x="985657" y="431456"/>
                  <a:pt x="972065" y="420130"/>
                </a:cubicBezTo>
                <a:cubicBezTo>
                  <a:pt x="963115" y="412672"/>
                  <a:pt x="957535" y="401074"/>
                  <a:pt x="947351" y="395416"/>
                </a:cubicBezTo>
                <a:cubicBezTo>
                  <a:pt x="932170" y="386982"/>
                  <a:pt x="897924" y="378940"/>
                  <a:pt x="897924" y="378940"/>
                </a:cubicBezTo>
                <a:cubicBezTo>
                  <a:pt x="859481" y="381686"/>
                  <a:pt x="820549" y="380480"/>
                  <a:pt x="782594" y="387178"/>
                </a:cubicBezTo>
                <a:cubicBezTo>
                  <a:pt x="754253" y="392179"/>
                  <a:pt x="737677" y="440334"/>
                  <a:pt x="724930" y="453081"/>
                </a:cubicBezTo>
                <a:cubicBezTo>
                  <a:pt x="716692" y="461319"/>
                  <a:pt x="707369" y="468599"/>
                  <a:pt x="700216" y="477795"/>
                </a:cubicBezTo>
                <a:cubicBezTo>
                  <a:pt x="688059" y="493425"/>
                  <a:pt x="678249" y="510746"/>
                  <a:pt x="667265" y="527222"/>
                </a:cubicBezTo>
                <a:cubicBezTo>
                  <a:pt x="661773" y="535460"/>
                  <a:pt x="657790" y="544934"/>
                  <a:pt x="650789" y="551935"/>
                </a:cubicBezTo>
                <a:cubicBezTo>
                  <a:pt x="594361" y="608363"/>
                  <a:pt x="620749" y="588437"/>
                  <a:pt x="576649" y="617838"/>
                </a:cubicBezTo>
                <a:cubicBezTo>
                  <a:pt x="532714" y="615092"/>
                  <a:pt x="487920" y="618669"/>
                  <a:pt x="444843" y="609600"/>
                </a:cubicBezTo>
                <a:cubicBezTo>
                  <a:pt x="433443" y="607200"/>
                  <a:pt x="429080" y="592344"/>
                  <a:pt x="420130" y="584886"/>
                </a:cubicBezTo>
                <a:cubicBezTo>
                  <a:pt x="412524" y="578548"/>
                  <a:pt x="403022" y="574749"/>
                  <a:pt x="395416" y="568411"/>
                </a:cubicBezTo>
                <a:cubicBezTo>
                  <a:pt x="386466" y="560953"/>
                  <a:pt x="380396" y="550159"/>
                  <a:pt x="370703" y="543697"/>
                </a:cubicBezTo>
                <a:cubicBezTo>
                  <a:pt x="363478" y="538880"/>
                  <a:pt x="353756" y="539342"/>
                  <a:pt x="345989" y="535459"/>
                </a:cubicBezTo>
                <a:cubicBezTo>
                  <a:pt x="337134" y="531031"/>
                  <a:pt x="329514" y="524476"/>
                  <a:pt x="321276" y="518984"/>
                </a:cubicBezTo>
                <a:cubicBezTo>
                  <a:pt x="312947" y="506490"/>
                  <a:pt x="296562" y="486609"/>
                  <a:pt x="296562" y="469557"/>
                </a:cubicBezTo>
                <a:cubicBezTo>
                  <a:pt x="296562" y="444691"/>
                  <a:pt x="300712" y="419943"/>
                  <a:pt x="304800" y="395416"/>
                </a:cubicBezTo>
                <a:cubicBezTo>
                  <a:pt x="306228" y="386851"/>
                  <a:pt x="306898" y="376843"/>
                  <a:pt x="313038" y="370703"/>
                </a:cubicBezTo>
                <a:cubicBezTo>
                  <a:pt x="336638" y="347103"/>
                  <a:pt x="358174" y="337800"/>
                  <a:pt x="387178" y="329513"/>
                </a:cubicBezTo>
                <a:cubicBezTo>
                  <a:pt x="398064" y="326403"/>
                  <a:pt x="409244" y="324386"/>
                  <a:pt x="420130" y="321276"/>
                </a:cubicBezTo>
                <a:cubicBezTo>
                  <a:pt x="428479" y="318891"/>
                  <a:pt x="436366" y="314922"/>
                  <a:pt x="444843" y="313038"/>
                </a:cubicBezTo>
                <a:cubicBezTo>
                  <a:pt x="461148" y="309415"/>
                  <a:pt x="477965" y="308423"/>
                  <a:pt x="494270" y="304800"/>
                </a:cubicBezTo>
                <a:cubicBezTo>
                  <a:pt x="502747" y="302916"/>
                  <a:pt x="510635" y="298948"/>
                  <a:pt x="518984" y="296562"/>
                </a:cubicBezTo>
                <a:cubicBezTo>
                  <a:pt x="529870" y="293452"/>
                  <a:pt x="540951" y="291070"/>
                  <a:pt x="551935" y="288324"/>
                </a:cubicBezTo>
                <a:cubicBezTo>
                  <a:pt x="560173" y="280086"/>
                  <a:pt x="570187" y="273304"/>
                  <a:pt x="576649" y="263611"/>
                </a:cubicBezTo>
                <a:cubicBezTo>
                  <a:pt x="581466" y="256386"/>
                  <a:pt x="581003" y="246664"/>
                  <a:pt x="584886" y="238897"/>
                </a:cubicBezTo>
                <a:cubicBezTo>
                  <a:pt x="589314" y="230042"/>
                  <a:pt x="595870" y="222422"/>
                  <a:pt x="601362" y="214184"/>
                </a:cubicBezTo>
                <a:cubicBezTo>
                  <a:pt x="604108" y="205946"/>
                  <a:pt x="610559" y="198101"/>
                  <a:pt x="609600" y="189470"/>
                </a:cubicBezTo>
                <a:cubicBezTo>
                  <a:pt x="608690" y="181282"/>
                  <a:pt x="592099" y="125630"/>
                  <a:pt x="576649" y="115330"/>
                </a:cubicBezTo>
                <a:cubicBezTo>
                  <a:pt x="567228" y="109050"/>
                  <a:pt x="554681" y="109838"/>
                  <a:pt x="543697" y="107092"/>
                </a:cubicBezTo>
                <a:cubicBezTo>
                  <a:pt x="499762" y="109838"/>
                  <a:pt x="454818" y="105574"/>
                  <a:pt x="411892" y="115330"/>
                </a:cubicBezTo>
                <a:cubicBezTo>
                  <a:pt x="392583" y="119718"/>
                  <a:pt x="362465" y="148281"/>
                  <a:pt x="362465" y="148281"/>
                </a:cubicBezTo>
                <a:cubicBezTo>
                  <a:pt x="356973" y="156519"/>
                  <a:pt x="353720" y="166810"/>
                  <a:pt x="345989" y="172995"/>
                </a:cubicBezTo>
                <a:cubicBezTo>
                  <a:pt x="339209" y="178419"/>
                  <a:pt x="329043" y="177349"/>
                  <a:pt x="321276" y="181232"/>
                </a:cubicBezTo>
                <a:cubicBezTo>
                  <a:pt x="298337" y="192701"/>
                  <a:pt x="290068" y="204202"/>
                  <a:pt x="271849" y="222422"/>
                </a:cubicBezTo>
                <a:cubicBezTo>
                  <a:pt x="238897" y="219676"/>
                  <a:pt x="204788" y="223268"/>
                  <a:pt x="172994" y="214184"/>
                </a:cubicBezTo>
                <a:cubicBezTo>
                  <a:pt x="163474" y="211464"/>
                  <a:pt x="157612" y="199310"/>
                  <a:pt x="156519" y="189470"/>
                </a:cubicBezTo>
                <a:cubicBezTo>
                  <a:pt x="155369" y="179119"/>
                  <a:pt x="165098" y="131122"/>
                  <a:pt x="172994" y="115330"/>
                </a:cubicBezTo>
                <a:cubicBezTo>
                  <a:pt x="177422" y="106474"/>
                  <a:pt x="186339" y="100009"/>
                  <a:pt x="189470" y="90616"/>
                </a:cubicBezTo>
                <a:cubicBezTo>
                  <a:pt x="192075" y="82801"/>
                  <a:pt x="189470" y="74141"/>
                  <a:pt x="189470" y="65903"/>
                </a:cubicBezTo>
              </a:path>
            </a:pathLst>
          </a:cu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619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2929F2-AB3E-4B47-83EA-543C0CBB6EC9}"/>
              </a:ext>
            </a:extLst>
          </p:cNvPr>
          <p:cNvCxnSpPr>
            <a:cxnSpLocks/>
          </p:cNvCxnSpPr>
          <p:nvPr/>
        </p:nvCxnSpPr>
        <p:spPr>
          <a:xfrm flipV="1">
            <a:off x="1305254" y="-707128"/>
            <a:ext cx="0" cy="70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0C108E-47EF-4059-9E42-0F760BA5662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835190" y="3421654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D02328-1928-4689-9777-C1ECBA9C70CF}"/>
              </a:ext>
            </a:extLst>
          </p:cNvPr>
          <p:cNvSpPr/>
          <p:nvPr/>
        </p:nvSpPr>
        <p:spPr>
          <a:xfrm>
            <a:off x="115454" y="137535"/>
            <a:ext cx="11979564" cy="65829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28600">
            <a:solidFill>
              <a:schemeClr val="accent5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25" descr="312X_Exodus_Base Map-THEN.jpg">
            <a:extLst>
              <a:ext uri="{FF2B5EF4-FFF2-40B4-BE49-F238E27FC236}">
                <a16:creationId xmlns:a16="http://schemas.microsoft.com/office/drawing/2014/main" id="{54A82269-CA31-43CF-A8A1-DDF45990AE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38" y="339983"/>
            <a:ext cx="8294687" cy="6235700"/>
          </a:xfrm>
          <a:prstGeom prst="rect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A2D92B3-EA81-454B-A1A1-AA756BF9C853}"/>
              </a:ext>
            </a:extLst>
          </p:cNvPr>
          <p:cNvSpPr/>
          <p:nvPr/>
        </p:nvSpPr>
        <p:spPr>
          <a:xfrm>
            <a:off x="2198255" y="2096654"/>
            <a:ext cx="1810327" cy="1920240"/>
          </a:xfrm>
          <a:custGeom>
            <a:avLst/>
            <a:gdLst>
              <a:gd name="connsiteX0" fmla="*/ 0 w 1810327"/>
              <a:gd name="connsiteY0" fmla="*/ 0 h 1828853"/>
              <a:gd name="connsiteX1" fmla="*/ 64654 w 1810327"/>
              <a:gd name="connsiteY1" fmla="*/ 73890 h 1828853"/>
              <a:gd name="connsiteX2" fmla="*/ 92363 w 1810327"/>
              <a:gd name="connsiteY2" fmla="*/ 83127 h 1828853"/>
              <a:gd name="connsiteX3" fmla="*/ 120072 w 1810327"/>
              <a:gd name="connsiteY3" fmla="*/ 101600 h 1828853"/>
              <a:gd name="connsiteX4" fmla="*/ 166254 w 1810327"/>
              <a:gd name="connsiteY4" fmla="*/ 138545 h 1828853"/>
              <a:gd name="connsiteX5" fmla="*/ 212436 w 1810327"/>
              <a:gd name="connsiteY5" fmla="*/ 175490 h 1828853"/>
              <a:gd name="connsiteX6" fmla="*/ 230909 w 1810327"/>
              <a:gd name="connsiteY6" fmla="*/ 203200 h 1828853"/>
              <a:gd name="connsiteX7" fmla="*/ 258618 w 1810327"/>
              <a:gd name="connsiteY7" fmla="*/ 221672 h 1828853"/>
              <a:gd name="connsiteX8" fmla="*/ 295563 w 1810327"/>
              <a:gd name="connsiteY8" fmla="*/ 267854 h 1828853"/>
              <a:gd name="connsiteX9" fmla="*/ 350981 w 1810327"/>
              <a:gd name="connsiteY9" fmla="*/ 350981 h 1828853"/>
              <a:gd name="connsiteX10" fmla="*/ 369454 w 1810327"/>
              <a:gd name="connsiteY10" fmla="*/ 378690 h 1828853"/>
              <a:gd name="connsiteX11" fmla="*/ 378690 w 1810327"/>
              <a:gd name="connsiteY11" fmla="*/ 452581 h 1828853"/>
              <a:gd name="connsiteX12" fmla="*/ 387927 w 1810327"/>
              <a:gd name="connsiteY12" fmla="*/ 480290 h 1828853"/>
              <a:gd name="connsiteX13" fmla="*/ 406400 w 1810327"/>
              <a:gd name="connsiteY13" fmla="*/ 563418 h 1828853"/>
              <a:gd name="connsiteX14" fmla="*/ 424872 w 1810327"/>
              <a:gd name="connsiteY14" fmla="*/ 591127 h 1828853"/>
              <a:gd name="connsiteX15" fmla="*/ 434109 w 1810327"/>
              <a:gd name="connsiteY15" fmla="*/ 618836 h 1828853"/>
              <a:gd name="connsiteX16" fmla="*/ 461818 w 1810327"/>
              <a:gd name="connsiteY16" fmla="*/ 637309 h 1828853"/>
              <a:gd name="connsiteX17" fmla="*/ 498763 w 1810327"/>
              <a:gd name="connsiteY17" fmla="*/ 683490 h 1828853"/>
              <a:gd name="connsiteX18" fmla="*/ 517236 w 1810327"/>
              <a:gd name="connsiteY18" fmla="*/ 711200 h 1828853"/>
              <a:gd name="connsiteX19" fmla="*/ 544945 w 1810327"/>
              <a:gd name="connsiteY19" fmla="*/ 738909 h 1828853"/>
              <a:gd name="connsiteX20" fmla="*/ 591127 w 1810327"/>
              <a:gd name="connsiteY20" fmla="*/ 785090 h 1828853"/>
              <a:gd name="connsiteX21" fmla="*/ 637309 w 1810327"/>
              <a:gd name="connsiteY21" fmla="*/ 831272 h 1828853"/>
              <a:gd name="connsiteX22" fmla="*/ 683490 w 1810327"/>
              <a:gd name="connsiteY22" fmla="*/ 877454 h 1828853"/>
              <a:gd name="connsiteX23" fmla="*/ 701963 w 1810327"/>
              <a:gd name="connsiteY23" fmla="*/ 905163 h 1828853"/>
              <a:gd name="connsiteX24" fmla="*/ 729672 w 1810327"/>
              <a:gd name="connsiteY24" fmla="*/ 923636 h 1828853"/>
              <a:gd name="connsiteX25" fmla="*/ 748145 w 1810327"/>
              <a:gd name="connsiteY25" fmla="*/ 979054 h 1828853"/>
              <a:gd name="connsiteX26" fmla="*/ 757381 w 1810327"/>
              <a:gd name="connsiteY26" fmla="*/ 1006763 h 1828853"/>
              <a:gd name="connsiteX27" fmla="*/ 766618 w 1810327"/>
              <a:gd name="connsiteY27" fmla="*/ 1052945 h 1828853"/>
              <a:gd name="connsiteX28" fmla="*/ 775854 w 1810327"/>
              <a:gd name="connsiteY28" fmla="*/ 1108363 h 1828853"/>
              <a:gd name="connsiteX29" fmla="*/ 794327 w 1810327"/>
              <a:gd name="connsiteY29" fmla="*/ 1173018 h 1828853"/>
              <a:gd name="connsiteX30" fmla="*/ 803563 w 1810327"/>
              <a:gd name="connsiteY30" fmla="*/ 1265381 h 1828853"/>
              <a:gd name="connsiteX31" fmla="*/ 822036 w 1810327"/>
              <a:gd name="connsiteY31" fmla="*/ 1293090 h 1828853"/>
              <a:gd name="connsiteX32" fmla="*/ 831272 w 1810327"/>
              <a:gd name="connsiteY32" fmla="*/ 1320800 h 1828853"/>
              <a:gd name="connsiteX33" fmla="*/ 886690 w 1810327"/>
              <a:gd name="connsiteY33" fmla="*/ 1357745 h 1828853"/>
              <a:gd name="connsiteX34" fmla="*/ 905163 w 1810327"/>
              <a:gd name="connsiteY34" fmla="*/ 1385454 h 1828853"/>
              <a:gd name="connsiteX35" fmla="*/ 951345 w 1810327"/>
              <a:gd name="connsiteY35" fmla="*/ 1394690 h 1828853"/>
              <a:gd name="connsiteX36" fmla="*/ 979054 w 1810327"/>
              <a:gd name="connsiteY36" fmla="*/ 1403927 h 1828853"/>
              <a:gd name="connsiteX37" fmla="*/ 1016000 w 1810327"/>
              <a:gd name="connsiteY37" fmla="*/ 1413163 h 1828853"/>
              <a:gd name="connsiteX38" fmla="*/ 1071418 w 1810327"/>
              <a:gd name="connsiteY38" fmla="*/ 1450109 h 1828853"/>
              <a:gd name="connsiteX39" fmla="*/ 1099127 w 1810327"/>
              <a:gd name="connsiteY39" fmla="*/ 1468581 h 1828853"/>
              <a:gd name="connsiteX40" fmla="*/ 1154545 w 1810327"/>
              <a:gd name="connsiteY40" fmla="*/ 1514763 h 1828853"/>
              <a:gd name="connsiteX41" fmla="*/ 1163781 w 1810327"/>
              <a:gd name="connsiteY41" fmla="*/ 1542472 h 1828853"/>
              <a:gd name="connsiteX42" fmla="*/ 1209963 w 1810327"/>
              <a:gd name="connsiteY42" fmla="*/ 1597890 h 1828853"/>
              <a:gd name="connsiteX43" fmla="*/ 1237672 w 1810327"/>
              <a:gd name="connsiteY43" fmla="*/ 1653309 h 1828853"/>
              <a:gd name="connsiteX44" fmla="*/ 1265381 w 1810327"/>
              <a:gd name="connsiteY44" fmla="*/ 1662545 h 1828853"/>
              <a:gd name="connsiteX45" fmla="*/ 1293090 w 1810327"/>
              <a:gd name="connsiteY45" fmla="*/ 1681018 h 1828853"/>
              <a:gd name="connsiteX46" fmla="*/ 1348509 w 1810327"/>
              <a:gd name="connsiteY46" fmla="*/ 1699490 h 1828853"/>
              <a:gd name="connsiteX47" fmla="*/ 1422400 w 1810327"/>
              <a:gd name="connsiteY47" fmla="*/ 1717963 h 1828853"/>
              <a:gd name="connsiteX48" fmla="*/ 1625600 w 1810327"/>
              <a:gd name="connsiteY48" fmla="*/ 1727200 h 1828853"/>
              <a:gd name="connsiteX49" fmla="*/ 1662545 w 1810327"/>
              <a:gd name="connsiteY49" fmla="*/ 1736436 h 1828853"/>
              <a:gd name="connsiteX50" fmla="*/ 1690254 w 1810327"/>
              <a:gd name="connsiteY50" fmla="*/ 1745672 h 1828853"/>
              <a:gd name="connsiteX51" fmla="*/ 1736436 w 1810327"/>
              <a:gd name="connsiteY51" fmla="*/ 1754909 h 1828853"/>
              <a:gd name="connsiteX52" fmla="*/ 1782618 w 1810327"/>
              <a:gd name="connsiteY52" fmla="*/ 1801090 h 1828853"/>
              <a:gd name="connsiteX53" fmla="*/ 1810327 w 1810327"/>
              <a:gd name="connsiteY53" fmla="*/ 1828800 h 1828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810327" h="1828853">
                <a:moveTo>
                  <a:pt x="0" y="0"/>
                </a:moveTo>
                <a:cubicBezTo>
                  <a:pt x="9187" y="11484"/>
                  <a:pt x="46805" y="61990"/>
                  <a:pt x="64654" y="73890"/>
                </a:cubicBezTo>
                <a:cubicBezTo>
                  <a:pt x="72755" y="79291"/>
                  <a:pt x="83655" y="78773"/>
                  <a:pt x="92363" y="83127"/>
                </a:cubicBezTo>
                <a:cubicBezTo>
                  <a:pt x="102292" y="88092"/>
                  <a:pt x="110836" y="95442"/>
                  <a:pt x="120072" y="101600"/>
                </a:cubicBezTo>
                <a:cubicBezTo>
                  <a:pt x="173013" y="181011"/>
                  <a:pt x="102520" y="87559"/>
                  <a:pt x="166254" y="138545"/>
                </a:cubicBezTo>
                <a:cubicBezTo>
                  <a:pt x="225937" y="186291"/>
                  <a:pt x="142789" y="152275"/>
                  <a:pt x="212436" y="175490"/>
                </a:cubicBezTo>
                <a:cubicBezTo>
                  <a:pt x="218594" y="184727"/>
                  <a:pt x="223059" y="195350"/>
                  <a:pt x="230909" y="203200"/>
                </a:cubicBezTo>
                <a:cubicBezTo>
                  <a:pt x="238758" y="211049"/>
                  <a:pt x="251684" y="213004"/>
                  <a:pt x="258618" y="221672"/>
                </a:cubicBezTo>
                <a:cubicBezTo>
                  <a:pt x="309607" y="285408"/>
                  <a:pt x="216150" y="214911"/>
                  <a:pt x="295563" y="267854"/>
                </a:cubicBezTo>
                <a:lnTo>
                  <a:pt x="350981" y="350981"/>
                </a:lnTo>
                <a:lnTo>
                  <a:pt x="369454" y="378690"/>
                </a:lnTo>
                <a:cubicBezTo>
                  <a:pt x="372533" y="403320"/>
                  <a:pt x="374250" y="428159"/>
                  <a:pt x="378690" y="452581"/>
                </a:cubicBezTo>
                <a:cubicBezTo>
                  <a:pt x="380432" y="462160"/>
                  <a:pt x="385815" y="470786"/>
                  <a:pt x="387927" y="480290"/>
                </a:cubicBezTo>
                <a:cubicBezTo>
                  <a:pt x="393605" y="505842"/>
                  <a:pt x="393922" y="538462"/>
                  <a:pt x="406400" y="563418"/>
                </a:cubicBezTo>
                <a:cubicBezTo>
                  <a:pt x="411364" y="573347"/>
                  <a:pt x="419908" y="581198"/>
                  <a:pt x="424872" y="591127"/>
                </a:cubicBezTo>
                <a:cubicBezTo>
                  <a:pt x="429226" y="599835"/>
                  <a:pt x="428027" y="611233"/>
                  <a:pt x="434109" y="618836"/>
                </a:cubicBezTo>
                <a:cubicBezTo>
                  <a:pt x="441044" y="627504"/>
                  <a:pt x="452582" y="631151"/>
                  <a:pt x="461818" y="637309"/>
                </a:cubicBezTo>
                <a:cubicBezTo>
                  <a:pt x="479799" y="691254"/>
                  <a:pt x="456985" y="641712"/>
                  <a:pt x="498763" y="683490"/>
                </a:cubicBezTo>
                <a:cubicBezTo>
                  <a:pt x="506613" y="691340"/>
                  <a:pt x="510129" y="702672"/>
                  <a:pt x="517236" y="711200"/>
                </a:cubicBezTo>
                <a:cubicBezTo>
                  <a:pt x="525598" y="721235"/>
                  <a:pt x="536583" y="728874"/>
                  <a:pt x="544945" y="738909"/>
                </a:cubicBezTo>
                <a:cubicBezTo>
                  <a:pt x="583429" y="785089"/>
                  <a:pt x="540328" y="751225"/>
                  <a:pt x="591127" y="785090"/>
                </a:cubicBezTo>
                <a:cubicBezTo>
                  <a:pt x="640389" y="858985"/>
                  <a:pt x="575732" y="769695"/>
                  <a:pt x="637309" y="831272"/>
                </a:cubicBezTo>
                <a:cubicBezTo>
                  <a:pt x="698888" y="892851"/>
                  <a:pt x="609595" y="828190"/>
                  <a:pt x="683490" y="877454"/>
                </a:cubicBezTo>
                <a:cubicBezTo>
                  <a:pt x="689648" y="886690"/>
                  <a:pt x="694114" y="897314"/>
                  <a:pt x="701963" y="905163"/>
                </a:cubicBezTo>
                <a:cubicBezTo>
                  <a:pt x="709812" y="913012"/>
                  <a:pt x="723789" y="914223"/>
                  <a:pt x="729672" y="923636"/>
                </a:cubicBezTo>
                <a:cubicBezTo>
                  <a:pt x="739992" y="940148"/>
                  <a:pt x="741987" y="960581"/>
                  <a:pt x="748145" y="979054"/>
                </a:cubicBezTo>
                <a:cubicBezTo>
                  <a:pt x="751224" y="988290"/>
                  <a:pt x="755472" y="997216"/>
                  <a:pt x="757381" y="1006763"/>
                </a:cubicBezTo>
                <a:cubicBezTo>
                  <a:pt x="760460" y="1022157"/>
                  <a:pt x="763810" y="1037499"/>
                  <a:pt x="766618" y="1052945"/>
                </a:cubicBezTo>
                <a:cubicBezTo>
                  <a:pt x="769968" y="1071370"/>
                  <a:pt x="772181" y="1089999"/>
                  <a:pt x="775854" y="1108363"/>
                </a:cubicBezTo>
                <a:cubicBezTo>
                  <a:pt x="781654" y="1137364"/>
                  <a:pt x="785522" y="1146604"/>
                  <a:pt x="794327" y="1173018"/>
                </a:cubicBezTo>
                <a:cubicBezTo>
                  <a:pt x="797406" y="1203806"/>
                  <a:pt x="796606" y="1235232"/>
                  <a:pt x="803563" y="1265381"/>
                </a:cubicBezTo>
                <a:cubicBezTo>
                  <a:pt x="806059" y="1276197"/>
                  <a:pt x="817072" y="1283161"/>
                  <a:pt x="822036" y="1293090"/>
                </a:cubicBezTo>
                <a:cubicBezTo>
                  <a:pt x="826390" y="1301798"/>
                  <a:pt x="825871" y="1312699"/>
                  <a:pt x="831272" y="1320800"/>
                </a:cubicBezTo>
                <a:cubicBezTo>
                  <a:pt x="851039" y="1350451"/>
                  <a:pt x="857640" y="1348062"/>
                  <a:pt x="886690" y="1357745"/>
                </a:cubicBezTo>
                <a:cubicBezTo>
                  <a:pt x="892848" y="1366981"/>
                  <a:pt x="895525" y="1379947"/>
                  <a:pt x="905163" y="1385454"/>
                </a:cubicBezTo>
                <a:cubicBezTo>
                  <a:pt x="918793" y="1393243"/>
                  <a:pt x="936115" y="1390882"/>
                  <a:pt x="951345" y="1394690"/>
                </a:cubicBezTo>
                <a:cubicBezTo>
                  <a:pt x="960790" y="1397051"/>
                  <a:pt x="969693" y="1401252"/>
                  <a:pt x="979054" y="1403927"/>
                </a:cubicBezTo>
                <a:cubicBezTo>
                  <a:pt x="991260" y="1407414"/>
                  <a:pt x="1003685" y="1410084"/>
                  <a:pt x="1016000" y="1413163"/>
                </a:cubicBezTo>
                <a:lnTo>
                  <a:pt x="1071418" y="1450109"/>
                </a:lnTo>
                <a:cubicBezTo>
                  <a:pt x="1080654" y="1456266"/>
                  <a:pt x="1091278" y="1460732"/>
                  <a:pt x="1099127" y="1468581"/>
                </a:cubicBezTo>
                <a:cubicBezTo>
                  <a:pt x="1134685" y="1504139"/>
                  <a:pt x="1115968" y="1489044"/>
                  <a:pt x="1154545" y="1514763"/>
                </a:cubicBezTo>
                <a:cubicBezTo>
                  <a:pt x="1157624" y="1523999"/>
                  <a:pt x="1159427" y="1533764"/>
                  <a:pt x="1163781" y="1542472"/>
                </a:cubicBezTo>
                <a:cubicBezTo>
                  <a:pt x="1176640" y="1568189"/>
                  <a:pt x="1189537" y="1577464"/>
                  <a:pt x="1209963" y="1597890"/>
                </a:cubicBezTo>
                <a:cubicBezTo>
                  <a:pt x="1216047" y="1616142"/>
                  <a:pt x="1221396" y="1640288"/>
                  <a:pt x="1237672" y="1653309"/>
                </a:cubicBezTo>
                <a:cubicBezTo>
                  <a:pt x="1245274" y="1659391"/>
                  <a:pt x="1256145" y="1659466"/>
                  <a:pt x="1265381" y="1662545"/>
                </a:cubicBezTo>
                <a:cubicBezTo>
                  <a:pt x="1274617" y="1668703"/>
                  <a:pt x="1282946" y="1676510"/>
                  <a:pt x="1293090" y="1681018"/>
                </a:cubicBezTo>
                <a:cubicBezTo>
                  <a:pt x="1310884" y="1688926"/>
                  <a:pt x="1330036" y="1693332"/>
                  <a:pt x="1348509" y="1699490"/>
                </a:cubicBezTo>
                <a:cubicBezTo>
                  <a:pt x="1374330" y="1708097"/>
                  <a:pt x="1393730" y="1715839"/>
                  <a:pt x="1422400" y="1717963"/>
                </a:cubicBezTo>
                <a:cubicBezTo>
                  <a:pt x="1490018" y="1722972"/>
                  <a:pt x="1557867" y="1724121"/>
                  <a:pt x="1625600" y="1727200"/>
                </a:cubicBezTo>
                <a:cubicBezTo>
                  <a:pt x="1637915" y="1730279"/>
                  <a:pt x="1650339" y="1732949"/>
                  <a:pt x="1662545" y="1736436"/>
                </a:cubicBezTo>
                <a:cubicBezTo>
                  <a:pt x="1671906" y="1739111"/>
                  <a:pt x="1680809" y="1743311"/>
                  <a:pt x="1690254" y="1745672"/>
                </a:cubicBezTo>
                <a:cubicBezTo>
                  <a:pt x="1705484" y="1749480"/>
                  <a:pt x="1721042" y="1751830"/>
                  <a:pt x="1736436" y="1754909"/>
                </a:cubicBezTo>
                <a:cubicBezTo>
                  <a:pt x="1785703" y="1828808"/>
                  <a:pt x="1721036" y="1739507"/>
                  <a:pt x="1782618" y="1801090"/>
                </a:cubicBezTo>
                <a:cubicBezTo>
                  <a:pt x="1812889" y="1831362"/>
                  <a:pt x="1787190" y="1828800"/>
                  <a:pt x="1810327" y="182880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41CDCCE-8D54-40E5-96CA-A3A36FEC37A7}"/>
              </a:ext>
            </a:extLst>
          </p:cNvPr>
          <p:cNvSpPr/>
          <p:nvPr/>
        </p:nvSpPr>
        <p:spPr>
          <a:xfrm>
            <a:off x="4008582" y="4036291"/>
            <a:ext cx="1625600" cy="1828800"/>
          </a:xfrm>
          <a:custGeom>
            <a:avLst/>
            <a:gdLst>
              <a:gd name="connsiteX0" fmla="*/ 0 w 1625600"/>
              <a:gd name="connsiteY0" fmla="*/ 0 h 1828800"/>
              <a:gd name="connsiteX1" fmla="*/ 46182 w 1625600"/>
              <a:gd name="connsiteY1" fmla="*/ 36945 h 1828800"/>
              <a:gd name="connsiteX2" fmla="*/ 83127 w 1625600"/>
              <a:gd name="connsiteY2" fmla="*/ 83127 h 1828800"/>
              <a:gd name="connsiteX3" fmla="*/ 120073 w 1625600"/>
              <a:gd name="connsiteY3" fmla="*/ 138545 h 1828800"/>
              <a:gd name="connsiteX4" fmla="*/ 138545 w 1625600"/>
              <a:gd name="connsiteY4" fmla="*/ 166254 h 1828800"/>
              <a:gd name="connsiteX5" fmla="*/ 147782 w 1625600"/>
              <a:gd name="connsiteY5" fmla="*/ 193964 h 1828800"/>
              <a:gd name="connsiteX6" fmla="*/ 203200 w 1625600"/>
              <a:gd name="connsiteY6" fmla="*/ 240145 h 1828800"/>
              <a:gd name="connsiteX7" fmla="*/ 230909 w 1625600"/>
              <a:gd name="connsiteY7" fmla="*/ 249382 h 1828800"/>
              <a:gd name="connsiteX8" fmla="*/ 249382 w 1625600"/>
              <a:gd name="connsiteY8" fmla="*/ 277091 h 1828800"/>
              <a:gd name="connsiteX9" fmla="*/ 304800 w 1625600"/>
              <a:gd name="connsiteY9" fmla="*/ 304800 h 1828800"/>
              <a:gd name="connsiteX10" fmla="*/ 350982 w 1625600"/>
              <a:gd name="connsiteY10" fmla="*/ 350982 h 1828800"/>
              <a:gd name="connsiteX11" fmla="*/ 434109 w 1625600"/>
              <a:gd name="connsiteY11" fmla="*/ 424873 h 1828800"/>
              <a:gd name="connsiteX12" fmla="*/ 461818 w 1625600"/>
              <a:gd name="connsiteY12" fmla="*/ 434109 h 1828800"/>
              <a:gd name="connsiteX13" fmla="*/ 489527 w 1625600"/>
              <a:gd name="connsiteY13" fmla="*/ 452582 h 1828800"/>
              <a:gd name="connsiteX14" fmla="*/ 517236 w 1625600"/>
              <a:gd name="connsiteY14" fmla="*/ 461818 h 1828800"/>
              <a:gd name="connsiteX15" fmla="*/ 535709 w 1625600"/>
              <a:gd name="connsiteY15" fmla="*/ 489527 h 1828800"/>
              <a:gd name="connsiteX16" fmla="*/ 563418 w 1625600"/>
              <a:gd name="connsiteY16" fmla="*/ 508000 h 1828800"/>
              <a:gd name="connsiteX17" fmla="*/ 581891 w 1625600"/>
              <a:gd name="connsiteY17" fmla="*/ 535709 h 1828800"/>
              <a:gd name="connsiteX18" fmla="*/ 600363 w 1625600"/>
              <a:gd name="connsiteY18" fmla="*/ 591127 h 1828800"/>
              <a:gd name="connsiteX19" fmla="*/ 628073 w 1625600"/>
              <a:gd name="connsiteY19" fmla="*/ 683491 h 1828800"/>
              <a:gd name="connsiteX20" fmla="*/ 655782 w 1625600"/>
              <a:gd name="connsiteY20" fmla="*/ 701964 h 1828800"/>
              <a:gd name="connsiteX21" fmla="*/ 683491 w 1625600"/>
              <a:gd name="connsiteY21" fmla="*/ 757382 h 1828800"/>
              <a:gd name="connsiteX22" fmla="*/ 701963 w 1625600"/>
              <a:gd name="connsiteY22" fmla="*/ 840509 h 1828800"/>
              <a:gd name="connsiteX23" fmla="*/ 720436 w 1625600"/>
              <a:gd name="connsiteY23" fmla="*/ 895927 h 1828800"/>
              <a:gd name="connsiteX24" fmla="*/ 729673 w 1625600"/>
              <a:gd name="connsiteY24" fmla="*/ 1043709 h 1828800"/>
              <a:gd name="connsiteX25" fmla="*/ 748145 w 1625600"/>
              <a:gd name="connsiteY25" fmla="*/ 1099127 h 1828800"/>
              <a:gd name="connsiteX26" fmla="*/ 757382 w 1625600"/>
              <a:gd name="connsiteY26" fmla="*/ 1126836 h 1828800"/>
              <a:gd name="connsiteX27" fmla="*/ 766618 w 1625600"/>
              <a:gd name="connsiteY27" fmla="*/ 1163782 h 1828800"/>
              <a:gd name="connsiteX28" fmla="*/ 785091 w 1625600"/>
              <a:gd name="connsiteY28" fmla="*/ 1191491 h 1828800"/>
              <a:gd name="connsiteX29" fmla="*/ 794327 w 1625600"/>
              <a:gd name="connsiteY29" fmla="*/ 1219200 h 1828800"/>
              <a:gd name="connsiteX30" fmla="*/ 849745 w 1625600"/>
              <a:gd name="connsiteY30" fmla="*/ 1265382 h 1828800"/>
              <a:gd name="connsiteX31" fmla="*/ 895927 w 1625600"/>
              <a:gd name="connsiteY31" fmla="*/ 1348509 h 1828800"/>
              <a:gd name="connsiteX32" fmla="*/ 923636 w 1625600"/>
              <a:gd name="connsiteY32" fmla="*/ 1366982 h 1828800"/>
              <a:gd name="connsiteX33" fmla="*/ 969818 w 1625600"/>
              <a:gd name="connsiteY33" fmla="*/ 1413164 h 1828800"/>
              <a:gd name="connsiteX34" fmla="*/ 1016000 w 1625600"/>
              <a:gd name="connsiteY34" fmla="*/ 1468582 h 1828800"/>
              <a:gd name="connsiteX35" fmla="*/ 1043709 w 1625600"/>
              <a:gd name="connsiteY35" fmla="*/ 1487054 h 1828800"/>
              <a:gd name="connsiteX36" fmla="*/ 1117600 w 1625600"/>
              <a:gd name="connsiteY36" fmla="*/ 1570182 h 1828800"/>
              <a:gd name="connsiteX37" fmla="*/ 1145309 w 1625600"/>
              <a:gd name="connsiteY37" fmla="*/ 1588654 h 1828800"/>
              <a:gd name="connsiteX38" fmla="*/ 1173018 w 1625600"/>
              <a:gd name="connsiteY38" fmla="*/ 1616364 h 1828800"/>
              <a:gd name="connsiteX39" fmla="*/ 1228436 w 1625600"/>
              <a:gd name="connsiteY39" fmla="*/ 1634836 h 1828800"/>
              <a:gd name="connsiteX40" fmla="*/ 1283854 w 1625600"/>
              <a:gd name="connsiteY40" fmla="*/ 1671782 h 1828800"/>
              <a:gd name="connsiteX41" fmla="*/ 1302327 w 1625600"/>
              <a:gd name="connsiteY41" fmla="*/ 1699491 h 1828800"/>
              <a:gd name="connsiteX42" fmla="*/ 1357745 w 1625600"/>
              <a:gd name="connsiteY42" fmla="*/ 1717964 h 1828800"/>
              <a:gd name="connsiteX43" fmla="*/ 1385454 w 1625600"/>
              <a:gd name="connsiteY43" fmla="*/ 1745673 h 1828800"/>
              <a:gd name="connsiteX44" fmla="*/ 1440873 w 1625600"/>
              <a:gd name="connsiteY44" fmla="*/ 1764145 h 1828800"/>
              <a:gd name="connsiteX45" fmla="*/ 1524000 w 1625600"/>
              <a:gd name="connsiteY45" fmla="*/ 1782618 h 1828800"/>
              <a:gd name="connsiteX46" fmla="*/ 1616363 w 1625600"/>
              <a:gd name="connsiteY46" fmla="*/ 1810327 h 1828800"/>
              <a:gd name="connsiteX47" fmla="*/ 1625600 w 1625600"/>
              <a:gd name="connsiteY47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625600" h="1828800">
                <a:moveTo>
                  <a:pt x="0" y="0"/>
                </a:moveTo>
                <a:cubicBezTo>
                  <a:pt x="15394" y="12315"/>
                  <a:pt x="33352" y="21977"/>
                  <a:pt x="46182" y="36945"/>
                </a:cubicBezTo>
                <a:cubicBezTo>
                  <a:pt x="105669" y="106346"/>
                  <a:pt x="-5976" y="23724"/>
                  <a:pt x="83127" y="83127"/>
                </a:cubicBezTo>
                <a:lnTo>
                  <a:pt x="120073" y="138545"/>
                </a:lnTo>
                <a:cubicBezTo>
                  <a:pt x="126230" y="147781"/>
                  <a:pt x="135035" y="155723"/>
                  <a:pt x="138545" y="166254"/>
                </a:cubicBezTo>
                <a:cubicBezTo>
                  <a:pt x="141624" y="175491"/>
                  <a:pt x="142381" y="185863"/>
                  <a:pt x="147782" y="193964"/>
                </a:cubicBezTo>
                <a:cubicBezTo>
                  <a:pt x="157996" y="209286"/>
                  <a:pt x="186160" y="231625"/>
                  <a:pt x="203200" y="240145"/>
                </a:cubicBezTo>
                <a:cubicBezTo>
                  <a:pt x="211908" y="244499"/>
                  <a:pt x="221673" y="246303"/>
                  <a:pt x="230909" y="249382"/>
                </a:cubicBezTo>
                <a:cubicBezTo>
                  <a:pt x="237067" y="258618"/>
                  <a:pt x="241533" y="269242"/>
                  <a:pt x="249382" y="277091"/>
                </a:cubicBezTo>
                <a:cubicBezTo>
                  <a:pt x="267288" y="294997"/>
                  <a:pt x="282262" y="297288"/>
                  <a:pt x="304800" y="304800"/>
                </a:cubicBezTo>
                <a:cubicBezTo>
                  <a:pt x="342866" y="361897"/>
                  <a:pt x="300602" y="306199"/>
                  <a:pt x="350982" y="350982"/>
                </a:cubicBezTo>
                <a:cubicBezTo>
                  <a:pt x="382451" y="378955"/>
                  <a:pt x="398175" y="406906"/>
                  <a:pt x="434109" y="424873"/>
                </a:cubicBezTo>
                <a:cubicBezTo>
                  <a:pt x="442817" y="429227"/>
                  <a:pt x="452582" y="431030"/>
                  <a:pt x="461818" y="434109"/>
                </a:cubicBezTo>
                <a:cubicBezTo>
                  <a:pt x="471054" y="440267"/>
                  <a:pt x="479598" y="447618"/>
                  <a:pt x="489527" y="452582"/>
                </a:cubicBezTo>
                <a:cubicBezTo>
                  <a:pt x="498235" y="456936"/>
                  <a:pt x="509633" y="455736"/>
                  <a:pt x="517236" y="461818"/>
                </a:cubicBezTo>
                <a:cubicBezTo>
                  <a:pt x="525904" y="468753"/>
                  <a:pt x="527860" y="481678"/>
                  <a:pt x="535709" y="489527"/>
                </a:cubicBezTo>
                <a:cubicBezTo>
                  <a:pt x="543558" y="497376"/>
                  <a:pt x="554182" y="501842"/>
                  <a:pt x="563418" y="508000"/>
                </a:cubicBezTo>
                <a:cubicBezTo>
                  <a:pt x="569576" y="517236"/>
                  <a:pt x="577383" y="525565"/>
                  <a:pt x="581891" y="535709"/>
                </a:cubicBezTo>
                <a:cubicBezTo>
                  <a:pt x="589799" y="553503"/>
                  <a:pt x="600363" y="591127"/>
                  <a:pt x="600363" y="591127"/>
                </a:cubicBezTo>
                <a:cubicBezTo>
                  <a:pt x="606177" y="631824"/>
                  <a:pt x="600070" y="655488"/>
                  <a:pt x="628073" y="683491"/>
                </a:cubicBezTo>
                <a:cubicBezTo>
                  <a:pt x="635922" y="691340"/>
                  <a:pt x="646546" y="695806"/>
                  <a:pt x="655782" y="701964"/>
                </a:cubicBezTo>
                <a:cubicBezTo>
                  <a:pt x="678997" y="771611"/>
                  <a:pt x="647681" y="685763"/>
                  <a:pt x="683491" y="757382"/>
                </a:cubicBezTo>
                <a:cubicBezTo>
                  <a:pt x="696703" y="783807"/>
                  <a:pt x="694869" y="812132"/>
                  <a:pt x="701963" y="840509"/>
                </a:cubicBezTo>
                <a:cubicBezTo>
                  <a:pt x="706686" y="859400"/>
                  <a:pt x="720436" y="895927"/>
                  <a:pt x="720436" y="895927"/>
                </a:cubicBezTo>
                <a:cubicBezTo>
                  <a:pt x="723515" y="945188"/>
                  <a:pt x="723004" y="994805"/>
                  <a:pt x="729673" y="1043709"/>
                </a:cubicBezTo>
                <a:cubicBezTo>
                  <a:pt x="732304" y="1063002"/>
                  <a:pt x="741987" y="1080654"/>
                  <a:pt x="748145" y="1099127"/>
                </a:cubicBezTo>
                <a:cubicBezTo>
                  <a:pt x="751224" y="1108363"/>
                  <a:pt x="755021" y="1117391"/>
                  <a:pt x="757382" y="1126836"/>
                </a:cubicBezTo>
                <a:cubicBezTo>
                  <a:pt x="760461" y="1139151"/>
                  <a:pt x="761618" y="1152114"/>
                  <a:pt x="766618" y="1163782"/>
                </a:cubicBezTo>
                <a:cubicBezTo>
                  <a:pt x="770991" y="1173985"/>
                  <a:pt x="778933" y="1182255"/>
                  <a:pt x="785091" y="1191491"/>
                </a:cubicBezTo>
                <a:cubicBezTo>
                  <a:pt x="788170" y="1200727"/>
                  <a:pt x="788927" y="1211099"/>
                  <a:pt x="794327" y="1219200"/>
                </a:cubicBezTo>
                <a:cubicBezTo>
                  <a:pt x="808550" y="1240534"/>
                  <a:pt x="829300" y="1251751"/>
                  <a:pt x="849745" y="1265382"/>
                </a:cubicBezTo>
                <a:cubicBezTo>
                  <a:pt x="859370" y="1294256"/>
                  <a:pt x="868706" y="1330362"/>
                  <a:pt x="895927" y="1348509"/>
                </a:cubicBezTo>
                <a:lnTo>
                  <a:pt x="923636" y="1366982"/>
                </a:lnTo>
                <a:cubicBezTo>
                  <a:pt x="957503" y="1417782"/>
                  <a:pt x="923636" y="1374679"/>
                  <a:pt x="969818" y="1413164"/>
                </a:cubicBezTo>
                <a:cubicBezTo>
                  <a:pt x="1060616" y="1488830"/>
                  <a:pt x="943336" y="1395920"/>
                  <a:pt x="1016000" y="1468582"/>
                </a:cubicBezTo>
                <a:cubicBezTo>
                  <a:pt x="1023849" y="1476431"/>
                  <a:pt x="1034473" y="1480897"/>
                  <a:pt x="1043709" y="1487054"/>
                </a:cubicBezTo>
                <a:cubicBezTo>
                  <a:pt x="1065919" y="1520370"/>
                  <a:pt x="1079640" y="1544876"/>
                  <a:pt x="1117600" y="1570182"/>
                </a:cubicBezTo>
                <a:cubicBezTo>
                  <a:pt x="1126836" y="1576339"/>
                  <a:pt x="1136781" y="1581548"/>
                  <a:pt x="1145309" y="1588654"/>
                </a:cubicBezTo>
                <a:cubicBezTo>
                  <a:pt x="1155344" y="1597016"/>
                  <a:pt x="1161599" y="1610020"/>
                  <a:pt x="1173018" y="1616364"/>
                </a:cubicBezTo>
                <a:cubicBezTo>
                  <a:pt x="1190039" y="1625820"/>
                  <a:pt x="1228436" y="1634836"/>
                  <a:pt x="1228436" y="1634836"/>
                </a:cubicBezTo>
                <a:cubicBezTo>
                  <a:pt x="1246909" y="1647151"/>
                  <a:pt x="1271539" y="1653309"/>
                  <a:pt x="1283854" y="1671782"/>
                </a:cubicBezTo>
                <a:cubicBezTo>
                  <a:pt x="1290012" y="1681018"/>
                  <a:pt x="1292914" y="1693608"/>
                  <a:pt x="1302327" y="1699491"/>
                </a:cubicBezTo>
                <a:cubicBezTo>
                  <a:pt x="1318839" y="1709811"/>
                  <a:pt x="1357745" y="1717964"/>
                  <a:pt x="1357745" y="1717964"/>
                </a:cubicBezTo>
                <a:cubicBezTo>
                  <a:pt x="1366981" y="1727200"/>
                  <a:pt x="1374036" y="1739330"/>
                  <a:pt x="1385454" y="1745673"/>
                </a:cubicBezTo>
                <a:cubicBezTo>
                  <a:pt x="1402476" y="1755129"/>
                  <a:pt x="1422400" y="1757987"/>
                  <a:pt x="1440873" y="1764145"/>
                </a:cubicBezTo>
                <a:cubicBezTo>
                  <a:pt x="1494808" y="1782123"/>
                  <a:pt x="1442705" y="1766360"/>
                  <a:pt x="1524000" y="1782618"/>
                </a:cubicBezTo>
                <a:cubicBezTo>
                  <a:pt x="1537564" y="1785331"/>
                  <a:pt x="1613744" y="1805090"/>
                  <a:pt x="1616363" y="1810327"/>
                </a:cubicBezTo>
                <a:lnTo>
                  <a:pt x="1625600" y="182880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0B0320-E8AA-4090-8BD2-93BCC7FE27B1}"/>
              </a:ext>
            </a:extLst>
          </p:cNvPr>
          <p:cNvSpPr txBox="1"/>
          <p:nvPr/>
        </p:nvSpPr>
        <p:spPr>
          <a:xfrm>
            <a:off x="8645237" y="535709"/>
            <a:ext cx="3362036" cy="1558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/>
              <a:t>Return to K-</a:t>
            </a:r>
            <a:r>
              <a:rPr lang="en-US" sz="2600" b="1" dirty="0" err="1"/>
              <a:t>Barnea</a:t>
            </a:r>
            <a:endParaRPr lang="en-US" sz="26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Forty years later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Wandering &amp; deaths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BB2A2A8-F41D-4CB0-9C4B-527FD9C6F1D5}"/>
              </a:ext>
            </a:extLst>
          </p:cNvPr>
          <p:cNvSpPr/>
          <p:nvPr/>
        </p:nvSpPr>
        <p:spPr>
          <a:xfrm>
            <a:off x="5655275" y="5864624"/>
            <a:ext cx="230660" cy="288381"/>
          </a:xfrm>
          <a:custGeom>
            <a:avLst/>
            <a:gdLst>
              <a:gd name="connsiteX0" fmla="*/ 0 w 230660"/>
              <a:gd name="connsiteY0" fmla="*/ 0 h 288381"/>
              <a:gd name="connsiteX1" fmla="*/ 45308 w 230660"/>
              <a:gd name="connsiteY1" fmla="*/ 28832 h 288381"/>
              <a:gd name="connsiteX2" fmla="*/ 57665 w 230660"/>
              <a:gd name="connsiteY2" fmla="*/ 37070 h 288381"/>
              <a:gd name="connsiteX3" fmla="*/ 74141 w 230660"/>
              <a:gd name="connsiteY3" fmla="*/ 53546 h 288381"/>
              <a:gd name="connsiteX4" fmla="*/ 78260 w 230660"/>
              <a:gd name="connsiteY4" fmla="*/ 65902 h 288381"/>
              <a:gd name="connsiteX5" fmla="*/ 90616 w 230660"/>
              <a:gd name="connsiteY5" fmla="*/ 74140 h 288381"/>
              <a:gd name="connsiteX6" fmla="*/ 102973 w 230660"/>
              <a:gd name="connsiteY6" fmla="*/ 98854 h 288381"/>
              <a:gd name="connsiteX7" fmla="*/ 111211 w 230660"/>
              <a:gd name="connsiteY7" fmla="*/ 111211 h 288381"/>
              <a:gd name="connsiteX8" fmla="*/ 119449 w 230660"/>
              <a:gd name="connsiteY8" fmla="*/ 135924 h 288381"/>
              <a:gd name="connsiteX9" fmla="*/ 127687 w 230660"/>
              <a:gd name="connsiteY9" fmla="*/ 164757 h 288381"/>
              <a:gd name="connsiteX10" fmla="*/ 131806 w 230660"/>
              <a:gd name="connsiteY10" fmla="*/ 177113 h 288381"/>
              <a:gd name="connsiteX11" fmla="*/ 140043 w 230660"/>
              <a:gd name="connsiteY11" fmla="*/ 214184 h 288381"/>
              <a:gd name="connsiteX12" fmla="*/ 156519 w 230660"/>
              <a:gd name="connsiteY12" fmla="*/ 238897 h 288381"/>
              <a:gd name="connsiteX13" fmla="*/ 164757 w 230660"/>
              <a:gd name="connsiteY13" fmla="*/ 251254 h 288381"/>
              <a:gd name="connsiteX14" fmla="*/ 172995 w 230660"/>
              <a:gd name="connsiteY14" fmla="*/ 263611 h 288381"/>
              <a:gd name="connsiteX15" fmla="*/ 197708 w 230660"/>
              <a:gd name="connsiteY15" fmla="*/ 275967 h 288381"/>
              <a:gd name="connsiteX16" fmla="*/ 210065 w 230660"/>
              <a:gd name="connsiteY16" fmla="*/ 284205 h 288381"/>
              <a:gd name="connsiteX17" fmla="*/ 230660 w 230660"/>
              <a:gd name="connsiteY17" fmla="*/ 288324 h 288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30660" h="288381">
                <a:moveTo>
                  <a:pt x="0" y="0"/>
                </a:moveTo>
                <a:cubicBezTo>
                  <a:pt x="29083" y="17450"/>
                  <a:pt x="13936" y="7917"/>
                  <a:pt x="45308" y="28832"/>
                </a:cubicBezTo>
                <a:lnTo>
                  <a:pt x="57665" y="37070"/>
                </a:lnTo>
                <a:cubicBezTo>
                  <a:pt x="68648" y="70020"/>
                  <a:pt x="52174" y="31580"/>
                  <a:pt x="74141" y="53546"/>
                </a:cubicBezTo>
                <a:cubicBezTo>
                  <a:pt x="77211" y="56616"/>
                  <a:pt x="75548" y="62512"/>
                  <a:pt x="78260" y="65902"/>
                </a:cubicBezTo>
                <a:cubicBezTo>
                  <a:pt x="81352" y="69767"/>
                  <a:pt x="86497" y="71394"/>
                  <a:pt x="90616" y="74140"/>
                </a:cubicBezTo>
                <a:cubicBezTo>
                  <a:pt x="114225" y="109553"/>
                  <a:pt x="85920" y="64747"/>
                  <a:pt x="102973" y="98854"/>
                </a:cubicBezTo>
                <a:cubicBezTo>
                  <a:pt x="105187" y="103282"/>
                  <a:pt x="109200" y="106687"/>
                  <a:pt x="111211" y="111211"/>
                </a:cubicBezTo>
                <a:cubicBezTo>
                  <a:pt x="114738" y="119146"/>
                  <a:pt x="116703" y="127686"/>
                  <a:pt x="119449" y="135924"/>
                </a:cubicBezTo>
                <a:cubicBezTo>
                  <a:pt x="129325" y="165552"/>
                  <a:pt x="117342" y="128552"/>
                  <a:pt x="127687" y="164757"/>
                </a:cubicBezTo>
                <a:cubicBezTo>
                  <a:pt x="128880" y="168931"/>
                  <a:pt x="130433" y="172994"/>
                  <a:pt x="131806" y="177113"/>
                </a:cubicBezTo>
                <a:cubicBezTo>
                  <a:pt x="132924" y="183821"/>
                  <a:pt x="135214" y="205492"/>
                  <a:pt x="140043" y="214184"/>
                </a:cubicBezTo>
                <a:cubicBezTo>
                  <a:pt x="144851" y="222839"/>
                  <a:pt x="151027" y="230659"/>
                  <a:pt x="156519" y="238897"/>
                </a:cubicBezTo>
                <a:lnTo>
                  <a:pt x="164757" y="251254"/>
                </a:lnTo>
                <a:cubicBezTo>
                  <a:pt x="167503" y="255373"/>
                  <a:pt x="168876" y="260865"/>
                  <a:pt x="172995" y="263611"/>
                </a:cubicBezTo>
                <a:cubicBezTo>
                  <a:pt x="208408" y="287219"/>
                  <a:pt x="163599" y="258913"/>
                  <a:pt x="197708" y="275967"/>
                </a:cubicBezTo>
                <a:cubicBezTo>
                  <a:pt x="202136" y="278181"/>
                  <a:pt x="205637" y="281991"/>
                  <a:pt x="210065" y="284205"/>
                </a:cubicBezTo>
                <a:cubicBezTo>
                  <a:pt x="220040" y="289192"/>
                  <a:pt x="221234" y="288324"/>
                  <a:pt x="230660" y="288324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83DF25-ECE0-4E5B-BA40-0138F6A487A1}"/>
              </a:ext>
            </a:extLst>
          </p:cNvPr>
          <p:cNvSpPr txBox="1"/>
          <p:nvPr/>
        </p:nvSpPr>
        <p:spPr>
          <a:xfrm>
            <a:off x="5445212" y="6153005"/>
            <a:ext cx="794950" cy="261610"/>
          </a:xfrm>
          <a:prstGeom prst="rect">
            <a:avLst/>
          </a:prstGeom>
          <a:solidFill>
            <a:srgbClr val="EEDE9C"/>
          </a:solidFill>
        </p:spPr>
        <p:txBody>
          <a:bodyPr wrap="square" rtlCol="0">
            <a:spAutoFit/>
          </a:bodyPr>
          <a:lstStyle/>
          <a:p>
            <a:r>
              <a:rPr lang="en-US" sz="1100" b="1" dirty="0"/>
              <a:t>Mt. Sinai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AEC7BCB-CB89-44C2-B6C4-4FE2F8F118DE}"/>
              </a:ext>
            </a:extLst>
          </p:cNvPr>
          <p:cNvSpPr/>
          <p:nvPr/>
        </p:nvSpPr>
        <p:spPr>
          <a:xfrm>
            <a:off x="5923005" y="2323070"/>
            <a:ext cx="486033" cy="3830594"/>
          </a:xfrm>
          <a:custGeom>
            <a:avLst/>
            <a:gdLst>
              <a:gd name="connsiteX0" fmla="*/ 8238 w 486033"/>
              <a:gd name="connsiteY0" fmla="*/ 3830594 h 3830594"/>
              <a:gd name="connsiteX1" fmla="*/ 16476 w 486033"/>
              <a:gd name="connsiteY1" fmla="*/ 3789405 h 3830594"/>
              <a:gd name="connsiteX2" fmla="*/ 24714 w 486033"/>
              <a:gd name="connsiteY2" fmla="*/ 3764692 h 3830594"/>
              <a:gd name="connsiteX3" fmla="*/ 49427 w 486033"/>
              <a:gd name="connsiteY3" fmla="*/ 3657600 h 3830594"/>
              <a:gd name="connsiteX4" fmla="*/ 65903 w 486033"/>
              <a:gd name="connsiteY4" fmla="*/ 3608173 h 3830594"/>
              <a:gd name="connsiteX5" fmla="*/ 90617 w 486033"/>
              <a:gd name="connsiteY5" fmla="*/ 3583459 h 3830594"/>
              <a:gd name="connsiteX6" fmla="*/ 98854 w 486033"/>
              <a:gd name="connsiteY6" fmla="*/ 3328086 h 3830594"/>
              <a:gd name="connsiteX7" fmla="*/ 123568 w 486033"/>
              <a:gd name="connsiteY7" fmla="*/ 3253946 h 3830594"/>
              <a:gd name="connsiteX8" fmla="*/ 131806 w 486033"/>
              <a:gd name="connsiteY8" fmla="*/ 3229232 h 3830594"/>
              <a:gd name="connsiteX9" fmla="*/ 140044 w 486033"/>
              <a:gd name="connsiteY9" fmla="*/ 3179805 h 3830594"/>
              <a:gd name="connsiteX10" fmla="*/ 156519 w 486033"/>
              <a:gd name="connsiteY10" fmla="*/ 3130378 h 3830594"/>
              <a:gd name="connsiteX11" fmla="*/ 164757 w 486033"/>
              <a:gd name="connsiteY11" fmla="*/ 3097427 h 3830594"/>
              <a:gd name="connsiteX12" fmla="*/ 197709 w 486033"/>
              <a:gd name="connsiteY12" fmla="*/ 2949146 h 3830594"/>
              <a:gd name="connsiteX13" fmla="*/ 222422 w 486033"/>
              <a:gd name="connsiteY13" fmla="*/ 2940908 h 3830594"/>
              <a:gd name="connsiteX14" fmla="*/ 263611 w 486033"/>
              <a:gd name="connsiteY14" fmla="*/ 2899719 h 3830594"/>
              <a:gd name="connsiteX15" fmla="*/ 280087 w 486033"/>
              <a:gd name="connsiteY15" fmla="*/ 2875005 h 3830594"/>
              <a:gd name="connsiteX16" fmla="*/ 329514 w 486033"/>
              <a:gd name="connsiteY16" fmla="*/ 2858529 h 3830594"/>
              <a:gd name="connsiteX17" fmla="*/ 354227 w 486033"/>
              <a:gd name="connsiteY17" fmla="*/ 2833816 h 3830594"/>
              <a:gd name="connsiteX18" fmla="*/ 370703 w 486033"/>
              <a:gd name="connsiteY18" fmla="*/ 2809102 h 3830594"/>
              <a:gd name="connsiteX19" fmla="*/ 395417 w 486033"/>
              <a:gd name="connsiteY19" fmla="*/ 2792627 h 3830594"/>
              <a:gd name="connsiteX20" fmla="*/ 411892 w 486033"/>
              <a:gd name="connsiteY20" fmla="*/ 2734962 h 3830594"/>
              <a:gd name="connsiteX21" fmla="*/ 428368 w 486033"/>
              <a:gd name="connsiteY21" fmla="*/ 2710248 h 3830594"/>
              <a:gd name="connsiteX22" fmla="*/ 436606 w 486033"/>
              <a:gd name="connsiteY22" fmla="*/ 2685535 h 3830594"/>
              <a:gd name="connsiteX23" fmla="*/ 461319 w 486033"/>
              <a:gd name="connsiteY23" fmla="*/ 2627870 h 3830594"/>
              <a:gd name="connsiteX24" fmla="*/ 469557 w 486033"/>
              <a:gd name="connsiteY24" fmla="*/ 2594919 h 3830594"/>
              <a:gd name="connsiteX25" fmla="*/ 486033 w 486033"/>
              <a:gd name="connsiteY25" fmla="*/ 2545492 h 3830594"/>
              <a:gd name="connsiteX26" fmla="*/ 461319 w 486033"/>
              <a:gd name="connsiteY26" fmla="*/ 2454875 h 3830594"/>
              <a:gd name="connsiteX27" fmla="*/ 387179 w 486033"/>
              <a:gd name="connsiteY27" fmla="*/ 2397210 h 3830594"/>
              <a:gd name="connsiteX28" fmla="*/ 378941 w 486033"/>
              <a:gd name="connsiteY28" fmla="*/ 2372497 h 3830594"/>
              <a:gd name="connsiteX29" fmla="*/ 354227 w 486033"/>
              <a:gd name="connsiteY29" fmla="*/ 2323070 h 3830594"/>
              <a:gd name="connsiteX30" fmla="*/ 345990 w 486033"/>
              <a:gd name="connsiteY30" fmla="*/ 1573427 h 3830594"/>
              <a:gd name="connsiteX31" fmla="*/ 321276 w 486033"/>
              <a:gd name="connsiteY31" fmla="*/ 1458097 h 3830594"/>
              <a:gd name="connsiteX32" fmla="*/ 304800 w 486033"/>
              <a:gd name="connsiteY32" fmla="*/ 1408670 h 3830594"/>
              <a:gd name="connsiteX33" fmla="*/ 288325 w 486033"/>
              <a:gd name="connsiteY33" fmla="*/ 1293340 h 3830594"/>
              <a:gd name="connsiteX34" fmla="*/ 280087 w 486033"/>
              <a:gd name="connsiteY34" fmla="*/ 1268627 h 3830594"/>
              <a:gd name="connsiteX35" fmla="*/ 230660 w 486033"/>
              <a:gd name="connsiteY35" fmla="*/ 1202724 h 3830594"/>
              <a:gd name="connsiteX36" fmla="*/ 214184 w 486033"/>
              <a:gd name="connsiteY36" fmla="*/ 1178010 h 3830594"/>
              <a:gd name="connsiteX37" fmla="*/ 205946 w 486033"/>
              <a:gd name="connsiteY37" fmla="*/ 1153297 h 3830594"/>
              <a:gd name="connsiteX38" fmla="*/ 156519 w 486033"/>
              <a:gd name="connsiteY38" fmla="*/ 1079156 h 3830594"/>
              <a:gd name="connsiteX39" fmla="*/ 140044 w 486033"/>
              <a:gd name="connsiteY39" fmla="*/ 1054443 h 3830594"/>
              <a:gd name="connsiteX40" fmla="*/ 115330 w 486033"/>
              <a:gd name="connsiteY40" fmla="*/ 1029729 h 3830594"/>
              <a:gd name="connsiteX41" fmla="*/ 57665 w 486033"/>
              <a:gd name="connsiteY41" fmla="*/ 955589 h 3830594"/>
              <a:gd name="connsiteX42" fmla="*/ 24714 w 486033"/>
              <a:gd name="connsiteY42" fmla="*/ 906162 h 3830594"/>
              <a:gd name="connsiteX43" fmla="*/ 16476 w 486033"/>
              <a:gd name="connsiteY43" fmla="*/ 881448 h 3830594"/>
              <a:gd name="connsiteX44" fmla="*/ 0 w 486033"/>
              <a:gd name="connsiteY44" fmla="*/ 856735 h 3830594"/>
              <a:gd name="connsiteX45" fmla="*/ 8238 w 486033"/>
              <a:gd name="connsiteY45" fmla="*/ 708454 h 3830594"/>
              <a:gd name="connsiteX46" fmla="*/ 41190 w 486033"/>
              <a:gd name="connsiteY46" fmla="*/ 626075 h 3830594"/>
              <a:gd name="connsiteX47" fmla="*/ 65903 w 486033"/>
              <a:gd name="connsiteY47" fmla="*/ 593124 h 3830594"/>
              <a:gd name="connsiteX48" fmla="*/ 74141 w 486033"/>
              <a:gd name="connsiteY48" fmla="*/ 568410 h 3830594"/>
              <a:gd name="connsiteX49" fmla="*/ 98854 w 486033"/>
              <a:gd name="connsiteY49" fmla="*/ 551935 h 3830594"/>
              <a:gd name="connsiteX50" fmla="*/ 148281 w 486033"/>
              <a:gd name="connsiteY50" fmla="*/ 502508 h 3830594"/>
              <a:gd name="connsiteX51" fmla="*/ 181233 w 486033"/>
              <a:gd name="connsiteY51" fmla="*/ 453081 h 3830594"/>
              <a:gd name="connsiteX52" fmla="*/ 205946 w 486033"/>
              <a:gd name="connsiteY52" fmla="*/ 378940 h 3830594"/>
              <a:gd name="connsiteX53" fmla="*/ 214184 w 486033"/>
              <a:gd name="connsiteY53" fmla="*/ 354227 h 3830594"/>
              <a:gd name="connsiteX54" fmla="*/ 222422 w 486033"/>
              <a:gd name="connsiteY54" fmla="*/ 205946 h 3830594"/>
              <a:gd name="connsiteX55" fmla="*/ 238898 w 486033"/>
              <a:gd name="connsiteY55" fmla="*/ 181232 h 3830594"/>
              <a:gd name="connsiteX56" fmla="*/ 271849 w 486033"/>
              <a:gd name="connsiteY56" fmla="*/ 131805 h 3830594"/>
              <a:gd name="connsiteX57" fmla="*/ 288325 w 486033"/>
              <a:gd name="connsiteY57" fmla="*/ 49427 h 3830594"/>
              <a:gd name="connsiteX58" fmla="*/ 304800 w 486033"/>
              <a:gd name="connsiteY58" fmla="*/ 16475 h 3830594"/>
              <a:gd name="connsiteX59" fmla="*/ 321276 w 486033"/>
              <a:gd name="connsiteY59" fmla="*/ 0 h 3830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86033" h="3830594">
                <a:moveTo>
                  <a:pt x="8238" y="3830594"/>
                </a:moveTo>
                <a:cubicBezTo>
                  <a:pt x="10984" y="3816864"/>
                  <a:pt x="13080" y="3802989"/>
                  <a:pt x="16476" y="3789405"/>
                </a:cubicBezTo>
                <a:cubicBezTo>
                  <a:pt x="18582" y="3780981"/>
                  <a:pt x="23011" y="3773207"/>
                  <a:pt x="24714" y="3764692"/>
                </a:cubicBezTo>
                <a:cubicBezTo>
                  <a:pt x="46103" y="3657751"/>
                  <a:pt x="17247" y="3754144"/>
                  <a:pt x="49427" y="3657600"/>
                </a:cubicBezTo>
                <a:lnTo>
                  <a:pt x="65903" y="3608173"/>
                </a:lnTo>
                <a:lnTo>
                  <a:pt x="90617" y="3583459"/>
                </a:lnTo>
                <a:cubicBezTo>
                  <a:pt x="93363" y="3498335"/>
                  <a:pt x="91971" y="3412976"/>
                  <a:pt x="98854" y="3328086"/>
                </a:cubicBezTo>
                <a:cubicBezTo>
                  <a:pt x="98854" y="3328084"/>
                  <a:pt x="119449" y="3266304"/>
                  <a:pt x="123568" y="3253946"/>
                </a:cubicBezTo>
                <a:cubicBezTo>
                  <a:pt x="126314" y="3245708"/>
                  <a:pt x="130378" y="3237797"/>
                  <a:pt x="131806" y="3229232"/>
                </a:cubicBezTo>
                <a:cubicBezTo>
                  <a:pt x="134552" y="3212756"/>
                  <a:pt x="135993" y="3196009"/>
                  <a:pt x="140044" y="3179805"/>
                </a:cubicBezTo>
                <a:cubicBezTo>
                  <a:pt x="144256" y="3162957"/>
                  <a:pt x="152307" y="3147226"/>
                  <a:pt x="156519" y="3130378"/>
                </a:cubicBezTo>
                <a:lnTo>
                  <a:pt x="164757" y="3097427"/>
                </a:lnTo>
                <a:cubicBezTo>
                  <a:pt x="170680" y="3002655"/>
                  <a:pt x="137026" y="2979487"/>
                  <a:pt x="197709" y="2949146"/>
                </a:cubicBezTo>
                <a:cubicBezTo>
                  <a:pt x="205476" y="2945263"/>
                  <a:pt x="214184" y="2943654"/>
                  <a:pt x="222422" y="2940908"/>
                </a:cubicBezTo>
                <a:cubicBezTo>
                  <a:pt x="266359" y="2875002"/>
                  <a:pt x="208692" y="2954638"/>
                  <a:pt x="263611" y="2899719"/>
                </a:cubicBezTo>
                <a:cubicBezTo>
                  <a:pt x="270612" y="2892718"/>
                  <a:pt x="271691" y="2880252"/>
                  <a:pt x="280087" y="2875005"/>
                </a:cubicBezTo>
                <a:cubicBezTo>
                  <a:pt x="294814" y="2865800"/>
                  <a:pt x="329514" y="2858529"/>
                  <a:pt x="329514" y="2858529"/>
                </a:cubicBezTo>
                <a:cubicBezTo>
                  <a:pt x="337752" y="2850291"/>
                  <a:pt x="346769" y="2842766"/>
                  <a:pt x="354227" y="2833816"/>
                </a:cubicBezTo>
                <a:cubicBezTo>
                  <a:pt x="360565" y="2826210"/>
                  <a:pt x="363702" y="2816103"/>
                  <a:pt x="370703" y="2809102"/>
                </a:cubicBezTo>
                <a:cubicBezTo>
                  <a:pt x="377704" y="2802101"/>
                  <a:pt x="387179" y="2798119"/>
                  <a:pt x="395417" y="2792627"/>
                </a:cubicBezTo>
                <a:cubicBezTo>
                  <a:pt x="398058" y="2782064"/>
                  <a:pt x="405981" y="2746784"/>
                  <a:pt x="411892" y="2734962"/>
                </a:cubicBezTo>
                <a:cubicBezTo>
                  <a:pt x="416320" y="2726106"/>
                  <a:pt x="423940" y="2719104"/>
                  <a:pt x="428368" y="2710248"/>
                </a:cubicBezTo>
                <a:cubicBezTo>
                  <a:pt x="432251" y="2702481"/>
                  <a:pt x="433186" y="2693516"/>
                  <a:pt x="436606" y="2685535"/>
                </a:cubicBezTo>
                <a:cubicBezTo>
                  <a:pt x="455432" y="2641606"/>
                  <a:pt x="450281" y="2666503"/>
                  <a:pt x="461319" y="2627870"/>
                </a:cubicBezTo>
                <a:cubicBezTo>
                  <a:pt x="464429" y="2616984"/>
                  <a:pt x="466304" y="2605763"/>
                  <a:pt x="469557" y="2594919"/>
                </a:cubicBezTo>
                <a:cubicBezTo>
                  <a:pt x="474547" y="2578285"/>
                  <a:pt x="486033" y="2545492"/>
                  <a:pt x="486033" y="2545492"/>
                </a:cubicBezTo>
                <a:cubicBezTo>
                  <a:pt x="483464" y="2532646"/>
                  <a:pt x="470967" y="2461307"/>
                  <a:pt x="461319" y="2454875"/>
                </a:cubicBezTo>
                <a:cubicBezTo>
                  <a:pt x="402199" y="2415462"/>
                  <a:pt x="425893" y="2435926"/>
                  <a:pt x="387179" y="2397210"/>
                </a:cubicBezTo>
                <a:cubicBezTo>
                  <a:pt x="384433" y="2388972"/>
                  <a:pt x="382824" y="2380264"/>
                  <a:pt x="378941" y="2372497"/>
                </a:cubicBezTo>
                <a:cubicBezTo>
                  <a:pt x="347002" y="2308620"/>
                  <a:pt x="374933" y="2385186"/>
                  <a:pt x="354227" y="2323070"/>
                </a:cubicBezTo>
                <a:cubicBezTo>
                  <a:pt x="351481" y="2073189"/>
                  <a:pt x="351141" y="1823270"/>
                  <a:pt x="345990" y="1573427"/>
                </a:cubicBezTo>
                <a:cubicBezTo>
                  <a:pt x="345534" y="1551320"/>
                  <a:pt x="326206" y="1472887"/>
                  <a:pt x="321276" y="1458097"/>
                </a:cubicBezTo>
                <a:lnTo>
                  <a:pt x="304800" y="1408670"/>
                </a:lnTo>
                <a:cubicBezTo>
                  <a:pt x="301237" y="1380160"/>
                  <a:pt x="295114" y="1323888"/>
                  <a:pt x="288325" y="1293340"/>
                </a:cubicBezTo>
                <a:cubicBezTo>
                  <a:pt x="286441" y="1284863"/>
                  <a:pt x="284749" y="1275953"/>
                  <a:pt x="280087" y="1268627"/>
                </a:cubicBezTo>
                <a:cubicBezTo>
                  <a:pt x="265345" y="1245460"/>
                  <a:pt x="245892" y="1225572"/>
                  <a:pt x="230660" y="1202724"/>
                </a:cubicBezTo>
                <a:cubicBezTo>
                  <a:pt x="225168" y="1194486"/>
                  <a:pt x="218612" y="1186866"/>
                  <a:pt x="214184" y="1178010"/>
                </a:cubicBezTo>
                <a:cubicBezTo>
                  <a:pt x="210301" y="1170243"/>
                  <a:pt x="210163" y="1160888"/>
                  <a:pt x="205946" y="1153297"/>
                </a:cubicBezTo>
                <a:cubicBezTo>
                  <a:pt x="205943" y="1153292"/>
                  <a:pt x="164758" y="1091515"/>
                  <a:pt x="156519" y="1079156"/>
                </a:cubicBezTo>
                <a:cubicBezTo>
                  <a:pt x="151027" y="1070918"/>
                  <a:pt x="147045" y="1061444"/>
                  <a:pt x="140044" y="1054443"/>
                </a:cubicBezTo>
                <a:cubicBezTo>
                  <a:pt x="131806" y="1046205"/>
                  <a:pt x="122483" y="1038925"/>
                  <a:pt x="115330" y="1029729"/>
                </a:cubicBezTo>
                <a:cubicBezTo>
                  <a:pt x="46360" y="941053"/>
                  <a:pt x="113771" y="1011692"/>
                  <a:pt x="57665" y="955589"/>
                </a:cubicBezTo>
                <a:cubicBezTo>
                  <a:pt x="38077" y="896824"/>
                  <a:pt x="65852" y="967870"/>
                  <a:pt x="24714" y="906162"/>
                </a:cubicBezTo>
                <a:cubicBezTo>
                  <a:pt x="19897" y="898937"/>
                  <a:pt x="20359" y="889215"/>
                  <a:pt x="16476" y="881448"/>
                </a:cubicBezTo>
                <a:cubicBezTo>
                  <a:pt x="12048" y="872593"/>
                  <a:pt x="5492" y="864973"/>
                  <a:pt x="0" y="856735"/>
                </a:cubicBezTo>
                <a:cubicBezTo>
                  <a:pt x="2746" y="807308"/>
                  <a:pt x="2098" y="757575"/>
                  <a:pt x="8238" y="708454"/>
                </a:cubicBezTo>
                <a:cubicBezTo>
                  <a:pt x="10549" y="689968"/>
                  <a:pt x="29710" y="644443"/>
                  <a:pt x="41190" y="626075"/>
                </a:cubicBezTo>
                <a:cubicBezTo>
                  <a:pt x="48467" y="614432"/>
                  <a:pt x="57665" y="604108"/>
                  <a:pt x="65903" y="593124"/>
                </a:cubicBezTo>
                <a:cubicBezTo>
                  <a:pt x="68649" y="584886"/>
                  <a:pt x="68716" y="575191"/>
                  <a:pt x="74141" y="568410"/>
                </a:cubicBezTo>
                <a:cubicBezTo>
                  <a:pt x="80326" y="560679"/>
                  <a:pt x="91454" y="558512"/>
                  <a:pt x="98854" y="551935"/>
                </a:cubicBezTo>
                <a:cubicBezTo>
                  <a:pt x="116269" y="536455"/>
                  <a:pt x="135356" y="521895"/>
                  <a:pt x="148281" y="502508"/>
                </a:cubicBezTo>
                <a:lnTo>
                  <a:pt x="181233" y="453081"/>
                </a:lnTo>
                <a:lnTo>
                  <a:pt x="205946" y="378940"/>
                </a:lnTo>
                <a:lnTo>
                  <a:pt x="214184" y="354227"/>
                </a:lnTo>
                <a:cubicBezTo>
                  <a:pt x="216930" y="304800"/>
                  <a:pt x="215421" y="254952"/>
                  <a:pt x="222422" y="205946"/>
                </a:cubicBezTo>
                <a:cubicBezTo>
                  <a:pt x="223822" y="196145"/>
                  <a:pt x="234470" y="190088"/>
                  <a:pt x="238898" y="181232"/>
                </a:cubicBezTo>
                <a:cubicBezTo>
                  <a:pt x="262742" y="133544"/>
                  <a:pt x="225001" y="178655"/>
                  <a:pt x="271849" y="131805"/>
                </a:cubicBezTo>
                <a:cubicBezTo>
                  <a:pt x="276723" y="97688"/>
                  <a:pt x="276000" y="78185"/>
                  <a:pt x="288325" y="49427"/>
                </a:cubicBezTo>
                <a:cubicBezTo>
                  <a:pt x="293162" y="38140"/>
                  <a:pt x="295366" y="24337"/>
                  <a:pt x="304800" y="16475"/>
                </a:cubicBezTo>
                <a:cubicBezTo>
                  <a:pt x="326685" y="-1763"/>
                  <a:pt x="357111" y="17915"/>
                  <a:pt x="321276" y="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5FE57B-B634-4D14-8FF1-D2B1D96B4562}"/>
              </a:ext>
            </a:extLst>
          </p:cNvPr>
          <p:cNvSpPr/>
          <p:nvPr/>
        </p:nvSpPr>
        <p:spPr>
          <a:xfrm>
            <a:off x="6153665" y="2339546"/>
            <a:ext cx="1029730" cy="1591366"/>
          </a:xfrm>
          <a:custGeom>
            <a:avLst/>
            <a:gdLst>
              <a:gd name="connsiteX0" fmla="*/ 140043 w 1029730"/>
              <a:gd name="connsiteY0" fmla="*/ 0 h 1591366"/>
              <a:gd name="connsiteX1" fmla="*/ 181232 w 1029730"/>
              <a:gd name="connsiteY1" fmla="*/ 41189 h 1591366"/>
              <a:gd name="connsiteX2" fmla="*/ 214184 w 1029730"/>
              <a:gd name="connsiteY2" fmla="*/ 57665 h 1591366"/>
              <a:gd name="connsiteX3" fmla="*/ 271849 w 1029730"/>
              <a:gd name="connsiteY3" fmla="*/ 123568 h 1591366"/>
              <a:gd name="connsiteX4" fmla="*/ 313038 w 1029730"/>
              <a:gd name="connsiteY4" fmla="*/ 156519 h 1591366"/>
              <a:gd name="connsiteX5" fmla="*/ 329513 w 1029730"/>
              <a:gd name="connsiteY5" fmla="*/ 181232 h 1591366"/>
              <a:gd name="connsiteX6" fmla="*/ 378940 w 1029730"/>
              <a:gd name="connsiteY6" fmla="*/ 197708 h 1591366"/>
              <a:gd name="connsiteX7" fmla="*/ 428367 w 1029730"/>
              <a:gd name="connsiteY7" fmla="*/ 214184 h 1591366"/>
              <a:gd name="connsiteX8" fmla="*/ 453081 w 1029730"/>
              <a:gd name="connsiteY8" fmla="*/ 222422 h 1591366"/>
              <a:gd name="connsiteX9" fmla="*/ 411892 w 1029730"/>
              <a:gd name="connsiteY9" fmla="*/ 271849 h 1591366"/>
              <a:gd name="connsiteX10" fmla="*/ 387178 w 1029730"/>
              <a:gd name="connsiteY10" fmla="*/ 280086 h 1591366"/>
              <a:gd name="connsiteX11" fmla="*/ 362465 w 1029730"/>
              <a:gd name="connsiteY11" fmla="*/ 296562 h 1591366"/>
              <a:gd name="connsiteX12" fmla="*/ 288324 w 1029730"/>
              <a:gd name="connsiteY12" fmla="*/ 313038 h 1591366"/>
              <a:gd name="connsiteX13" fmla="*/ 172994 w 1029730"/>
              <a:gd name="connsiteY13" fmla="*/ 329513 h 1591366"/>
              <a:gd name="connsiteX14" fmla="*/ 107092 w 1029730"/>
              <a:gd name="connsiteY14" fmla="*/ 345989 h 1591366"/>
              <a:gd name="connsiteX15" fmla="*/ 24713 w 1029730"/>
              <a:gd name="connsiteY15" fmla="*/ 362465 h 1591366"/>
              <a:gd name="connsiteX16" fmla="*/ 74140 w 1029730"/>
              <a:gd name="connsiteY16" fmla="*/ 395416 h 1591366"/>
              <a:gd name="connsiteX17" fmla="*/ 131805 w 1029730"/>
              <a:gd name="connsiteY17" fmla="*/ 436605 h 1591366"/>
              <a:gd name="connsiteX18" fmla="*/ 214184 w 1029730"/>
              <a:gd name="connsiteY18" fmla="*/ 461319 h 1591366"/>
              <a:gd name="connsiteX19" fmla="*/ 576649 w 1029730"/>
              <a:gd name="connsiteY19" fmla="*/ 453081 h 1591366"/>
              <a:gd name="connsiteX20" fmla="*/ 601362 w 1029730"/>
              <a:gd name="connsiteY20" fmla="*/ 444843 h 1591366"/>
              <a:gd name="connsiteX21" fmla="*/ 659027 w 1029730"/>
              <a:gd name="connsiteY21" fmla="*/ 428368 h 1591366"/>
              <a:gd name="connsiteX22" fmla="*/ 716692 w 1029730"/>
              <a:gd name="connsiteY22" fmla="*/ 420130 h 1591366"/>
              <a:gd name="connsiteX23" fmla="*/ 691978 w 1029730"/>
              <a:gd name="connsiteY23" fmla="*/ 444843 h 1591366"/>
              <a:gd name="connsiteX24" fmla="*/ 601362 w 1029730"/>
              <a:gd name="connsiteY24" fmla="*/ 469557 h 1591366"/>
              <a:gd name="connsiteX25" fmla="*/ 568411 w 1029730"/>
              <a:gd name="connsiteY25" fmla="*/ 486032 h 1591366"/>
              <a:gd name="connsiteX26" fmla="*/ 518984 w 1029730"/>
              <a:gd name="connsiteY26" fmla="*/ 502508 h 1591366"/>
              <a:gd name="connsiteX27" fmla="*/ 469557 w 1029730"/>
              <a:gd name="connsiteY27" fmla="*/ 535459 h 1591366"/>
              <a:gd name="connsiteX28" fmla="*/ 444843 w 1029730"/>
              <a:gd name="connsiteY28" fmla="*/ 543697 h 1591366"/>
              <a:gd name="connsiteX29" fmla="*/ 403654 w 1029730"/>
              <a:gd name="connsiteY29" fmla="*/ 560173 h 1591366"/>
              <a:gd name="connsiteX30" fmla="*/ 354227 w 1029730"/>
              <a:gd name="connsiteY30" fmla="*/ 576649 h 1591366"/>
              <a:gd name="connsiteX31" fmla="*/ 329513 w 1029730"/>
              <a:gd name="connsiteY31" fmla="*/ 593124 h 1591366"/>
              <a:gd name="connsiteX32" fmla="*/ 205946 w 1029730"/>
              <a:gd name="connsiteY32" fmla="*/ 609600 h 1591366"/>
              <a:gd name="connsiteX33" fmla="*/ 156519 w 1029730"/>
              <a:gd name="connsiteY33" fmla="*/ 634313 h 1591366"/>
              <a:gd name="connsiteX34" fmla="*/ 131805 w 1029730"/>
              <a:gd name="connsiteY34" fmla="*/ 659027 h 1591366"/>
              <a:gd name="connsiteX35" fmla="*/ 57665 w 1029730"/>
              <a:gd name="connsiteY35" fmla="*/ 724930 h 1591366"/>
              <a:gd name="connsiteX36" fmla="*/ 8238 w 1029730"/>
              <a:gd name="connsiteY36" fmla="*/ 782595 h 1591366"/>
              <a:gd name="connsiteX37" fmla="*/ 0 w 1029730"/>
              <a:gd name="connsiteY37" fmla="*/ 807308 h 1591366"/>
              <a:gd name="connsiteX38" fmla="*/ 24713 w 1029730"/>
              <a:gd name="connsiteY38" fmla="*/ 889686 h 1591366"/>
              <a:gd name="connsiteX39" fmla="*/ 49427 w 1029730"/>
              <a:gd name="connsiteY39" fmla="*/ 906162 h 1591366"/>
              <a:gd name="connsiteX40" fmla="*/ 123567 w 1029730"/>
              <a:gd name="connsiteY40" fmla="*/ 889686 h 1591366"/>
              <a:gd name="connsiteX41" fmla="*/ 172994 w 1029730"/>
              <a:gd name="connsiteY41" fmla="*/ 856735 h 1591366"/>
              <a:gd name="connsiteX42" fmla="*/ 222421 w 1029730"/>
              <a:gd name="connsiteY42" fmla="*/ 840259 h 1591366"/>
              <a:gd name="connsiteX43" fmla="*/ 247135 w 1029730"/>
              <a:gd name="connsiteY43" fmla="*/ 823784 h 1591366"/>
              <a:gd name="connsiteX44" fmla="*/ 387178 w 1029730"/>
              <a:gd name="connsiteY44" fmla="*/ 815546 h 1591366"/>
              <a:gd name="connsiteX45" fmla="*/ 469557 w 1029730"/>
              <a:gd name="connsiteY45" fmla="*/ 790832 h 1591366"/>
              <a:gd name="connsiteX46" fmla="*/ 518984 w 1029730"/>
              <a:gd name="connsiteY46" fmla="*/ 766119 h 1591366"/>
              <a:gd name="connsiteX47" fmla="*/ 601362 w 1029730"/>
              <a:gd name="connsiteY47" fmla="*/ 700216 h 1591366"/>
              <a:gd name="connsiteX48" fmla="*/ 626076 w 1029730"/>
              <a:gd name="connsiteY48" fmla="*/ 691978 h 1591366"/>
              <a:gd name="connsiteX49" fmla="*/ 683740 w 1029730"/>
              <a:gd name="connsiteY49" fmla="*/ 659027 h 1591366"/>
              <a:gd name="connsiteX50" fmla="*/ 716692 w 1029730"/>
              <a:gd name="connsiteY50" fmla="*/ 650789 h 1591366"/>
              <a:gd name="connsiteX51" fmla="*/ 799070 w 1029730"/>
              <a:gd name="connsiteY51" fmla="*/ 675503 h 1591366"/>
              <a:gd name="connsiteX52" fmla="*/ 823784 w 1029730"/>
              <a:gd name="connsiteY52" fmla="*/ 683740 h 1591366"/>
              <a:gd name="connsiteX53" fmla="*/ 848497 w 1029730"/>
              <a:gd name="connsiteY53" fmla="*/ 700216 h 1591366"/>
              <a:gd name="connsiteX54" fmla="*/ 873211 w 1029730"/>
              <a:gd name="connsiteY54" fmla="*/ 708454 h 1591366"/>
              <a:gd name="connsiteX55" fmla="*/ 840259 w 1029730"/>
              <a:gd name="connsiteY55" fmla="*/ 807308 h 1591366"/>
              <a:gd name="connsiteX56" fmla="*/ 799070 w 1029730"/>
              <a:gd name="connsiteY56" fmla="*/ 881449 h 1591366"/>
              <a:gd name="connsiteX57" fmla="*/ 766119 w 1029730"/>
              <a:gd name="connsiteY57" fmla="*/ 914400 h 1591366"/>
              <a:gd name="connsiteX58" fmla="*/ 741405 w 1029730"/>
              <a:gd name="connsiteY58" fmla="*/ 947351 h 1591366"/>
              <a:gd name="connsiteX59" fmla="*/ 716692 w 1029730"/>
              <a:gd name="connsiteY59" fmla="*/ 963827 h 1591366"/>
              <a:gd name="connsiteX60" fmla="*/ 642551 w 1029730"/>
              <a:gd name="connsiteY60" fmla="*/ 1013254 h 1591366"/>
              <a:gd name="connsiteX61" fmla="*/ 609600 w 1029730"/>
              <a:gd name="connsiteY61" fmla="*/ 1021492 h 1591366"/>
              <a:gd name="connsiteX62" fmla="*/ 518984 w 1029730"/>
              <a:gd name="connsiteY62" fmla="*/ 1037968 h 1591366"/>
              <a:gd name="connsiteX63" fmla="*/ 411892 w 1029730"/>
              <a:gd name="connsiteY63" fmla="*/ 1054443 h 1591366"/>
              <a:gd name="connsiteX64" fmla="*/ 378940 w 1029730"/>
              <a:gd name="connsiteY64" fmla="*/ 1062681 h 1591366"/>
              <a:gd name="connsiteX65" fmla="*/ 313038 w 1029730"/>
              <a:gd name="connsiteY65" fmla="*/ 1070919 h 1591366"/>
              <a:gd name="connsiteX66" fmla="*/ 263611 w 1029730"/>
              <a:gd name="connsiteY66" fmla="*/ 1087395 h 1591366"/>
              <a:gd name="connsiteX67" fmla="*/ 205946 w 1029730"/>
              <a:gd name="connsiteY67" fmla="*/ 1120346 h 1591366"/>
              <a:gd name="connsiteX68" fmla="*/ 205946 w 1029730"/>
              <a:gd name="connsiteY68" fmla="*/ 1219200 h 1591366"/>
              <a:gd name="connsiteX69" fmla="*/ 296562 w 1029730"/>
              <a:gd name="connsiteY69" fmla="*/ 1268627 h 1591366"/>
              <a:gd name="connsiteX70" fmla="*/ 329513 w 1029730"/>
              <a:gd name="connsiteY70" fmla="*/ 1276865 h 1591366"/>
              <a:gd name="connsiteX71" fmla="*/ 535459 w 1029730"/>
              <a:gd name="connsiteY71" fmla="*/ 1301578 h 1591366"/>
              <a:gd name="connsiteX72" fmla="*/ 667265 w 1029730"/>
              <a:gd name="connsiteY72" fmla="*/ 1293340 h 1591366"/>
              <a:gd name="connsiteX73" fmla="*/ 642551 w 1029730"/>
              <a:gd name="connsiteY73" fmla="*/ 1301578 h 1591366"/>
              <a:gd name="connsiteX74" fmla="*/ 634313 w 1029730"/>
              <a:gd name="connsiteY74" fmla="*/ 1326292 h 1591366"/>
              <a:gd name="connsiteX75" fmla="*/ 609600 w 1029730"/>
              <a:gd name="connsiteY75" fmla="*/ 1351005 h 1591366"/>
              <a:gd name="connsiteX76" fmla="*/ 576649 w 1029730"/>
              <a:gd name="connsiteY76" fmla="*/ 1400432 h 1591366"/>
              <a:gd name="connsiteX77" fmla="*/ 560173 w 1029730"/>
              <a:gd name="connsiteY77" fmla="*/ 1425146 h 1591366"/>
              <a:gd name="connsiteX78" fmla="*/ 510746 w 1029730"/>
              <a:gd name="connsiteY78" fmla="*/ 1466335 h 1591366"/>
              <a:gd name="connsiteX79" fmla="*/ 477794 w 1029730"/>
              <a:gd name="connsiteY79" fmla="*/ 1507524 h 1591366"/>
              <a:gd name="connsiteX80" fmla="*/ 403654 w 1029730"/>
              <a:gd name="connsiteY80" fmla="*/ 1565189 h 1591366"/>
              <a:gd name="connsiteX81" fmla="*/ 378940 w 1029730"/>
              <a:gd name="connsiteY81" fmla="*/ 1573427 h 1591366"/>
              <a:gd name="connsiteX82" fmla="*/ 354227 w 1029730"/>
              <a:gd name="connsiteY82" fmla="*/ 1589903 h 1591366"/>
              <a:gd name="connsiteX83" fmla="*/ 263611 w 1029730"/>
              <a:gd name="connsiteY83" fmla="*/ 1565189 h 1591366"/>
              <a:gd name="connsiteX84" fmla="*/ 280086 w 1029730"/>
              <a:gd name="connsiteY84" fmla="*/ 1416908 h 1591366"/>
              <a:gd name="connsiteX85" fmla="*/ 296562 w 1029730"/>
              <a:gd name="connsiteY85" fmla="*/ 1392195 h 1591366"/>
              <a:gd name="connsiteX86" fmla="*/ 321276 w 1029730"/>
              <a:gd name="connsiteY86" fmla="*/ 1375719 h 1591366"/>
              <a:gd name="connsiteX87" fmla="*/ 329513 w 1029730"/>
              <a:gd name="connsiteY87" fmla="*/ 1351005 h 1591366"/>
              <a:gd name="connsiteX88" fmla="*/ 378940 w 1029730"/>
              <a:gd name="connsiteY88" fmla="*/ 1318054 h 1591366"/>
              <a:gd name="connsiteX89" fmla="*/ 428367 w 1029730"/>
              <a:gd name="connsiteY89" fmla="*/ 1285103 h 1591366"/>
              <a:gd name="connsiteX90" fmla="*/ 453081 w 1029730"/>
              <a:gd name="connsiteY90" fmla="*/ 1276865 h 1591366"/>
              <a:gd name="connsiteX91" fmla="*/ 527221 w 1029730"/>
              <a:gd name="connsiteY91" fmla="*/ 1235676 h 1591366"/>
              <a:gd name="connsiteX92" fmla="*/ 551935 w 1029730"/>
              <a:gd name="connsiteY92" fmla="*/ 1219200 h 1591366"/>
              <a:gd name="connsiteX93" fmla="*/ 601362 w 1029730"/>
              <a:gd name="connsiteY93" fmla="*/ 1202724 h 1591366"/>
              <a:gd name="connsiteX94" fmla="*/ 650789 w 1029730"/>
              <a:gd name="connsiteY94" fmla="*/ 1178011 h 1591366"/>
              <a:gd name="connsiteX95" fmla="*/ 675503 w 1029730"/>
              <a:gd name="connsiteY95" fmla="*/ 1161535 h 1591366"/>
              <a:gd name="connsiteX96" fmla="*/ 724930 w 1029730"/>
              <a:gd name="connsiteY96" fmla="*/ 1145059 h 1591366"/>
              <a:gd name="connsiteX97" fmla="*/ 774357 w 1029730"/>
              <a:gd name="connsiteY97" fmla="*/ 1112108 h 1591366"/>
              <a:gd name="connsiteX98" fmla="*/ 749643 w 1029730"/>
              <a:gd name="connsiteY98" fmla="*/ 1029730 h 1591366"/>
              <a:gd name="connsiteX99" fmla="*/ 675503 w 1029730"/>
              <a:gd name="connsiteY99" fmla="*/ 988540 h 1591366"/>
              <a:gd name="connsiteX100" fmla="*/ 626076 w 1029730"/>
              <a:gd name="connsiteY100" fmla="*/ 955589 h 1591366"/>
              <a:gd name="connsiteX101" fmla="*/ 576649 w 1029730"/>
              <a:gd name="connsiteY101" fmla="*/ 930876 h 1591366"/>
              <a:gd name="connsiteX102" fmla="*/ 428367 w 1029730"/>
              <a:gd name="connsiteY102" fmla="*/ 939113 h 1591366"/>
              <a:gd name="connsiteX103" fmla="*/ 354227 w 1029730"/>
              <a:gd name="connsiteY103" fmla="*/ 930876 h 1591366"/>
              <a:gd name="connsiteX104" fmla="*/ 362465 w 1029730"/>
              <a:gd name="connsiteY104" fmla="*/ 873211 h 1591366"/>
              <a:gd name="connsiteX105" fmla="*/ 436605 w 1029730"/>
              <a:gd name="connsiteY105" fmla="*/ 823784 h 1591366"/>
              <a:gd name="connsiteX106" fmla="*/ 469557 w 1029730"/>
              <a:gd name="connsiteY106" fmla="*/ 799070 h 1591366"/>
              <a:gd name="connsiteX107" fmla="*/ 494270 w 1029730"/>
              <a:gd name="connsiteY107" fmla="*/ 790832 h 1591366"/>
              <a:gd name="connsiteX108" fmla="*/ 518984 w 1029730"/>
              <a:gd name="connsiteY108" fmla="*/ 774357 h 1591366"/>
              <a:gd name="connsiteX109" fmla="*/ 584886 w 1029730"/>
              <a:gd name="connsiteY109" fmla="*/ 757881 h 1591366"/>
              <a:gd name="connsiteX110" fmla="*/ 609600 w 1029730"/>
              <a:gd name="connsiteY110" fmla="*/ 749643 h 1591366"/>
              <a:gd name="connsiteX111" fmla="*/ 650789 w 1029730"/>
              <a:gd name="connsiteY111" fmla="*/ 741405 h 1591366"/>
              <a:gd name="connsiteX112" fmla="*/ 708454 w 1029730"/>
              <a:gd name="connsiteY112" fmla="*/ 724930 h 1591366"/>
              <a:gd name="connsiteX113" fmla="*/ 757881 w 1029730"/>
              <a:gd name="connsiteY113" fmla="*/ 708454 h 1591366"/>
              <a:gd name="connsiteX114" fmla="*/ 790832 w 1029730"/>
              <a:gd name="connsiteY114" fmla="*/ 700216 h 1591366"/>
              <a:gd name="connsiteX115" fmla="*/ 840259 w 1029730"/>
              <a:gd name="connsiteY115" fmla="*/ 691978 h 1591366"/>
              <a:gd name="connsiteX116" fmla="*/ 881449 w 1029730"/>
              <a:gd name="connsiteY116" fmla="*/ 683740 h 1591366"/>
              <a:gd name="connsiteX117" fmla="*/ 914400 w 1029730"/>
              <a:gd name="connsiteY117" fmla="*/ 659027 h 1591366"/>
              <a:gd name="connsiteX118" fmla="*/ 963827 w 1029730"/>
              <a:gd name="connsiteY118" fmla="*/ 626076 h 1591366"/>
              <a:gd name="connsiteX119" fmla="*/ 996778 w 1029730"/>
              <a:gd name="connsiteY119" fmla="*/ 593124 h 1591366"/>
              <a:gd name="connsiteX120" fmla="*/ 1013254 w 1029730"/>
              <a:gd name="connsiteY120" fmla="*/ 568411 h 1591366"/>
              <a:gd name="connsiteX121" fmla="*/ 1029730 w 1029730"/>
              <a:gd name="connsiteY121" fmla="*/ 518984 h 1591366"/>
              <a:gd name="connsiteX122" fmla="*/ 1021492 w 1029730"/>
              <a:gd name="connsiteY122" fmla="*/ 461319 h 1591366"/>
              <a:gd name="connsiteX123" fmla="*/ 972065 w 1029730"/>
              <a:gd name="connsiteY123" fmla="*/ 420130 h 1591366"/>
              <a:gd name="connsiteX124" fmla="*/ 947351 w 1029730"/>
              <a:gd name="connsiteY124" fmla="*/ 395416 h 1591366"/>
              <a:gd name="connsiteX125" fmla="*/ 897924 w 1029730"/>
              <a:gd name="connsiteY125" fmla="*/ 378940 h 1591366"/>
              <a:gd name="connsiteX126" fmla="*/ 782594 w 1029730"/>
              <a:gd name="connsiteY126" fmla="*/ 387178 h 1591366"/>
              <a:gd name="connsiteX127" fmla="*/ 724930 w 1029730"/>
              <a:gd name="connsiteY127" fmla="*/ 453081 h 1591366"/>
              <a:gd name="connsiteX128" fmla="*/ 700216 w 1029730"/>
              <a:gd name="connsiteY128" fmla="*/ 477795 h 1591366"/>
              <a:gd name="connsiteX129" fmla="*/ 667265 w 1029730"/>
              <a:gd name="connsiteY129" fmla="*/ 527222 h 1591366"/>
              <a:gd name="connsiteX130" fmla="*/ 650789 w 1029730"/>
              <a:gd name="connsiteY130" fmla="*/ 551935 h 1591366"/>
              <a:gd name="connsiteX131" fmla="*/ 576649 w 1029730"/>
              <a:gd name="connsiteY131" fmla="*/ 617838 h 1591366"/>
              <a:gd name="connsiteX132" fmla="*/ 444843 w 1029730"/>
              <a:gd name="connsiteY132" fmla="*/ 609600 h 1591366"/>
              <a:gd name="connsiteX133" fmla="*/ 420130 w 1029730"/>
              <a:gd name="connsiteY133" fmla="*/ 584886 h 1591366"/>
              <a:gd name="connsiteX134" fmla="*/ 395416 w 1029730"/>
              <a:gd name="connsiteY134" fmla="*/ 568411 h 1591366"/>
              <a:gd name="connsiteX135" fmla="*/ 370703 w 1029730"/>
              <a:gd name="connsiteY135" fmla="*/ 543697 h 1591366"/>
              <a:gd name="connsiteX136" fmla="*/ 345989 w 1029730"/>
              <a:gd name="connsiteY136" fmla="*/ 535459 h 1591366"/>
              <a:gd name="connsiteX137" fmla="*/ 321276 w 1029730"/>
              <a:gd name="connsiteY137" fmla="*/ 518984 h 1591366"/>
              <a:gd name="connsiteX138" fmla="*/ 296562 w 1029730"/>
              <a:gd name="connsiteY138" fmla="*/ 469557 h 1591366"/>
              <a:gd name="connsiteX139" fmla="*/ 304800 w 1029730"/>
              <a:gd name="connsiteY139" fmla="*/ 395416 h 1591366"/>
              <a:gd name="connsiteX140" fmla="*/ 313038 w 1029730"/>
              <a:gd name="connsiteY140" fmla="*/ 370703 h 1591366"/>
              <a:gd name="connsiteX141" fmla="*/ 387178 w 1029730"/>
              <a:gd name="connsiteY141" fmla="*/ 329513 h 1591366"/>
              <a:gd name="connsiteX142" fmla="*/ 420130 w 1029730"/>
              <a:gd name="connsiteY142" fmla="*/ 321276 h 1591366"/>
              <a:gd name="connsiteX143" fmla="*/ 444843 w 1029730"/>
              <a:gd name="connsiteY143" fmla="*/ 313038 h 1591366"/>
              <a:gd name="connsiteX144" fmla="*/ 494270 w 1029730"/>
              <a:gd name="connsiteY144" fmla="*/ 304800 h 1591366"/>
              <a:gd name="connsiteX145" fmla="*/ 518984 w 1029730"/>
              <a:gd name="connsiteY145" fmla="*/ 296562 h 1591366"/>
              <a:gd name="connsiteX146" fmla="*/ 551935 w 1029730"/>
              <a:gd name="connsiteY146" fmla="*/ 288324 h 1591366"/>
              <a:gd name="connsiteX147" fmla="*/ 576649 w 1029730"/>
              <a:gd name="connsiteY147" fmla="*/ 263611 h 1591366"/>
              <a:gd name="connsiteX148" fmla="*/ 584886 w 1029730"/>
              <a:gd name="connsiteY148" fmla="*/ 238897 h 1591366"/>
              <a:gd name="connsiteX149" fmla="*/ 601362 w 1029730"/>
              <a:gd name="connsiteY149" fmla="*/ 214184 h 1591366"/>
              <a:gd name="connsiteX150" fmla="*/ 609600 w 1029730"/>
              <a:gd name="connsiteY150" fmla="*/ 189470 h 1591366"/>
              <a:gd name="connsiteX151" fmla="*/ 576649 w 1029730"/>
              <a:gd name="connsiteY151" fmla="*/ 115330 h 1591366"/>
              <a:gd name="connsiteX152" fmla="*/ 543697 w 1029730"/>
              <a:gd name="connsiteY152" fmla="*/ 107092 h 1591366"/>
              <a:gd name="connsiteX153" fmla="*/ 411892 w 1029730"/>
              <a:gd name="connsiteY153" fmla="*/ 115330 h 1591366"/>
              <a:gd name="connsiteX154" fmla="*/ 362465 w 1029730"/>
              <a:gd name="connsiteY154" fmla="*/ 148281 h 1591366"/>
              <a:gd name="connsiteX155" fmla="*/ 345989 w 1029730"/>
              <a:gd name="connsiteY155" fmla="*/ 172995 h 1591366"/>
              <a:gd name="connsiteX156" fmla="*/ 321276 w 1029730"/>
              <a:gd name="connsiteY156" fmla="*/ 181232 h 1591366"/>
              <a:gd name="connsiteX157" fmla="*/ 271849 w 1029730"/>
              <a:gd name="connsiteY157" fmla="*/ 222422 h 1591366"/>
              <a:gd name="connsiteX158" fmla="*/ 172994 w 1029730"/>
              <a:gd name="connsiteY158" fmla="*/ 214184 h 1591366"/>
              <a:gd name="connsiteX159" fmla="*/ 156519 w 1029730"/>
              <a:gd name="connsiteY159" fmla="*/ 189470 h 1591366"/>
              <a:gd name="connsiteX160" fmla="*/ 172994 w 1029730"/>
              <a:gd name="connsiteY160" fmla="*/ 115330 h 1591366"/>
              <a:gd name="connsiteX161" fmla="*/ 189470 w 1029730"/>
              <a:gd name="connsiteY161" fmla="*/ 90616 h 1591366"/>
              <a:gd name="connsiteX162" fmla="*/ 189470 w 1029730"/>
              <a:gd name="connsiteY162" fmla="*/ 65903 h 1591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</a:cxnLst>
            <a:rect l="l" t="t" r="r" b="b"/>
            <a:pathLst>
              <a:path w="1029730" h="1591366">
                <a:moveTo>
                  <a:pt x="140043" y="0"/>
                </a:moveTo>
                <a:cubicBezTo>
                  <a:pt x="153773" y="13730"/>
                  <a:pt x="165905" y="29268"/>
                  <a:pt x="181232" y="41189"/>
                </a:cubicBezTo>
                <a:cubicBezTo>
                  <a:pt x="190926" y="48728"/>
                  <a:pt x="205500" y="48981"/>
                  <a:pt x="214184" y="57665"/>
                </a:cubicBezTo>
                <a:cubicBezTo>
                  <a:pt x="310293" y="153774"/>
                  <a:pt x="201826" y="76886"/>
                  <a:pt x="271849" y="123568"/>
                </a:cubicBezTo>
                <a:cubicBezTo>
                  <a:pt x="289332" y="176021"/>
                  <a:pt x="264274" y="124010"/>
                  <a:pt x="313038" y="156519"/>
                </a:cubicBezTo>
                <a:cubicBezTo>
                  <a:pt x="321276" y="162011"/>
                  <a:pt x="321118" y="175985"/>
                  <a:pt x="329513" y="181232"/>
                </a:cubicBezTo>
                <a:cubicBezTo>
                  <a:pt x="344240" y="190436"/>
                  <a:pt x="362464" y="192216"/>
                  <a:pt x="378940" y="197708"/>
                </a:cubicBezTo>
                <a:lnTo>
                  <a:pt x="428367" y="214184"/>
                </a:lnTo>
                <a:lnTo>
                  <a:pt x="453081" y="222422"/>
                </a:lnTo>
                <a:cubicBezTo>
                  <a:pt x="440925" y="240655"/>
                  <a:pt x="430918" y="259165"/>
                  <a:pt x="411892" y="271849"/>
                </a:cubicBezTo>
                <a:cubicBezTo>
                  <a:pt x="404667" y="276666"/>
                  <a:pt x="395416" y="277340"/>
                  <a:pt x="387178" y="280086"/>
                </a:cubicBezTo>
                <a:cubicBezTo>
                  <a:pt x="378940" y="285578"/>
                  <a:pt x="371565" y="292662"/>
                  <a:pt x="362465" y="296562"/>
                </a:cubicBezTo>
                <a:cubicBezTo>
                  <a:pt x="352723" y="300737"/>
                  <a:pt x="295114" y="311803"/>
                  <a:pt x="288324" y="313038"/>
                </a:cubicBezTo>
                <a:cubicBezTo>
                  <a:pt x="236058" y="322541"/>
                  <a:pt x="230289" y="322352"/>
                  <a:pt x="172994" y="329513"/>
                </a:cubicBezTo>
                <a:cubicBezTo>
                  <a:pt x="116506" y="348343"/>
                  <a:pt x="186614" y="326108"/>
                  <a:pt x="107092" y="345989"/>
                </a:cubicBezTo>
                <a:cubicBezTo>
                  <a:pt x="30411" y="365160"/>
                  <a:pt x="165987" y="342283"/>
                  <a:pt x="24713" y="362465"/>
                </a:cubicBezTo>
                <a:cubicBezTo>
                  <a:pt x="38920" y="405085"/>
                  <a:pt x="21951" y="378019"/>
                  <a:pt x="74140" y="395416"/>
                </a:cubicBezTo>
                <a:cubicBezTo>
                  <a:pt x="155393" y="422501"/>
                  <a:pt x="62472" y="398087"/>
                  <a:pt x="131805" y="436605"/>
                </a:cubicBezTo>
                <a:cubicBezTo>
                  <a:pt x="148216" y="445722"/>
                  <a:pt x="192910" y="456001"/>
                  <a:pt x="214184" y="461319"/>
                </a:cubicBezTo>
                <a:lnTo>
                  <a:pt x="576649" y="453081"/>
                </a:lnTo>
                <a:cubicBezTo>
                  <a:pt x="585324" y="452712"/>
                  <a:pt x="593013" y="447229"/>
                  <a:pt x="601362" y="444843"/>
                </a:cubicBezTo>
                <a:cubicBezTo>
                  <a:pt x="673804" y="424145"/>
                  <a:pt x="599745" y="448126"/>
                  <a:pt x="659027" y="428368"/>
                </a:cubicBezTo>
                <a:cubicBezTo>
                  <a:pt x="663257" y="425548"/>
                  <a:pt x="708332" y="386692"/>
                  <a:pt x="716692" y="420130"/>
                </a:cubicBezTo>
                <a:cubicBezTo>
                  <a:pt x="719518" y="431432"/>
                  <a:pt x="702162" y="439185"/>
                  <a:pt x="691978" y="444843"/>
                </a:cubicBezTo>
                <a:cubicBezTo>
                  <a:pt x="668461" y="457908"/>
                  <a:pt x="627983" y="464233"/>
                  <a:pt x="601362" y="469557"/>
                </a:cubicBezTo>
                <a:cubicBezTo>
                  <a:pt x="590378" y="475049"/>
                  <a:pt x="579813" y="481471"/>
                  <a:pt x="568411" y="486032"/>
                </a:cubicBezTo>
                <a:cubicBezTo>
                  <a:pt x="552286" y="492482"/>
                  <a:pt x="533434" y="492875"/>
                  <a:pt x="518984" y="502508"/>
                </a:cubicBezTo>
                <a:cubicBezTo>
                  <a:pt x="502508" y="513492"/>
                  <a:pt x="486866" y="525843"/>
                  <a:pt x="469557" y="535459"/>
                </a:cubicBezTo>
                <a:cubicBezTo>
                  <a:pt x="461966" y="539676"/>
                  <a:pt x="452974" y="540648"/>
                  <a:pt x="444843" y="543697"/>
                </a:cubicBezTo>
                <a:cubicBezTo>
                  <a:pt x="430997" y="548889"/>
                  <a:pt x="417551" y="555119"/>
                  <a:pt x="403654" y="560173"/>
                </a:cubicBezTo>
                <a:cubicBezTo>
                  <a:pt x="387333" y="566108"/>
                  <a:pt x="368677" y="567016"/>
                  <a:pt x="354227" y="576649"/>
                </a:cubicBezTo>
                <a:cubicBezTo>
                  <a:pt x="345989" y="582141"/>
                  <a:pt x="338613" y="589224"/>
                  <a:pt x="329513" y="593124"/>
                </a:cubicBezTo>
                <a:cubicBezTo>
                  <a:pt x="300123" y="605720"/>
                  <a:pt x="219474" y="608370"/>
                  <a:pt x="205946" y="609600"/>
                </a:cubicBezTo>
                <a:cubicBezTo>
                  <a:pt x="181178" y="617856"/>
                  <a:pt x="177810" y="616570"/>
                  <a:pt x="156519" y="634313"/>
                </a:cubicBezTo>
                <a:cubicBezTo>
                  <a:pt x="147569" y="641771"/>
                  <a:pt x="140755" y="651569"/>
                  <a:pt x="131805" y="659027"/>
                </a:cubicBezTo>
                <a:cubicBezTo>
                  <a:pt x="88989" y="694707"/>
                  <a:pt x="111071" y="653724"/>
                  <a:pt x="57665" y="724930"/>
                </a:cubicBezTo>
                <a:cubicBezTo>
                  <a:pt x="25961" y="767201"/>
                  <a:pt x="42659" y="748172"/>
                  <a:pt x="8238" y="782595"/>
                </a:cubicBezTo>
                <a:cubicBezTo>
                  <a:pt x="5492" y="790833"/>
                  <a:pt x="0" y="798625"/>
                  <a:pt x="0" y="807308"/>
                </a:cubicBezTo>
                <a:cubicBezTo>
                  <a:pt x="0" y="818299"/>
                  <a:pt x="23756" y="889048"/>
                  <a:pt x="24713" y="889686"/>
                </a:cubicBezTo>
                <a:lnTo>
                  <a:pt x="49427" y="906162"/>
                </a:lnTo>
                <a:cubicBezTo>
                  <a:pt x="62840" y="903926"/>
                  <a:pt x="106184" y="899343"/>
                  <a:pt x="123567" y="889686"/>
                </a:cubicBezTo>
                <a:cubicBezTo>
                  <a:pt x="140876" y="880070"/>
                  <a:pt x="154209" y="862997"/>
                  <a:pt x="172994" y="856735"/>
                </a:cubicBezTo>
                <a:cubicBezTo>
                  <a:pt x="189470" y="851243"/>
                  <a:pt x="207971" y="849892"/>
                  <a:pt x="222421" y="840259"/>
                </a:cubicBezTo>
                <a:cubicBezTo>
                  <a:pt x="230659" y="834767"/>
                  <a:pt x="237344" y="825253"/>
                  <a:pt x="247135" y="823784"/>
                </a:cubicBezTo>
                <a:cubicBezTo>
                  <a:pt x="293379" y="816847"/>
                  <a:pt x="340497" y="818292"/>
                  <a:pt x="387178" y="815546"/>
                </a:cubicBezTo>
                <a:cubicBezTo>
                  <a:pt x="405599" y="810941"/>
                  <a:pt x="457522" y="798855"/>
                  <a:pt x="469557" y="790832"/>
                </a:cubicBezTo>
                <a:cubicBezTo>
                  <a:pt x="501495" y="769540"/>
                  <a:pt x="484878" y="777488"/>
                  <a:pt x="518984" y="766119"/>
                </a:cubicBezTo>
                <a:cubicBezTo>
                  <a:pt x="546443" y="744151"/>
                  <a:pt x="568001" y="711336"/>
                  <a:pt x="601362" y="700216"/>
                </a:cubicBezTo>
                <a:cubicBezTo>
                  <a:pt x="609600" y="697470"/>
                  <a:pt x="618309" y="695861"/>
                  <a:pt x="626076" y="691978"/>
                </a:cubicBezTo>
                <a:cubicBezTo>
                  <a:pt x="673875" y="668079"/>
                  <a:pt x="625973" y="680690"/>
                  <a:pt x="683740" y="659027"/>
                </a:cubicBezTo>
                <a:cubicBezTo>
                  <a:pt x="694341" y="655052"/>
                  <a:pt x="705708" y="653535"/>
                  <a:pt x="716692" y="650789"/>
                </a:cubicBezTo>
                <a:cubicBezTo>
                  <a:pt x="766499" y="663241"/>
                  <a:pt x="738891" y="655444"/>
                  <a:pt x="799070" y="675503"/>
                </a:cubicBezTo>
                <a:lnTo>
                  <a:pt x="823784" y="683740"/>
                </a:lnTo>
                <a:cubicBezTo>
                  <a:pt x="832022" y="689232"/>
                  <a:pt x="839642" y="695788"/>
                  <a:pt x="848497" y="700216"/>
                </a:cubicBezTo>
                <a:cubicBezTo>
                  <a:pt x="856264" y="704099"/>
                  <a:pt x="871508" y="699939"/>
                  <a:pt x="873211" y="708454"/>
                </a:cubicBezTo>
                <a:cubicBezTo>
                  <a:pt x="885910" y="771951"/>
                  <a:pt x="872144" y="775425"/>
                  <a:pt x="840259" y="807308"/>
                </a:cubicBezTo>
                <a:cubicBezTo>
                  <a:pt x="829900" y="838385"/>
                  <a:pt x="827396" y="853123"/>
                  <a:pt x="799070" y="881449"/>
                </a:cubicBezTo>
                <a:cubicBezTo>
                  <a:pt x="788086" y="892433"/>
                  <a:pt x="776348" y="902710"/>
                  <a:pt x="766119" y="914400"/>
                </a:cubicBezTo>
                <a:cubicBezTo>
                  <a:pt x="757078" y="924733"/>
                  <a:pt x="751113" y="937643"/>
                  <a:pt x="741405" y="947351"/>
                </a:cubicBezTo>
                <a:cubicBezTo>
                  <a:pt x="734404" y="954352"/>
                  <a:pt x="724748" y="958072"/>
                  <a:pt x="716692" y="963827"/>
                </a:cubicBezTo>
                <a:cubicBezTo>
                  <a:pt x="691060" y="982135"/>
                  <a:pt x="672038" y="1000148"/>
                  <a:pt x="642551" y="1013254"/>
                </a:cubicBezTo>
                <a:cubicBezTo>
                  <a:pt x="632205" y="1017852"/>
                  <a:pt x="620486" y="1018382"/>
                  <a:pt x="609600" y="1021492"/>
                </a:cubicBezTo>
                <a:cubicBezTo>
                  <a:pt x="550340" y="1038424"/>
                  <a:pt x="628032" y="1024337"/>
                  <a:pt x="518984" y="1037968"/>
                </a:cubicBezTo>
                <a:cubicBezTo>
                  <a:pt x="461644" y="1057079"/>
                  <a:pt x="523394" y="1038514"/>
                  <a:pt x="411892" y="1054443"/>
                </a:cubicBezTo>
                <a:cubicBezTo>
                  <a:pt x="400684" y="1056044"/>
                  <a:pt x="390108" y="1060820"/>
                  <a:pt x="378940" y="1062681"/>
                </a:cubicBezTo>
                <a:cubicBezTo>
                  <a:pt x="357103" y="1066321"/>
                  <a:pt x="335005" y="1068173"/>
                  <a:pt x="313038" y="1070919"/>
                </a:cubicBezTo>
                <a:cubicBezTo>
                  <a:pt x="296562" y="1076411"/>
                  <a:pt x="279145" y="1079629"/>
                  <a:pt x="263611" y="1087395"/>
                </a:cubicBezTo>
                <a:cubicBezTo>
                  <a:pt x="221804" y="1108297"/>
                  <a:pt x="240877" y="1097058"/>
                  <a:pt x="205946" y="1120346"/>
                </a:cubicBezTo>
                <a:cubicBezTo>
                  <a:pt x="194567" y="1154480"/>
                  <a:pt x="183224" y="1177002"/>
                  <a:pt x="205946" y="1219200"/>
                </a:cubicBezTo>
                <a:cubicBezTo>
                  <a:pt x="215959" y="1237795"/>
                  <a:pt x="275610" y="1261643"/>
                  <a:pt x="296562" y="1268627"/>
                </a:cubicBezTo>
                <a:cubicBezTo>
                  <a:pt x="307303" y="1272207"/>
                  <a:pt x="318529" y="1274119"/>
                  <a:pt x="329513" y="1276865"/>
                </a:cubicBezTo>
                <a:cubicBezTo>
                  <a:pt x="422411" y="1338796"/>
                  <a:pt x="359166" y="1310857"/>
                  <a:pt x="535459" y="1301578"/>
                </a:cubicBezTo>
                <a:cubicBezTo>
                  <a:pt x="622840" y="1279734"/>
                  <a:pt x="578893" y="1282295"/>
                  <a:pt x="667265" y="1293340"/>
                </a:cubicBezTo>
                <a:cubicBezTo>
                  <a:pt x="659027" y="1296086"/>
                  <a:pt x="648691" y="1295438"/>
                  <a:pt x="642551" y="1301578"/>
                </a:cubicBezTo>
                <a:cubicBezTo>
                  <a:pt x="636411" y="1307718"/>
                  <a:pt x="639130" y="1319067"/>
                  <a:pt x="634313" y="1326292"/>
                </a:cubicBezTo>
                <a:cubicBezTo>
                  <a:pt x="627851" y="1335985"/>
                  <a:pt x="617838" y="1342767"/>
                  <a:pt x="609600" y="1351005"/>
                </a:cubicBezTo>
                <a:cubicBezTo>
                  <a:pt x="595123" y="1394437"/>
                  <a:pt x="610930" y="1359294"/>
                  <a:pt x="576649" y="1400432"/>
                </a:cubicBezTo>
                <a:cubicBezTo>
                  <a:pt x="570311" y="1408038"/>
                  <a:pt x="566511" y="1417540"/>
                  <a:pt x="560173" y="1425146"/>
                </a:cubicBezTo>
                <a:cubicBezTo>
                  <a:pt x="540353" y="1448929"/>
                  <a:pt x="535043" y="1450136"/>
                  <a:pt x="510746" y="1466335"/>
                </a:cubicBezTo>
                <a:cubicBezTo>
                  <a:pt x="492194" y="1521991"/>
                  <a:pt x="517923" y="1461663"/>
                  <a:pt x="477794" y="1507524"/>
                </a:cubicBezTo>
                <a:cubicBezTo>
                  <a:pt x="415988" y="1578159"/>
                  <a:pt x="479171" y="1546309"/>
                  <a:pt x="403654" y="1565189"/>
                </a:cubicBezTo>
                <a:cubicBezTo>
                  <a:pt x="395230" y="1567295"/>
                  <a:pt x="387178" y="1570681"/>
                  <a:pt x="378940" y="1573427"/>
                </a:cubicBezTo>
                <a:cubicBezTo>
                  <a:pt x="370702" y="1578919"/>
                  <a:pt x="364087" y="1589007"/>
                  <a:pt x="354227" y="1589903"/>
                </a:cubicBezTo>
                <a:cubicBezTo>
                  <a:pt x="300082" y="1594825"/>
                  <a:pt x="297093" y="1587511"/>
                  <a:pt x="263611" y="1565189"/>
                </a:cubicBezTo>
                <a:cubicBezTo>
                  <a:pt x="264639" y="1549775"/>
                  <a:pt x="260435" y="1456211"/>
                  <a:pt x="280086" y="1416908"/>
                </a:cubicBezTo>
                <a:cubicBezTo>
                  <a:pt x="284514" y="1408053"/>
                  <a:pt x="289561" y="1399196"/>
                  <a:pt x="296562" y="1392195"/>
                </a:cubicBezTo>
                <a:cubicBezTo>
                  <a:pt x="303563" y="1385194"/>
                  <a:pt x="313038" y="1381211"/>
                  <a:pt x="321276" y="1375719"/>
                </a:cubicBezTo>
                <a:cubicBezTo>
                  <a:pt x="324022" y="1367481"/>
                  <a:pt x="323373" y="1357145"/>
                  <a:pt x="329513" y="1351005"/>
                </a:cubicBezTo>
                <a:cubicBezTo>
                  <a:pt x="343514" y="1337003"/>
                  <a:pt x="362464" y="1329038"/>
                  <a:pt x="378940" y="1318054"/>
                </a:cubicBezTo>
                <a:lnTo>
                  <a:pt x="428367" y="1285103"/>
                </a:lnTo>
                <a:lnTo>
                  <a:pt x="453081" y="1276865"/>
                </a:lnTo>
                <a:cubicBezTo>
                  <a:pt x="509733" y="1239096"/>
                  <a:pt x="483723" y="1250174"/>
                  <a:pt x="527221" y="1235676"/>
                </a:cubicBezTo>
                <a:cubicBezTo>
                  <a:pt x="535459" y="1230184"/>
                  <a:pt x="542888" y="1223221"/>
                  <a:pt x="551935" y="1219200"/>
                </a:cubicBezTo>
                <a:cubicBezTo>
                  <a:pt x="567805" y="1212147"/>
                  <a:pt x="586912" y="1212357"/>
                  <a:pt x="601362" y="1202724"/>
                </a:cubicBezTo>
                <a:cubicBezTo>
                  <a:pt x="672199" y="1155502"/>
                  <a:pt x="582568" y="1212122"/>
                  <a:pt x="650789" y="1178011"/>
                </a:cubicBezTo>
                <a:cubicBezTo>
                  <a:pt x="659645" y="1173583"/>
                  <a:pt x="666456" y="1165556"/>
                  <a:pt x="675503" y="1161535"/>
                </a:cubicBezTo>
                <a:cubicBezTo>
                  <a:pt x="691373" y="1154482"/>
                  <a:pt x="710480" y="1154692"/>
                  <a:pt x="724930" y="1145059"/>
                </a:cubicBezTo>
                <a:lnTo>
                  <a:pt x="774357" y="1112108"/>
                </a:lnTo>
                <a:cubicBezTo>
                  <a:pt x="771059" y="1098918"/>
                  <a:pt x="755660" y="1033741"/>
                  <a:pt x="749643" y="1029730"/>
                </a:cubicBezTo>
                <a:cubicBezTo>
                  <a:pt x="692991" y="991961"/>
                  <a:pt x="719001" y="1003040"/>
                  <a:pt x="675503" y="988540"/>
                </a:cubicBezTo>
                <a:cubicBezTo>
                  <a:pt x="628653" y="941692"/>
                  <a:pt x="673764" y="979433"/>
                  <a:pt x="626076" y="955589"/>
                </a:cubicBezTo>
                <a:cubicBezTo>
                  <a:pt x="562207" y="923654"/>
                  <a:pt x="638758" y="951577"/>
                  <a:pt x="576649" y="930876"/>
                </a:cubicBezTo>
                <a:cubicBezTo>
                  <a:pt x="527222" y="933622"/>
                  <a:pt x="477871" y="939113"/>
                  <a:pt x="428367" y="939113"/>
                </a:cubicBezTo>
                <a:cubicBezTo>
                  <a:pt x="403502" y="939113"/>
                  <a:pt x="371809" y="948458"/>
                  <a:pt x="354227" y="930876"/>
                </a:cubicBezTo>
                <a:cubicBezTo>
                  <a:pt x="340497" y="917146"/>
                  <a:pt x="353167" y="890257"/>
                  <a:pt x="362465" y="873211"/>
                </a:cubicBezTo>
                <a:cubicBezTo>
                  <a:pt x="377030" y="846507"/>
                  <a:pt x="413219" y="838400"/>
                  <a:pt x="436605" y="823784"/>
                </a:cubicBezTo>
                <a:cubicBezTo>
                  <a:pt x="448248" y="816507"/>
                  <a:pt x="457636" y="805882"/>
                  <a:pt x="469557" y="799070"/>
                </a:cubicBezTo>
                <a:cubicBezTo>
                  <a:pt x="477096" y="794762"/>
                  <a:pt x="486503" y="794715"/>
                  <a:pt x="494270" y="790832"/>
                </a:cubicBezTo>
                <a:cubicBezTo>
                  <a:pt x="503125" y="786404"/>
                  <a:pt x="510129" y="778785"/>
                  <a:pt x="518984" y="774357"/>
                </a:cubicBezTo>
                <a:cubicBezTo>
                  <a:pt x="537817" y="764941"/>
                  <a:pt x="566083" y="762582"/>
                  <a:pt x="584886" y="757881"/>
                </a:cubicBezTo>
                <a:cubicBezTo>
                  <a:pt x="593310" y="755775"/>
                  <a:pt x="601176" y="751749"/>
                  <a:pt x="609600" y="749643"/>
                </a:cubicBezTo>
                <a:cubicBezTo>
                  <a:pt x="623184" y="746247"/>
                  <a:pt x="637205" y="744801"/>
                  <a:pt x="650789" y="741405"/>
                </a:cubicBezTo>
                <a:cubicBezTo>
                  <a:pt x="670183" y="736557"/>
                  <a:pt x="689347" y="730809"/>
                  <a:pt x="708454" y="724930"/>
                </a:cubicBezTo>
                <a:cubicBezTo>
                  <a:pt x="725053" y="719823"/>
                  <a:pt x="741033" y="712666"/>
                  <a:pt x="757881" y="708454"/>
                </a:cubicBezTo>
                <a:cubicBezTo>
                  <a:pt x="768865" y="705708"/>
                  <a:pt x="779730" y="702436"/>
                  <a:pt x="790832" y="700216"/>
                </a:cubicBezTo>
                <a:cubicBezTo>
                  <a:pt x="807211" y="696940"/>
                  <a:pt x="823825" y="694966"/>
                  <a:pt x="840259" y="691978"/>
                </a:cubicBezTo>
                <a:cubicBezTo>
                  <a:pt x="854035" y="689473"/>
                  <a:pt x="867719" y="686486"/>
                  <a:pt x="881449" y="683740"/>
                </a:cubicBezTo>
                <a:cubicBezTo>
                  <a:pt x="892433" y="675502"/>
                  <a:pt x="903152" y="666900"/>
                  <a:pt x="914400" y="659027"/>
                </a:cubicBezTo>
                <a:cubicBezTo>
                  <a:pt x="930622" y="647672"/>
                  <a:pt x="949825" y="640078"/>
                  <a:pt x="963827" y="626076"/>
                </a:cubicBezTo>
                <a:cubicBezTo>
                  <a:pt x="1007763" y="582140"/>
                  <a:pt x="930876" y="615092"/>
                  <a:pt x="996778" y="593124"/>
                </a:cubicBezTo>
                <a:cubicBezTo>
                  <a:pt x="1002270" y="584886"/>
                  <a:pt x="1009233" y="577458"/>
                  <a:pt x="1013254" y="568411"/>
                </a:cubicBezTo>
                <a:cubicBezTo>
                  <a:pt x="1020308" y="552541"/>
                  <a:pt x="1029730" y="518984"/>
                  <a:pt x="1029730" y="518984"/>
                </a:cubicBezTo>
                <a:cubicBezTo>
                  <a:pt x="1026984" y="499762"/>
                  <a:pt x="1028703" y="479347"/>
                  <a:pt x="1021492" y="461319"/>
                </a:cubicBezTo>
                <a:cubicBezTo>
                  <a:pt x="1014271" y="443267"/>
                  <a:pt x="985657" y="431456"/>
                  <a:pt x="972065" y="420130"/>
                </a:cubicBezTo>
                <a:cubicBezTo>
                  <a:pt x="963115" y="412672"/>
                  <a:pt x="957535" y="401074"/>
                  <a:pt x="947351" y="395416"/>
                </a:cubicBezTo>
                <a:cubicBezTo>
                  <a:pt x="932170" y="386982"/>
                  <a:pt x="897924" y="378940"/>
                  <a:pt x="897924" y="378940"/>
                </a:cubicBezTo>
                <a:cubicBezTo>
                  <a:pt x="859481" y="381686"/>
                  <a:pt x="820549" y="380480"/>
                  <a:pt x="782594" y="387178"/>
                </a:cubicBezTo>
                <a:cubicBezTo>
                  <a:pt x="754253" y="392179"/>
                  <a:pt x="737677" y="440334"/>
                  <a:pt x="724930" y="453081"/>
                </a:cubicBezTo>
                <a:cubicBezTo>
                  <a:pt x="716692" y="461319"/>
                  <a:pt x="707369" y="468599"/>
                  <a:pt x="700216" y="477795"/>
                </a:cubicBezTo>
                <a:cubicBezTo>
                  <a:pt x="688059" y="493425"/>
                  <a:pt x="678249" y="510746"/>
                  <a:pt x="667265" y="527222"/>
                </a:cubicBezTo>
                <a:cubicBezTo>
                  <a:pt x="661773" y="535460"/>
                  <a:pt x="657790" y="544934"/>
                  <a:pt x="650789" y="551935"/>
                </a:cubicBezTo>
                <a:cubicBezTo>
                  <a:pt x="594361" y="608363"/>
                  <a:pt x="620749" y="588437"/>
                  <a:pt x="576649" y="617838"/>
                </a:cubicBezTo>
                <a:cubicBezTo>
                  <a:pt x="532714" y="615092"/>
                  <a:pt x="487920" y="618669"/>
                  <a:pt x="444843" y="609600"/>
                </a:cubicBezTo>
                <a:cubicBezTo>
                  <a:pt x="433443" y="607200"/>
                  <a:pt x="429080" y="592344"/>
                  <a:pt x="420130" y="584886"/>
                </a:cubicBezTo>
                <a:cubicBezTo>
                  <a:pt x="412524" y="578548"/>
                  <a:pt x="403022" y="574749"/>
                  <a:pt x="395416" y="568411"/>
                </a:cubicBezTo>
                <a:cubicBezTo>
                  <a:pt x="386466" y="560953"/>
                  <a:pt x="380396" y="550159"/>
                  <a:pt x="370703" y="543697"/>
                </a:cubicBezTo>
                <a:cubicBezTo>
                  <a:pt x="363478" y="538880"/>
                  <a:pt x="353756" y="539342"/>
                  <a:pt x="345989" y="535459"/>
                </a:cubicBezTo>
                <a:cubicBezTo>
                  <a:pt x="337134" y="531031"/>
                  <a:pt x="329514" y="524476"/>
                  <a:pt x="321276" y="518984"/>
                </a:cubicBezTo>
                <a:cubicBezTo>
                  <a:pt x="312947" y="506490"/>
                  <a:pt x="296562" y="486609"/>
                  <a:pt x="296562" y="469557"/>
                </a:cubicBezTo>
                <a:cubicBezTo>
                  <a:pt x="296562" y="444691"/>
                  <a:pt x="300712" y="419943"/>
                  <a:pt x="304800" y="395416"/>
                </a:cubicBezTo>
                <a:cubicBezTo>
                  <a:pt x="306228" y="386851"/>
                  <a:pt x="306898" y="376843"/>
                  <a:pt x="313038" y="370703"/>
                </a:cubicBezTo>
                <a:cubicBezTo>
                  <a:pt x="336638" y="347103"/>
                  <a:pt x="358174" y="337800"/>
                  <a:pt x="387178" y="329513"/>
                </a:cubicBezTo>
                <a:cubicBezTo>
                  <a:pt x="398064" y="326403"/>
                  <a:pt x="409244" y="324386"/>
                  <a:pt x="420130" y="321276"/>
                </a:cubicBezTo>
                <a:cubicBezTo>
                  <a:pt x="428479" y="318891"/>
                  <a:pt x="436366" y="314922"/>
                  <a:pt x="444843" y="313038"/>
                </a:cubicBezTo>
                <a:cubicBezTo>
                  <a:pt x="461148" y="309415"/>
                  <a:pt x="477965" y="308423"/>
                  <a:pt x="494270" y="304800"/>
                </a:cubicBezTo>
                <a:cubicBezTo>
                  <a:pt x="502747" y="302916"/>
                  <a:pt x="510635" y="298948"/>
                  <a:pt x="518984" y="296562"/>
                </a:cubicBezTo>
                <a:cubicBezTo>
                  <a:pt x="529870" y="293452"/>
                  <a:pt x="540951" y="291070"/>
                  <a:pt x="551935" y="288324"/>
                </a:cubicBezTo>
                <a:cubicBezTo>
                  <a:pt x="560173" y="280086"/>
                  <a:pt x="570187" y="273304"/>
                  <a:pt x="576649" y="263611"/>
                </a:cubicBezTo>
                <a:cubicBezTo>
                  <a:pt x="581466" y="256386"/>
                  <a:pt x="581003" y="246664"/>
                  <a:pt x="584886" y="238897"/>
                </a:cubicBezTo>
                <a:cubicBezTo>
                  <a:pt x="589314" y="230042"/>
                  <a:pt x="595870" y="222422"/>
                  <a:pt x="601362" y="214184"/>
                </a:cubicBezTo>
                <a:cubicBezTo>
                  <a:pt x="604108" y="205946"/>
                  <a:pt x="610559" y="198101"/>
                  <a:pt x="609600" y="189470"/>
                </a:cubicBezTo>
                <a:cubicBezTo>
                  <a:pt x="608690" y="181282"/>
                  <a:pt x="592099" y="125630"/>
                  <a:pt x="576649" y="115330"/>
                </a:cubicBezTo>
                <a:cubicBezTo>
                  <a:pt x="567228" y="109050"/>
                  <a:pt x="554681" y="109838"/>
                  <a:pt x="543697" y="107092"/>
                </a:cubicBezTo>
                <a:cubicBezTo>
                  <a:pt x="499762" y="109838"/>
                  <a:pt x="454818" y="105574"/>
                  <a:pt x="411892" y="115330"/>
                </a:cubicBezTo>
                <a:cubicBezTo>
                  <a:pt x="392583" y="119718"/>
                  <a:pt x="362465" y="148281"/>
                  <a:pt x="362465" y="148281"/>
                </a:cubicBezTo>
                <a:cubicBezTo>
                  <a:pt x="356973" y="156519"/>
                  <a:pt x="353720" y="166810"/>
                  <a:pt x="345989" y="172995"/>
                </a:cubicBezTo>
                <a:cubicBezTo>
                  <a:pt x="339209" y="178419"/>
                  <a:pt x="329043" y="177349"/>
                  <a:pt x="321276" y="181232"/>
                </a:cubicBezTo>
                <a:cubicBezTo>
                  <a:pt x="298337" y="192701"/>
                  <a:pt x="290068" y="204202"/>
                  <a:pt x="271849" y="222422"/>
                </a:cubicBezTo>
                <a:cubicBezTo>
                  <a:pt x="238897" y="219676"/>
                  <a:pt x="204788" y="223268"/>
                  <a:pt x="172994" y="214184"/>
                </a:cubicBezTo>
                <a:cubicBezTo>
                  <a:pt x="163474" y="211464"/>
                  <a:pt x="157612" y="199310"/>
                  <a:pt x="156519" y="189470"/>
                </a:cubicBezTo>
                <a:cubicBezTo>
                  <a:pt x="155369" y="179119"/>
                  <a:pt x="165098" y="131122"/>
                  <a:pt x="172994" y="115330"/>
                </a:cubicBezTo>
                <a:cubicBezTo>
                  <a:pt x="177422" y="106474"/>
                  <a:pt x="186339" y="100009"/>
                  <a:pt x="189470" y="90616"/>
                </a:cubicBezTo>
                <a:cubicBezTo>
                  <a:pt x="192075" y="82801"/>
                  <a:pt x="189470" y="74141"/>
                  <a:pt x="189470" y="65903"/>
                </a:cubicBezTo>
              </a:path>
            </a:pathLst>
          </a:cu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25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2929F2-AB3E-4B47-83EA-543C0CBB6EC9}"/>
              </a:ext>
            </a:extLst>
          </p:cNvPr>
          <p:cNvCxnSpPr>
            <a:cxnSpLocks/>
          </p:cNvCxnSpPr>
          <p:nvPr/>
        </p:nvCxnSpPr>
        <p:spPr>
          <a:xfrm flipV="1">
            <a:off x="1305254" y="-707128"/>
            <a:ext cx="0" cy="70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0C108E-47EF-4059-9E42-0F760BA5662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835190" y="3421654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D02328-1928-4689-9777-C1ECBA9C70CF}"/>
              </a:ext>
            </a:extLst>
          </p:cNvPr>
          <p:cNvSpPr/>
          <p:nvPr/>
        </p:nvSpPr>
        <p:spPr>
          <a:xfrm>
            <a:off x="106218" y="137535"/>
            <a:ext cx="11979564" cy="65829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28600">
            <a:solidFill>
              <a:schemeClr val="accent5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A11392-D484-22E8-4DD8-543FDFC90B98}"/>
              </a:ext>
            </a:extLst>
          </p:cNvPr>
          <p:cNvSpPr txBox="1"/>
          <p:nvPr/>
        </p:nvSpPr>
        <p:spPr>
          <a:xfrm>
            <a:off x="1091682" y="802433"/>
            <a:ext cx="10562250" cy="1672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 algn="just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+mj-lt"/>
              </a:rPr>
              <a:t>Background Study of the Book</a:t>
            </a:r>
            <a:endParaRPr lang="en-US" sz="3200" kern="1400" dirty="0">
              <a:ln>
                <a:noFill/>
              </a:ln>
              <a:solidFill>
                <a:srgbClr val="000000"/>
              </a:solidFill>
              <a:effectLst/>
              <a:latin typeface="+mj-lt"/>
            </a:endParaRPr>
          </a:p>
          <a:p>
            <a:pPr marL="457200" marR="0" indent="-45720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From Moses, the Exodus to the Promised Land </a:t>
            </a:r>
          </a:p>
          <a:p>
            <a:pPr marL="457200" marR="0" indent="-457200" algn="just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Entrance to the Promised Land to Judges &amp; Ruth</a:t>
            </a:r>
          </a:p>
        </p:txBody>
      </p:sp>
    </p:spTree>
    <p:extLst>
      <p:ext uri="{BB962C8B-B14F-4D97-AF65-F5344CB8AC3E}">
        <p14:creationId xmlns:p14="http://schemas.microsoft.com/office/powerpoint/2010/main" val="726946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2929F2-AB3E-4B47-83EA-543C0CBB6EC9}"/>
              </a:ext>
            </a:extLst>
          </p:cNvPr>
          <p:cNvCxnSpPr>
            <a:cxnSpLocks/>
          </p:cNvCxnSpPr>
          <p:nvPr/>
        </p:nvCxnSpPr>
        <p:spPr>
          <a:xfrm flipV="1">
            <a:off x="1305254" y="-707128"/>
            <a:ext cx="0" cy="70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0C108E-47EF-4059-9E42-0F760BA5662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835190" y="3421654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D02328-1928-4689-9777-C1ECBA9C70CF}"/>
              </a:ext>
            </a:extLst>
          </p:cNvPr>
          <p:cNvSpPr/>
          <p:nvPr/>
        </p:nvSpPr>
        <p:spPr>
          <a:xfrm>
            <a:off x="106218" y="137535"/>
            <a:ext cx="11979564" cy="65829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28600">
            <a:solidFill>
              <a:schemeClr val="accent5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7" name="Picture 10" descr="312X_12_Tribes_Close Up_THEN.jpg">
            <a:extLst>
              <a:ext uri="{FF2B5EF4-FFF2-40B4-BE49-F238E27FC236}">
                <a16:creationId xmlns:a16="http://schemas.microsoft.com/office/drawing/2014/main" id="{699B8978-5913-4C9D-8820-5C3EB588F5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25" y="323194"/>
            <a:ext cx="4950372" cy="6187965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2DD8087-9886-47A5-99FB-BAC8811022FE}"/>
              </a:ext>
            </a:extLst>
          </p:cNvPr>
          <p:cNvSpPr txBox="1"/>
          <p:nvPr/>
        </p:nvSpPr>
        <p:spPr>
          <a:xfrm>
            <a:off x="7007026" y="312684"/>
            <a:ext cx="4344145" cy="2482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/>
              <a:t>Kadesh-</a:t>
            </a:r>
            <a:r>
              <a:rPr lang="en-US" sz="2600" b="1" dirty="0" err="1"/>
              <a:t>Barnea</a:t>
            </a:r>
            <a:r>
              <a:rPr lang="en-US" sz="2600" b="1" dirty="0"/>
              <a:t> to Jordan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Moses captures East Bank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Request by Gad, Reuben and  half of tribe of Manasseh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Deuteronomy speeches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BA57B8-9347-43CC-902B-7BFBB4BE6CCF}"/>
              </a:ext>
            </a:extLst>
          </p:cNvPr>
          <p:cNvSpPr txBox="1"/>
          <p:nvPr/>
        </p:nvSpPr>
        <p:spPr>
          <a:xfrm>
            <a:off x="3468414" y="1975945"/>
            <a:ext cx="945931" cy="236482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021A089-256C-4341-891A-A27C7F6ABC38}"/>
              </a:ext>
            </a:extLst>
          </p:cNvPr>
          <p:cNvCxnSpPr>
            <a:cxnSpLocks/>
          </p:cNvCxnSpPr>
          <p:nvPr/>
        </p:nvCxnSpPr>
        <p:spPr>
          <a:xfrm flipV="1">
            <a:off x="4414345" y="1271752"/>
            <a:ext cx="2592681" cy="132430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034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2929F2-AB3E-4B47-83EA-543C0CBB6EC9}"/>
              </a:ext>
            </a:extLst>
          </p:cNvPr>
          <p:cNvCxnSpPr>
            <a:cxnSpLocks/>
          </p:cNvCxnSpPr>
          <p:nvPr/>
        </p:nvCxnSpPr>
        <p:spPr>
          <a:xfrm flipV="1">
            <a:off x="1305254" y="-707128"/>
            <a:ext cx="0" cy="70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0C108E-47EF-4059-9E42-0F760BA5662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835190" y="3421654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D02328-1928-4689-9777-C1ECBA9C70CF}"/>
              </a:ext>
            </a:extLst>
          </p:cNvPr>
          <p:cNvSpPr/>
          <p:nvPr/>
        </p:nvSpPr>
        <p:spPr>
          <a:xfrm>
            <a:off x="106218" y="137535"/>
            <a:ext cx="11979564" cy="65829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28600">
            <a:solidFill>
              <a:schemeClr val="accent5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7" name="Picture 10" descr="312X_12_Tribes_Close Up_THEN.jpg">
            <a:extLst>
              <a:ext uri="{FF2B5EF4-FFF2-40B4-BE49-F238E27FC236}">
                <a16:creationId xmlns:a16="http://schemas.microsoft.com/office/drawing/2014/main" id="{699B8978-5913-4C9D-8820-5C3EB588F5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25" y="323194"/>
            <a:ext cx="4950372" cy="6187965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2DD8087-9886-47A5-99FB-BAC8811022FE}"/>
              </a:ext>
            </a:extLst>
          </p:cNvPr>
          <p:cNvSpPr txBox="1"/>
          <p:nvPr/>
        </p:nvSpPr>
        <p:spPr>
          <a:xfrm>
            <a:off x="7007026" y="312684"/>
            <a:ext cx="4344145" cy="2943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/>
              <a:t>Kadesh-</a:t>
            </a:r>
            <a:r>
              <a:rPr lang="en-US" sz="2600" b="1" dirty="0" err="1"/>
              <a:t>Barnea</a:t>
            </a:r>
            <a:r>
              <a:rPr lang="en-US" sz="2600" b="1" dirty="0"/>
              <a:t> to Jordan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Moses captures East Bank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Request by Gad, Reuben and  half of tribe of Manasseh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Deuteronomy speeches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Death of Moses at Mt. Nebo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BA57B8-9347-43CC-902B-7BFBB4BE6CCF}"/>
              </a:ext>
            </a:extLst>
          </p:cNvPr>
          <p:cNvSpPr txBox="1"/>
          <p:nvPr/>
        </p:nvSpPr>
        <p:spPr>
          <a:xfrm>
            <a:off x="3468414" y="1975945"/>
            <a:ext cx="945931" cy="236482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021A089-256C-4341-891A-A27C7F6ABC38}"/>
              </a:ext>
            </a:extLst>
          </p:cNvPr>
          <p:cNvCxnSpPr>
            <a:cxnSpLocks/>
          </p:cNvCxnSpPr>
          <p:nvPr/>
        </p:nvCxnSpPr>
        <p:spPr>
          <a:xfrm flipV="1">
            <a:off x="4414345" y="1271752"/>
            <a:ext cx="2592681" cy="132430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AC2B68A-B140-41D4-99C2-5DAD34909EA5}"/>
              </a:ext>
            </a:extLst>
          </p:cNvPr>
          <p:cNvSpPr txBox="1"/>
          <p:nvPr/>
        </p:nvSpPr>
        <p:spPr>
          <a:xfrm>
            <a:off x="3280994" y="3622742"/>
            <a:ext cx="11333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</a:rPr>
              <a:t>Mt. Nebo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C069C43-4E07-43D0-9062-9F7A61887066}"/>
              </a:ext>
            </a:extLst>
          </p:cNvPr>
          <p:cNvCxnSpPr/>
          <p:nvPr/>
        </p:nvCxnSpPr>
        <p:spPr>
          <a:xfrm flipV="1">
            <a:off x="4298727" y="3069021"/>
            <a:ext cx="2722179" cy="717758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B73C95F-C0B0-4B46-8F7C-A19F9DD6E8D1}"/>
              </a:ext>
            </a:extLst>
          </p:cNvPr>
          <p:cNvSpPr/>
          <p:nvPr/>
        </p:nvSpPr>
        <p:spPr>
          <a:xfrm>
            <a:off x="1702676" y="4382814"/>
            <a:ext cx="2596445" cy="1987709"/>
          </a:xfrm>
          <a:custGeom>
            <a:avLst/>
            <a:gdLst>
              <a:gd name="connsiteX0" fmla="*/ 0 w 2596445"/>
              <a:gd name="connsiteY0" fmla="*/ 1975945 h 1987709"/>
              <a:gd name="connsiteX1" fmla="*/ 388883 w 2596445"/>
              <a:gd name="connsiteY1" fmla="*/ 1975945 h 1987709"/>
              <a:gd name="connsiteX2" fmla="*/ 441434 w 2596445"/>
              <a:gd name="connsiteY2" fmla="*/ 1965434 h 1987709"/>
              <a:gd name="connsiteX3" fmla="*/ 746234 w 2596445"/>
              <a:gd name="connsiteY3" fmla="*/ 1954924 h 1987709"/>
              <a:gd name="connsiteX4" fmla="*/ 830317 w 2596445"/>
              <a:gd name="connsiteY4" fmla="*/ 1933903 h 1987709"/>
              <a:gd name="connsiteX5" fmla="*/ 861848 w 2596445"/>
              <a:gd name="connsiteY5" fmla="*/ 1923393 h 1987709"/>
              <a:gd name="connsiteX6" fmla="*/ 966952 w 2596445"/>
              <a:gd name="connsiteY6" fmla="*/ 1912883 h 1987709"/>
              <a:gd name="connsiteX7" fmla="*/ 1051034 w 2596445"/>
              <a:gd name="connsiteY7" fmla="*/ 1891862 h 1987709"/>
              <a:gd name="connsiteX8" fmla="*/ 1114096 w 2596445"/>
              <a:gd name="connsiteY8" fmla="*/ 1870841 h 1987709"/>
              <a:gd name="connsiteX9" fmla="*/ 1177158 w 2596445"/>
              <a:gd name="connsiteY9" fmla="*/ 1839310 h 1987709"/>
              <a:gd name="connsiteX10" fmla="*/ 1208690 w 2596445"/>
              <a:gd name="connsiteY10" fmla="*/ 1818289 h 1987709"/>
              <a:gd name="connsiteX11" fmla="*/ 1240221 w 2596445"/>
              <a:gd name="connsiteY11" fmla="*/ 1807779 h 1987709"/>
              <a:gd name="connsiteX12" fmla="*/ 1303283 w 2596445"/>
              <a:gd name="connsiteY12" fmla="*/ 1765738 h 1987709"/>
              <a:gd name="connsiteX13" fmla="*/ 1334814 w 2596445"/>
              <a:gd name="connsiteY13" fmla="*/ 1744717 h 1987709"/>
              <a:gd name="connsiteX14" fmla="*/ 1366345 w 2596445"/>
              <a:gd name="connsiteY14" fmla="*/ 1734207 h 1987709"/>
              <a:gd name="connsiteX15" fmla="*/ 1460938 w 2596445"/>
              <a:gd name="connsiteY15" fmla="*/ 1660634 h 1987709"/>
              <a:gd name="connsiteX16" fmla="*/ 1492469 w 2596445"/>
              <a:gd name="connsiteY16" fmla="*/ 1650124 h 1987709"/>
              <a:gd name="connsiteX17" fmla="*/ 1524000 w 2596445"/>
              <a:gd name="connsiteY17" fmla="*/ 1629103 h 1987709"/>
              <a:gd name="connsiteX18" fmla="*/ 1692165 w 2596445"/>
              <a:gd name="connsiteY18" fmla="*/ 1597572 h 1987709"/>
              <a:gd name="connsiteX19" fmla="*/ 1870841 w 2596445"/>
              <a:gd name="connsiteY19" fmla="*/ 1608083 h 1987709"/>
              <a:gd name="connsiteX20" fmla="*/ 1933903 w 2596445"/>
              <a:gd name="connsiteY20" fmla="*/ 1639614 h 1987709"/>
              <a:gd name="connsiteX21" fmla="*/ 2017986 w 2596445"/>
              <a:gd name="connsiteY21" fmla="*/ 1660634 h 1987709"/>
              <a:gd name="connsiteX22" fmla="*/ 2175641 w 2596445"/>
              <a:gd name="connsiteY22" fmla="*/ 1639614 h 1987709"/>
              <a:gd name="connsiteX23" fmla="*/ 2238703 w 2596445"/>
              <a:gd name="connsiteY23" fmla="*/ 1618593 h 1987709"/>
              <a:gd name="connsiteX24" fmla="*/ 2270234 w 2596445"/>
              <a:gd name="connsiteY24" fmla="*/ 1608083 h 1987709"/>
              <a:gd name="connsiteX25" fmla="*/ 2301765 w 2596445"/>
              <a:gd name="connsiteY25" fmla="*/ 1597572 h 1987709"/>
              <a:gd name="connsiteX26" fmla="*/ 2354317 w 2596445"/>
              <a:gd name="connsiteY26" fmla="*/ 1555531 h 1987709"/>
              <a:gd name="connsiteX27" fmla="*/ 2406869 w 2596445"/>
              <a:gd name="connsiteY27" fmla="*/ 1513489 h 1987709"/>
              <a:gd name="connsiteX28" fmla="*/ 2427890 w 2596445"/>
              <a:gd name="connsiteY28" fmla="*/ 1481958 h 1987709"/>
              <a:gd name="connsiteX29" fmla="*/ 2438400 w 2596445"/>
              <a:gd name="connsiteY29" fmla="*/ 1450427 h 1987709"/>
              <a:gd name="connsiteX30" fmla="*/ 2469931 w 2596445"/>
              <a:gd name="connsiteY30" fmla="*/ 1429407 h 1987709"/>
              <a:gd name="connsiteX31" fmla="*/ 2490952 w 2596445"/>
              <a:gd name="connsiteY31" fmla="*/ 1397876 h 1987709"/>
              <a:gd name="connsiteX32" fmla="*/ 2522483 w 2596445"/>
              <a:gd name="connsiteY32" fmla="*/ 1376855 h 1987709"/>
              <a:gd name="connsiteX33" fmla="*/ 2564524 w 2596445"/>
              <a:gd name="connsiteY33" fmla="*/ 1334814 h 1987709"/>
              <a:gd name="connsiteX34" fmla="*/ 2575034 w 2596445"/>
              <a:gd name="connsiteY34" fmla="*/ 1303283 h 1987709"/>
              <a:gd name="connsiteX35" fmla="*/ 2596055 w 2596445"/>
              <a:gd name="connsiteY35" fmla="*/ 1271752 h 1987709"/>
              <a:gd name="connsiteX36" fmla="*/ 2585545 w 2596445"/>
              <a:gd name="connsiteY36" fmla="*/ 1198179 h 1987709"/>
              <a:gd name="connsiteX37" fmla="*/ 2564524 w 2596445"/>
              <a:gd name="connsiteY37" fmla="*/ 1051034 h 1987709"/>
              <a:gd name="connsiteX38" fmla="*/ 2532993 w 2596445"/>
              <a:gd name="connsiteY38" fmla="*/ 977462 h 1987709"/>
              <a:gd name="connsiteX39" fmla="*/ 2501462 w 2596445"/>
              <a:gd name="connsiteY39" fmla="*/ 914400 h 1987709"/>
              <a:gd name="connsiteX40" fmla="*/ 2459421 w 2596445"/>
              <a:gd name="connsiteY40" fmla="*/ 819807 h 1987709"/>
              <a:gd name="connsiteX41" fmla="*/ 2427890 w 2596445"/>
              <a:gd name="connsiteY41" fmla="*/ 798786 h 1987709"/>
              <a:gd name="connsiteX42" fmla="*/ 2364827 w 2596445"/>
              <a:gd name="connsiteY42" fmla="*/ 756745 h 1987709"/>
              <a:gd name="connsiteX43" fmla="*/ 2175641 w 2596445"/>
              <a:gd name="connsiteY43" fmla="*/ 704193 h 1987709"/>
              <a:gd name="connsiteX44" fmla="*/ 2133600 w 2596445"/>
              <a:gd name="connsiteY44" fmla="*/ 609600 h 1987709"/>
              <a:gd name="connsiteX45" fmla="*/ 2144110 w 2596445"/>
              <a:gd name="connsiteY45" fmla="*/ 567558 h 1987709"/>
              <a:gd name="connsiteX46" fmla="*/ 2165131 w 2596445"/>
              <a:gd name="connsiteY46" fmla="*/ 420414 h 1987709"/>
              <a:gd name="connsiteX47" fmla="*/ 2186152 w 2596445"/>
              <a:gd name="connsiteY47" fmla="*/ 283779 h 1987709"/>
              <a:gd name="connsiteX48" fmla="*/ 2207172 w 2596445"/>
              <a:gd name="connsiteY48" fmla="*/ 252248 h 1987709"/>
              <a:gd name="connsiteX49" fmla="*/ 2217683 w 2596445"/>
              <a:gd name="connsiteY49" fmla="*/ 0 h 1987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596445" h="1987709">
                <a:moveTo>
                  <a:pt x="0" y="1975945"/>
                </a:moveTo>
                <a:cubicBezTo>
                  <a:pt x="190283" y="1990582"/>
                  <a:pt x="146741" y="1992645"/>
                  <a:pt x="388883" y="1975945"/>
                </a:cubicBezTo>
                <a:cubicBezTo>
                  <a:pt x="406705" y="1974716"/>
                  <a:pt x="423601" y="1966483"/>
                  <a:pt x="441434" y="1965434"/>
                </a:cubicBezTo>
                <a:cubicBezTo>
                  <a:pt x="542919" y="1959464"/>
                  <a:pt x="644634" y="1958427"/>
                  <a:pt x="746234" y="1954924"/>
                </a:cubicBezTo>
                <a:cubicBezTo>
                  <a:pt x="774262" y="1947917"/>
                  <a:pt x="802909" y="1943039"/>
                  <a:pt x="830317" y="1933903"/>
                </a:cubicBezTo>
                <a:cubicBezTo>
                  <a:pt x="840827" y="1930400"/>
                  <a:pt x="850898" y="1925078"/>
                  <a:pt x="861848" y="1923393"/>
                </a:cubicBezTo>
                <a:cubicBezTo>
                  <a:pt x="896648" y="1918039"/>
                  <a:pt x="931917" y="1916386"/>
                  <a:pt x="966952" y="1912883"/>
                </a:cubicBezTo>
                <a:cubicBezTo>
                  <a:pt x="1062613" y="1880994"/>
                  <a:pt x="911540" y="1929906"/>
                  <a:pt x="1051034" y="1891862"/>
                </a:cubicBezTo>
                <a:cubicBezTo>
                  <a:pt x="1072411" y="1886032"/>
                  <a:pt x="1095660" y="1883132"/>
                  <a:pt x="1114096" y="1870841"/>
                </a:cubicBezTo>
                <a:cubicBezTo>
                  <a:pt x="1154845" y="1843675"/>
                  <a:pt x="1133643" y="1853814"/>
                  <a:pt x="1177158" y="1839310"/>
                </a:cubicBezTo>
                <a:cubicBezTo>
                  <a:pt x="1187669" y="1832303"/>
                  <a:pt x="1197391" y="1823938"/>
                  <a:pt x="1208690" y="1818289"/>
                </a:cubicBezTo>
                <a:cubicBezTo>
                  <a:pt x="1218599" y="1813334"/>
                  <a:pt x="1230536" y="1813159"/>
                  <a:pt x="1240221" y="1807779"/>
                </a:cubicBezTo>
                <a:cubicBezTo>
                  <a:pt x="1262305" y="1795510"/>
                  <a:pt x="1282262" y="1779752"/>
                  <a:pt x="1303283" y="1765738"/>
                </a:cubicBezTo>
                <a:cubicBezTo>
                  <a:pt x="1313793" y="1758731"/>
                  <a:pt x="1322830" y="1748711"/>
                  <a:pt x="1334814" y="1744717"/>
                </a:cubicBezTo>
                <a:lnTo>
                  <a:pt x="1366345" y="1734207"/>
                </a:lnTo>
                <a:cubicBezTo>
                  <a:pt x="1393550" y="1707002"/>
                  <a:pt x="1423225" y="1673205"/>
                  <a:pt x="1460938" y="1660634"/>
                </a:cubicBezTo>
                <a:lnTo>
                  <a:pt x="1492469" y="1650124"/>
                </a:lnTo>
                <a:cubicBezTo>
                  <a:pt x="1502979" y="1643117"/>
                  <a:pt x="1512457" y="1634233"/>
                  <a:pt x="1524000" y="1629103"/>
                </a:cubicBezTo>
                <a:cubicBezTo>
                  <a:pt x="1589344" y="1600061"/>
                  <a:pt x="1614466" y="1605342"/>
                  <a:pt x="1692165" y="1597572"/>
                </a:cubicBezTo>
                <a:cubicBezTo>
                  <a:pt x="1751724" y="1601076"/>
                  <a:pt x="1811475" y="1602146"/>
                  <a:pt x="1870841" y="1608083"/>
                </a:cubicBezTo>
                <a:cubicBezTo>
                  <a:pt x="1903866" y="1611386"/>
                  <a:pt x="1905115" y="1625220"/>
                  <a:pt x="1933903" y="1639614"/>
                </a:cubicBezTo>
                <a:cubicBezTo>
                  <a:pt x="1955448" y="1650386"/>
                  <a:pt x="1998000" y="1656637"/>
                  <a:pt x="2017986" y="1660634"/>
                </a:cubicBezTo>
                <a:cubicBezTo>
                  <a:pt x="2096998" y="1653451"/>
                  <a:pt x="2115091" y="1657779"/>
                  <a:pt x="2175641" y="1639614"/>
                </a:cubicBezTo>
                <a:cubicBezTo>
                  <a:pt x="2196864" y="1633247"/>
                  <a:pt x="2217682" y="1625600"/>
                  <a:pt x="2238703" y="1618593"/>
                </a:cubicBezTo>
                <a:lnTo>
                  <a:pt x="2270234" y="1608083"/>
                </a:lnTo>
                <a:lnTo>
                  <a:pt x="2301765" y="1597572"/>
                </a:lnTo>
                <a:cubicBezTo>
                  <a:pt x="2362009" y="1507208"/>
                  <a:pt x="2281792" y="1613550"/>
                  <a:pt x="2354317" y="1555531"/>
                </a:cubicBezTo>
                <a:cubicBezTo>
                  <a:pt x="2422236" y="1501197"/>
                  <a:pt x="2327613" y="1539910"/>
                  <a:pt x="2406869" y="1513489"/>
                </a:cubicBezTo>
                <a:cubicBezTo>
                  <a:pt x="2413876" y="1502979"/>
                  <a:pt x="2422241" y="1493256"/>
                  <a:pt x="2427890" y="1481958"/>
                </a:cubicBezTo>
                <a:cubicBezTo>
                  <a:pt x="2432845" y="1472049"/>
                  <a:pt x="2431479" y="1459078"/>
                  <a:pt x="2438400" y="1450427"/>
                </a:cubicBezTo>
                <a:cubicBezTo>
                  <a:pt x="2446291" y="1440563"/>
                  <a:pt x="2459421" y="1436414"/>
                  <a:pt x="2469931" y="1429407"/>
                </a:cubicBezTo>
                <a:cubicBezTo>
                  <a:pt x="2476938" y="1418897"/>
                  <a:pt x="2482020" y="1406808"/>
                  <a:pt x="2490952" y="1397876"/>
                </a:cubicBezTo>
                <a:cubicBezTo>
                  <a:pt x="2499884" y="1388944"/>
                  <a:pt x="2514592" y="1386719"/>
                  <a:pt x="2522483" y="1376855"/>
                </a:cubicBezTo>
                <a:cubicBezTo>
                  <a:pt x="2563249" y="1325896"/>
                  <a:pt x="2495730" y="1357745"/>
                  <a:pt x="2564524" y="1334814"/>
                </a:cubicBezTo>
                <a:cubicBezTo>
                  <a:pt x="2568027" y="1324304"/>
                  <a:pt x="2570079" y="1313192"/>
                  <a:pt x="2575034" y="1303283"/>
                </a:cubicBezTo>
                <a:cubicBezTo>
                  <a:pt x="2580683" y="1291985"/>
                  <a:pt x="2594798" y="1284321"/>
                  <a:pt x="2596055" y="1271752"/>
                </a:cubicBezTo>
                <a:cubicBezTo>
                  <a:pt x="2598520" y="1247102"/>
                  <a:pt x="2588618" y="1222761"/>
                  <a:pt x="2585545" y="1198179"/>
                </a:cubicBezTo>
                <a:cubicBezTo>
                  <a:pt x="2577371" y="1132785"/>
                  <a:pt x="2578829" y="1108256"/>
                  <a:pt x="2564524" y="1051034"/>
                </a:cubicBezTo>
                <a:cubicBezTo>
                  <a:pt x="2554664" y="1011593"/>
                  <a:pt x="2551042" y="1019577"/>
                  <a:pt x="2532993" y="977462"/>
                </a:cubicBezTo>
                <a:cubicBezTo>
                  <a:pt x="2506883" y="916540"/>
                  <a:pt x="2541861" y="974997"/>
                  <a:pt x="2501462" y="914400"/>
                </a:cubicBezTo>
                <a:cubicBezTo>
                  <a:pt x="2491056" y="883181"/>
                  <a:pt x="2484403" y="844790"/>
                  <a:pt x="2459421" y="819807"/>
                </a:cubicBezTo>
                <a:cubicBezTo>
                  <a:pt x="2450489" y="810875"/>
                  <a:pt x="2437594" y="806873"/>
                  <a:pt x="2427890" y="798786"/>
                </a:cubicBezTo>
                <a:cubicBezTo>
                  <a:pt x="2375404" y="755048"/>
                  <a:pt x="2420238" y="775215"/>
                  <a:pt x="2364827" y="756745"/>
                </a:cubicBezTo>
                <a:cubicBezTo>
                  <a:pt x="2266663" y="691302"/>
                  <a:pt x="2326942" y="716801"/>
                  <a:pt x="2175641" y="704193"/>
                </a:cubicBezTo>
                <a:cubicBezTo>
                  <a:pt x="2150627" y="629147"/>
                  <a:pt x="2166912" y="659567"/>
                  <a:pt x="2133600" y="609600"/>
                </a:cubicBezTo>
                <a:cubicBezTo>
                  <a:pt x="2137103" y="595586"/>
                  <a:pt x="2142201" y="581877"/>
                  <a:pt x="2144110" y="567558"/>
                </a:cubicBezTo>
                <a:cubicBezTo>
                  <a:pt x="2164578" y="414048"/>
                  <a:pt x="2139821" y="496347"/>
                  <a:pt x="2165131" y="420414"/>
                </a:cubicBezTo>
                <a:cubicBezTo>
                  <a:pt x="2166756" y="407416"/>
                  <a:pt x="2177122" y="307859"/>
                  <a:pt x="2186152" y="283779"/>
                </a:cubicBezTo>
                <a:cubicBezTo>
                  <a:pt x="2190587" y="271952"/>
                  <a:pt x="2200165" y="262758"/>
                  <a:pt x="2207172" y="252248"/>
                </a:cubicBezTo>
                <a:cubicBezTo>
                  <a:pt x="2224636" y="112543"/>
                  <a:pt x="2217683" y="196411"/>
                  <a:pt x="2217683" y="0"/>
                </a:cubicBezTo>
              </a:path>
            </a:pathLst>
          </a:cu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2929F2-AB3E-4B47-83EA-543C0CBB6EC9}"/>
              </a:ext>
            </a:extLst>
          </p:cNvPr>
          <p:cNvCxnSpPr>
            <a:cxnSpLocks/>
          </p:cNvCxnSpPr>
          <p:nvPr/>
        </p:nvCxnSpPr>
        <p:spPr>
          <a:xfrm flipV="1">
            <a:off x="1305254" y="-707128"/>
            <a:ext cx="0" cy="70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0C108E-47EF-4059-9E42-0F760BA5662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835190" y="3421654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D02328-1928-4689-9777-C1ECBA9C70CF}"/>
              </a:ext>
            </a:extLst>
          </p:cNvPr>
          <p:cNvSpPr/>
          <p:nvPr/>
        </p:nvSpPr>
        <p:spPr>
          <a:xfrm>
            <a:off x="106218" y="137535"/>
            <a:ext cx="11979564" cy="65829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28600">
            <a:solidFill>
              <a:schemeClr val="accent5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A11392-D484-22E8-4DD8-543FDFC90B98}"/>
              </a:ext>
            </a:extLst>
          </p:cNvPr>
          <p:cNvSpPr txBox="1"/>
          <p:nvPr/>
        </p:nvSpPr>
        <p:spPr>
          <a:xfrm>
            <a:off x="360680" y="298472"/>
            <a:ext cx="11470640" cy="5975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>
              <a:spcBef>
                <a:spcPts val="0"/>
              </a:spcBef>
              <a:spcAft>
                <a:spcPts val="400"/>
              </a:spcAft>
            </a:pPr>
            <a:r>
              <a:rPr lang="en-US" sz="3200" b="1" dirty="0">
                <a:solidFill>
                  <a:schemeClr val="tx1"/>
                </a:solidFill>
                <a:latin typeface="+mj-lt"/>
              </a:rPr>
              <a:t>The Beginning of the Story of Ruth</a:t>
            </a:r>
          </a:p>
          <a:p>
            <a:pPr marR="0" algn="ctr">
              <a:spcBef>
                <a:spcPts val="0"/>
              </a:spcBef>
            </a:pPr>
            <a:endParaRPr lang="en-US" sz="1100" b="1" dirty="0">
              <a:solidFill>
                <a:schemeClr val="tx1"/>
              </a:solidFill>
              <a:latin typeface="+mj-lt"/>
            </a:endParaRPr>
          </a:p>
          <a:p>
            <a:pPr marR="0" algn="just" rtl="0"/>
            <a:r>
              <a:rPr lang="en-US" sz="2400" b="1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  1  Now it came to pass </a:t>
            </a:r>
            <a:r>
              <a:rPr lang="en-US" sz="2400" b="1" u="none" strike="noStrike" baseline="0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in the days when the judges ruled</a:t>
            </a:r>
            <a:r>
              <a:rPr lang="en-US" sz="2400" b="1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, that there was a famine in the land. And a certain man of </a:t>
            </a:r>
            <a:r>
              <a:rPr lang="en-US" sz="2400" b="1" u="none" strike="noStrike" baseline="0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Bethlehem-</a:t>
            </a:r>
            <a:r>
              <a:rPr lang="en-US" sz="2400" b="1" u="none" strike="noStrike" baseline="0" dirty="0" err="1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judah</a:t>
            </a:r>
            <a:r>
              <a:rPr lang="en-US" sz="2400" b="1" u="none" strike="noStrike" baseline="0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 </a:t>
            </a:r>
            <a:r>
              <a:rPr lang="en-US" sz="2400" b="1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went to sojourn in </a:t>
            </a:r>
            <a:r>
              <a:rPr lang="en-US" sz="2400" b="1" u="none" strike="noStrike" baseline="0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the country of Moab</a:t>
            </a:r>
            <a:r>
              <a:rPr lang="en-US" sz="2400" b="1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, he, and his wife, and his two sons. </a:t>
            </a:r>
          </a:p>
          <a:p>
            <a:pPr marR="0" algn="just" rtl="0"/>
            <a:r>
              <a:rPr lang="en-US" sz="2400" b="1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  2  And the name of </a:t>
            </a:r>
            <a:r>
              <a:rPr lang="en-US" sz="2400" b="1" u="none" strike="noStrike" baseline="0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the man was Elimelech</a:t>
            </a:r>
            <a:r>
              <a:rPr lang="en-US" sz="2400" b="1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, and the </a:t>
            </a:r>
            <a:r>
              <a:rPr lang="en-US" sz="2400" b="1" u="none" strike="noStrike" baseline="0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name of his wife Naomi</a:t>
            </a:r>
            <a:r>
              <a:rPr lang="en-US" sz="2400" b="1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, and the name of his two sons </a:t>
            </a:r>
            <a:r>
              <a:rPr lang="en-US" sz="2400" b="1" u="none" strike="noStrike" baseline="0" dirty="0" err="1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Mahlon</a:t>
            </a:r>
            <a:r>
              <a:rPr lang="en-US" sz="2400" b="1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 and </a:t>
            </a:r>
            <a:r>
              <a:rPr lang="en-US" sz="2400" b="1" u="none" strike="noStrike" baseline="0" dirty="0" err="1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Chilion</a:t>
            </a:r>
            <a:r>
              <a:rPr lang="en-US" sz="2400" b="1" u="none" strike="noStrike" baseline="0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,</a:t>
            </a:r>
            <a:r>
              <a:rPr lang="en-US" sz="2400" b="1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400" b="1" u="none" strike="noStrike" baseline="0" dirty="0" err="1">
                <a:solidFill>
                  <a:schemeClr val="tx1"/>
                </a:solidFill>
                <a:latin typeface="Arial" panose="020B0604020202020204" pitchFamily="34" charset="0"/>
              </a:rPr>
              <a:t>Ephrathites</a:t>
            </a:r>
            <a:r>
              <a:rPr lang="en-US" sz="2400" b="1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 of Bethlehem-</a:t>
            </a:r>
            <a:r>
              <a:rPr lang="en-US" sz="2400" b="1" u="none" strike="noStrike" baseline="0" dirty="0" err="1">
                <a:solidFill>
                  <a:schemeClr val="tx1"/>
                </a:solidFill>
                <a:latin typeface="Arial" panose="020B0604020202020204" pitchFamily="34" charset="0"/>
              </a:rPr>
              <a:t>judah</a:t>
            </a:r>
            <a:r>
              <a:rPr lang="en-US" sz="2400" b="1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. And they came into the country of Moab, and continued there. </a:t>
            </a:r>
          </a:p>
          <a:p>
            <a:pPr marR="0" algn="just" rtl="0"/>
            <a:r>
              <a:rPr lang="en-US" sz="2400" b="1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  3  And Elimelech Naomi's husband died; and she was left, and her two sons. </a:t>
            </a:r>
          </a:p>
          <a:p>
            <a:pPr marR="0" algn="just" rtl="0"/>
            <a:r>
              <a:rPr lang="en-US" sz="2400" b="1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  4  And </a:t>
            </a:r>
            <a:r>
              <a:rPr lang="en-US" sz="2400" b="1" u="none" strike="noStrike" baseline="0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they took them wives of the women of Moab</a:t>
            </a:r>
            <a:r>
              <a:rPr lang="en-US" sz="2400" b="1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; the name of the one was Orpah, and </a:t>
            </a:r>
            <a:r>
              <a:rPr lang="en-US" sz="2400" b="1" u="none" strike="noStrike" baseline="0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the name of the other Ruth</a:t>
            </a:r>
            <a:r>
              <a:rPr lang="en-US" sz="2400" b="1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: and they dwelled there about ten years. </a:t>
            </a:r>
          </a:p>
          <a:p>
            <a:pPr marR="0" algn="just" rtl="0"/>
            <a:r>
              <a:rPr lang="en-US" sz="2400" b="1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  5  And </a:t>
            </a:r>
            <a:r>
              <a:rPr lang="en-US" sz="2400" b="1" u="none" strike="noStrike" baseline="0" dirty="0" err="1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Mahlon</a:t>
            </a:r>
            <a:r>
              <a:rPr lang="en-US" sz="2400" b="1" u="none" strike="noStrike" baseline="0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 and </a:t>
            </a:r>
            <a:r>
              <a:rPr lang="en-US" sz="2400" b="1" u="none" strike="noStrike" baseline="0" dirty="0" err="1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Chilion</a:t>
            </a:r>
            <a:r>
              <a:rPr lang="en-US" sz="2400" b="1" u="none" strike="noStrike" baseline="0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 died also both of them</a:t>
            </a:r>
            <a:r>
              <a:rPr lang="en-US" sz="2400" b="1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; and the woman was left of her two sons and her husband.												 		Ruth 1:1-5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120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2929F2-AB3E-4B47-83EA-543C0CBB6EC9}"/>
              </a:ext>
            </a:extLst>
          </p:cNvPr>
          <p:cNvCxnSpPr>
            <a:cxnSpLocks/>
          </p:cNvCxnSpPr>
          <p:nvPr/>
        </p:nvCxnSpPr>
        <p:spPr>
          <a:xfrm flipV="1">
            <a:off x="1305254" y="-699782"/>
            <a:ext cx="0" cy="70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0C108E-47EF-4059-9E42-0F760BA5662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835190" y="3429000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>
                <a:solidFill>
                  <a:schemeClr val="tx1"/>
                </a:solidFill>
              </a:rPr>
              <a:t>17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D02328-1928-4689-9777-C1ECBA9C70CF}"/>
              </a:ext>
            </a:extLst>
          </p:cNvPr>
          <p:cNvSpPr/>
          <p:nvPr/>
        </p:nvSpPr>
        <p:spPr>
          <a:xfrm>
            <a:off x="106218" y="137535"/>
            <a:ext cx="11979564" cy="65829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28600">
            <a:solidFill>
              <a:schemeClr val="accent5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16FF0A48-6F08-EDE2-E0E5-3329478AE906}"/>
              </a:ext>
            </a:extLst>
          </p:cNvPr>
          <p:cNvSpPr>
            <a:spLocks/>
          </p:cNvSpPr>
          <p:nvPr/>
        </p:nvSpPr>
        <p:spPr bwMode="auto">
          <a:xfrm>
            <a:off x="336550" y="312146"/>
            <a:ext cx="1797050" cy="5518150"/>
          </a:xfrm>
          <a:custGeom>
            <a:avLst/>
            <a:gdLst>
              <a:gd name="T0" fmla="*/ 97355 w 1569"/>
              <a:gd name="T1" fmla="*/ 14288 h 3862"/>
              <a:gd name="T2" fmla="*/ 1028522 w 1569"/>
              <a:gd name="T3" fmla="*/ 10002 h 3862"/>
              <a:gd name="T4" fmla="*/ 1515295 w 1569"/>
              <a:gd name="T5" fmla="*/ 12859 h 3862"/>
              <a:gd name="T6" fmla="*/ 1753527 w 1569"/>
              <a:gd name="T7" fmla="*/ 14288 h 3862"/>
              <a:gd name="T8" fmla="*/ 1762690 w 1569"/>
              <a:gd name="T9" fmla="*/ 22861 h 3862"/>
              <a:gd name="T10" fmla="*/ 1759254 w 1569"/>
              <a:gd name="T11" fmla="*/ 35721 h 3862"/>
              <a:gd name="T12" fmla="*/ 1760399 w 1569"/>
              <a:gd name="T13" fmla="*/ 91445 h 3862"/>
              <a:gd name="T14" fmla="*/ 1718021 w 1569"/>
              <a:gd name="T15" fmla="*/ 238615 h 3862"/>
              <a:gd name="T16" fmla="*/ 1707713 w 1569"/>
              <a:gd name="T17" fmla="*/ 591537 h 3862"/>
              <a:gd name="T18" fmla="*/ 1655027 w 1569"/>
              <a:gd name="T19" fmla="*/ 851584 h 3862"/>
              <a:gd name="T20" fmla="*/ 1581725 w 1569"/>
              <a:gd name="T21" fmla="*/ 983037 h 3862"/>
              <a:gd name="T22" fmla="*/ 1571417 w 1569"/>
              <a:gd name="T23" fmla="*/ 1021615 h 3862"/>
              <a:gd name="T24" fmla="*/ 1550800 w 1569"/>
              <a:gd name="T25" fmla="*/ 1048763 h 3862"/>
              <a:gd name="T26" fmla="*/ 1530184 w 1569"/>
              <a:gd name="T27" fmla="*/ 1125920 h 3862"/>
              <a:gd name="T28" fmla="*/ 1519876 w 1569"/>
              <a:gd name="T29" fmla="*/ 1165927 h 3862"/>
              <a:gd name="T30" fmla="*/ 1477498 w 1569"/>
              <a:gd name="T31" fmla="*/ 1231653 h 3862"/>
              <a:gd name="T32" fmla="*/ 1456882 w 1569"/>
              <a:gd name="T33" fmla="*/ 1308810 h 3862"/>
              <a:gd name="T34" fmla="*/ 1404196 w 1569"/>
              <a:gd name="T35" fmla="*/ 1374537 h 3862"/>
              <a:gd name="T36" fmla="*/ 1361818 w 1569"/>
              <a:gd name="T37" fmla="*/ 1544568 h 3862"/>
              <a:gd name="T38" fmla="*/ 1299969 w 1569"/>
              <a:gd name="T39" fmla="*/ 1648872 h 3862"/>
              <a:gd name="T40" fmla="*/ 1278208 w 1569"/>
              <a:gd name="T41" fmla="*/ 1740318 h 3862"/>
              <a:gd name="T42" fmla="*/ 1267900 w 1569"/>
              <a:gd name="T43" fmla="*/ 1923208 h 3862"/>
              <a:gd name="T44" fmla="*/ 1226667 w 1569"/>
              <a:gd name="T45" fmla="*/ 2040372 h 3862"/>
              <a:gd name="T46" fmla="*/ 1278208 w 1569"/>
              <a:gd name="T47" fmla="*/ 2146106 h 3862"/>
              <a:gd name="T48" fmla="*/ 1191161 w 1569"/>
              <a:gd name="T49" fmla="*/ 2321852 h 3862"/>
              <a:gd name="T50" fmla="*/ 1125876 w 1569"/>
              <a:gd name="T51" fmla="*/ 2326139 h 3862"/>
              <a:gd name="T52" fmla="*/ 1068609 w 1569"/>
              <a:gd name="T53" fmla="*/ 2288989 h 3862"/>
              <a:gd name="T54" fmla="*/ 1017068 w 1569"/>
              <a:gd name="T55" fmla="*/ 2707637 h 3862"/>
              <a:gd name="T56" fmla="*/ 974691 w 1569"/>
              <a:gd name="T57" fmla="*/ 3033411 h 3862"/>
              <a:gd name="T58" fmla="*/ 984999 w 1569"/>
              <a:gd name="T59" fmla="*/ 3256309 h 3862"/>
              <a:gd name="T60" fmla="*/ 964382 w 1569"/>
              <a:gd name="T61" fmla="*/ 3334894 h 3862"/>
              <a:gd name="T62" fmla="*/ 954074 w 1569"/>
              <a:gd name="T63" fmla="*/ 3373473 h 3862"/>
              <a:gd name="T64" fmla="*/ 901388 w 1569"/>
              <a:gd name="T65" fmla="*/ 3622090 h 3862"/>
              <a:gd name="T66" fmla="*/ 838394 w 1569"/>
              <a:gd name="T67" fmla="*/ 3764973 h 3862"/>
              <a:gd name="T68" fmla="*/ 797162 w 1569"/>
              <a:gd name="T69" fmla="*/ 4026449 h 3862"/>
              <a:gd name="T70" fmla="*/ 754784 w 1569"/>
              <a:gd name="T71" fmla="*/ 4079316 h 3862"/>
              <a:gd name="T72" fmla="*/ 691790 w 1569"/>
              <a:gd name="T73" fmla="*/ 4196480 h 3862"/>
              <a:gd name="T74" fmla="*/ 671174 w 1569"/>
              <a:gd name="T75" fmla="*/ 4235059 h 3862"/>
              <a:gd name="T76" fmla="*/ 524569 w 1569"/>
              <a:gd name="T77" fmla="*/ 4575121 h 3862"/>
              <a:gd name="T78" fmla="*/ 451267 w 1569"/>
              <a:gd name="T79" fmla="*/ 4719433 h 3862"/>
              <a:gd name="T80" fmla="*/ 398581 w 1569"/>
              <a:gd name="T81" fmla="*/ 4862316 h 3862"/>
              <a:gd name="T82" fmla="*/ 314971 w 1569"/>
              <a:gd name="T83" fmla="*/ 4980909 h 3862"/>
              <a:gd name="T84" fmla="*/ 251976 w 1569"/>
              <a:gd name="T85" fmla="*/ 5123792 h 3862"/>
              <a:gd name="T86" fmla="*/ 178674 w 1569"/>
              <a:gd name="T87" fmla="*/ 5268104 h 3862"/>
              <a:gd name="T88" fmla="*/ 129424 w 1569"/>
              <a:gd name="T89" fmla="*/ 5386697 h 3862"/>
              <a:gd name="T90" fmla="*/ 14890 w 1569"/>
              <a:gd name="T91" fmla="*/ 5518150 h 3862"/>
              <a:gd name="T92" fmla="*/ 11453 w 1569"/>
              <a:gd name="T93" fmla="*/ 5080927 h 3862"/>
              <a:gd name="T94" fmla="*/ 13744 w 1569"/>
              <a:gd name="T95" fmla="*/ 4933758 h 3862"/>
              <a:gd name="T96" fmla="*/ 11453 w 1569"/>
              <a:gd name="T97" fmla="*/ 4776586 h 3862"/>
              <a:gd name="T98" fmla="*/ 10308 w 1569"/>
              <a:gd name="T99" fmla="*/ 4337935 h 3862"/>
              <a:gd name="T100" fmla="*/ 8017 w 1569"/>
              <a:gd name="T101" fmla="*/ 3373473 h 3862"/>
              <a:gd name="T102" fmla="*/ 13744 w 1569"/>
              <a:gd name="T103" fmla="*/ 1727458 h 3862"/>
              <a:gd name="T104" fmla="*/ 11453 w 1569"/>
              <a:gd name="T105" fmla="*/ 1158783 h 3862"/>
              <a:gd name="T106" fmla="*/ 10308 w 1569"/>
              <a:gd name="T107" fmla="*/ 608683 h 3862"/>
              <a:gd name="T108" fmla="*/ 13744 w 1569"/>
              <a:gd name="T109" fmla="*/ 202894 h 3862"/>
              <a:gd name="T110" fmla="*/ 11453 w 1569"/>
              <a:gd name="T111" fmla="*/ 55724 h 3862"/>
              <a:gd name="T112" fmla="*/ 14890 w 1569"/>
              <a:gd name="T113" fmla="*/ 18575 h 3862"/>
              <a:gd name="T114" fmla="*/ 97355 w 1569"/>
              <a:gd name="T115" fmla="*/ 14288 h 386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569" h="3862">
                <a:moveTo>
                  <a:pt x="85" y="10"/>
                </a:moveTo>
                <a:cubicBezTo>
                  <a:pt x="369" y="9"/>
                  <a:pt x="632" y="9"/>
                  <a:pt x="898" y="7"/>
                </a:cubicBezTo>
                <a:cubicBezTo>
                  <a:pt x="1043" y="9"/>
                  <a:pt x="1183" y="13"/>
                  <a:pt x="1323" y="9"/>
                </a:cubicBezTo>
                <a:cubicBezTo>
                  <a:pt x="1399" y="15"/>
                  <a:pt x="1458" y="0"/>
                  <a:pt x="1531" y="10"/>
                </a:cubicBezTo>
                <a:cubicBezTo>
                  <a:pt x="1569" y="12"/>
                  <a:pt x="1538" y="14"/>
                  <a:pt x="1539" y="16"/>
                </a:cubicBezTo>
                <a:cubicBezTo>
                  <a:pt x="1540" y="18"/>
                  <a:pt x="1536" y="17"/>
                  <a:pt x="1536" y="25"/>
                </a:cubicBezTo>
                <a:cubicBezTo>
                  <a:pt x="1536" y="33"/>
                  <a:pt x="1543" y="40"/>
                  <a:pt x="1537" y="64"/>
                </a:cubicBezTo>
                <a:cubicBezTo>
                  <a:pt x="1526" y="98"/>
                  <a:pt x="1509" y="131"/>
                  <a:pt x="1500" y="167"/>
                </a:cubicBezTo>
                <a:cubicBezTo>
                  <a:pt x="1508" y="253"/>
                  <a:pt x="1512" y="329"/>
                  <a:pt x="1491" y="414"/>
                </a:cubicBezTo>
                <a:cubicBezTo>
                  <a:pt x="1484" y="519"/>
                  <a:pt x="1505" y="539"/>
                  <a:pt x="1445" y="596"/>
                </a:cubicBezTo>
                <a:cubicBezTo>
                  <a:pt x="1432" y="636"/>
                  <a:pt x="1411" y="660"/>
                  <a:pt x="1381" y="688"/>
                </a:cubicBezTo>
                <a:cubicBezTo>
                  <a:pt x="1378" y="697"/>
                  <a:pt x="1377" y="707"/>
                  <a:pt x="1372" y="715"/>
                </a:cubicBezTo>
                <a:cubicBezTo>
                  <a:pt x="1368" y="723"/>
                  <a:pt x="1358" y="726"/>
                  <a:pt x="1354" y="734"/>
                </a:cubicBezTo>
                <a:cubicBezTo>
                  <a:pt x="1346" y="751"/>
                  <a:pt x="1342" y="770"/>
                  <a:pt x="1336" y="788"/>
                </a:cubicBezTo>
                <a:cubicBezTo>
                  <a:pt x="1333" y="797"/>
                  <a:pt x="1334" y="809"/>
                  <a:pt x="1327" y="816"/>
                </a:cubicBezTo>
                <a:cubicBezTo>
                  <a:pt x="1310" y="832"/>
                  <a:pt x="1300" y="838"/>
                  <a:pt x="1290" y="862"/>
                </a:cubicBezTo>
                <a:cubicBezTo>
                  <a:pt x="1282" y="879"/>
                  <a:pt x="1285" y="903"/>
                  <a:pt x="1272" y="916"/>
                </a:cubicBezTo>
                <a:cubicBezTo>
                  <a:pt x="1257" y="931"/>
                  <a:pt x="1226" y="962"/>
                  <a:pt x="1226" y="962"/>
                </a:cubicBezTo>
                <a:cubicBezTo>
                  <a:pt x="1214" y="1001"/>
                  <a:pt x="1208" y="1045"/>
                  <a:pt x="1189" y="1081"/>
                </a:cubicBezTo>
                <a:cubicBezTo>
                  <a:pt x="1175" y="1109"/>
                  <a:pt x="1149" y="1126"/>
                  <a:pt x="1135" y="1154"/>
                </a:cubicBezTo>
                <a:cubicBezTo>
                  <a:pt x="1127" y="1170"/>
                  <a:pt x="1120" y="1201"/>
                  <a:pt x="1116" y="1218"/>
                </a:cubicBezTo>
                <a:cubicBezTo>
                  <a:pt x="1113" y="1261"/>
                  <a:pt x="1112" y="1304"/>
                  <a:pt x="1107" y="1346"/>
                </a:cubicBezTo>
                <a:cubicBezTo>
                  <a:pt x="1104" y="1376"/>
                  <a:pt x="1080" y="1400"/>
                  <a:pt x="1071" y="1428"/>
                </a:cubicBezTo>
                <a:cubicBezTo>
                  <a:pt x="1081" y="1459"/>
                  <a:pt x="1094" y="1478"/>
                  <a:pt x="1116" y="1502"/>
                </a:cubicBezTo>
                <a:cubicBezTo>
                  <a:pt x="1106" y="1561"/>
                  <a:pt x="1100" y="1603"/>
                  <a:pt x="1040" y="1625"/>
                </a:cubicBezTo>
                <a:cubicBezTo>
                  <a:pt x="1020" y="1640"/>
                  <a:pt x="1001" y="1632"/>
                  <a:pt x="983" y="1628"/>
                </a:cubicBezTo>
                <a:cubicBezTo>
                  <a:pt x="965" y="1624"/>
                  <a:pt x="949" y="1558"/>
                  <a:pt x="933" y="1602"/>
                </a:cubicBezTo>
                <a:cubicBezTo>
                  <a:pt x="931" y="1647"/>
                  <a:pt x="941" y="1839"/>
                  <a:pt x="888" y="1895"/>
                </a:cubicBezTo>
                <a:cubicBezTo>
                  <a:pt x="862" y="1971"/>
                  <a:pt x="876" y="2048"/>
                  <a:pt x="851" y="2123"/>
                </a:cubicBezTo>
                <a:cubicBezTo>
                  <a:pt x="861" y="2187"/>
                  <a:pt x="874" y="2212"/>
                  <a:pt x="860" y="2279"/>
                </a:cubicBezTo>
                <a:cubicBezTo>
                  <a:pt x="856" y="2298"/>
                  <a:pt x="848" y="2316"/>
                  <a:pt x="842" y="2334"/>
                </a:cubicBezTo>
                <a:cubicBezTo>
                  <a:pt x="839" y="2343"/>
                  <a:pt x="833" y="2361"/>
                  <a:pt x="833" y="2361"/>
                </a:cubicBezTo>
                <a:cubicBezTo>
                  <a:pt x="826" y="2411"/>
                  <a:pt x="822" y="2498"/>
                  <a:pt x="787" y="2535"/>
                </a:cubicBezTo>
                <a:cubicBezTo>
                  <a:pt x="775" y="2570"/>
                  <a:pt x="758" y="2610"/>
                  <a:pt x="732" y="2635"/>
                </a:cubicBezTo>
                <a:cubicBezTo>
                  <a:pt x="711" y="2782"/>
                  <a:pt x="727" y="2722"/>
                  <a:pt x="696" y="2818"/>
                </a:cubicBezTo>
                <a:cubicBezTo>
                  <a:pt x="691" y="2835"/>
                  <a:pt x="669" y="2841"/>
                  <a:pt x="659" y="2855"/>
                </a:cubicBezTo>
                <a:cubicBezTo>
                  <a:pt x="640" y="2882"/>
                  <a:pt x="623" y="2910"/>
                  <a:pt x="604" y="2937"/>
                </a:cubicBezTo>
                <a:cubicBezTo>
                  <a:pt x="598" y="2946"/>
                  <a:pt x="586" y="2964"/>
                  <a:pt x="586" y="2964"/>
                </a:cubicBezTo>
                <a:cubicBezTo>
                  <a:pt x="564" y="3055"/>
                  <a:pt x="539" y="3148"/>
                  <a:pt x="458" y="3202"/>
                </a:cubicBezTo>
                <a:cubicBezTo>
                  <a:pt x="444" y="3245"/>
                  <a:pt x="411" y="3264"/>
                  <a:pt x="394" y="3303"/>
                </a:cubicBezTo>
                <a:cubicBezTo>
                  <a:pt x="375" y="3346"/>
                  <a:pt x="380" y="3373"/>
                  <a:pt x="348" y="3403"/>
                </a:cubicBezTo>
                <a:cubicBezTo>
                  <a:pt x="334" y="3446"/>
                  <a:pt x="302" y="3451"/>
                  <a:pt x="275" y="3486"/>
                </a:cubicBezTo>
                <a:cubicBezTo>
                  <a:pt x="249" y="3519"/>
                  <a:pt x="251" y="3557"/>
                  <a:pt x="220" y="3586"/>
                </a:cubicBezTo>
                <a:cubicBezTo>
                  <a:pt x="210" y="3638"/>
                  <a:pt x="209" y="3670"/>
                  <a:pt x="156" y="3687"/>
                </a:cubicBezTo>
                <a:cubicBezTo>
                  <a:pt x="130" y="3704"/>
                  <a:pt x="132" y="3745"/>
                  <a:pt x="113" y="3770"/>
                </a:cubicBezTo>
                <a:cubicBezTo>
                  <a:pt x="100" y="3788"/>
                  <a:pt x="13" y="3862"/>
                  <a:pt x="13" y="3862"/>
                </a:cubicBezTo>
                <a:cubicBezTo>
                  <a:pt x="9" y="3847"/>
                  <a:pt x="10" y="3624"/>
                  <a:pt x="10" y="3556"/>
                </a:cubicBezTo>
                <a:cubicBezTo>
                  <a:pt x="10" y="3488"/>
                  <a:pt x="12" y="3488"/>
                  <a:pt x="12" y="3453"/>
                </a:cubicBezTo>
                <a:cubicBezTo>
                  <a:pt x="10" y="3409"/>
                  <a:pt x="10" y="3391"/>
                  <a:pt x="10" y="3343"/>
                </a:cubicBezTo>
                <a:cubicBezTo>
                  <a:pt x="10" y="3211"/>
                  <a:pt x="0" y="3126"/>
                  <a:pt x="9" y="3036"/>
                </a:cubicBezTo>
                <a:cubicBezTo>
                  <a:pt x="6" y="2646"/>
                  <a:pt x="14" y="2765"/>
                  <a:pt x="7" y="2361"/>
                </a:cubicBezTo>
                <a:cubicBezTo>
                  <a:pt x="3" y="2107"/>
                  <a:pt x="12" y="1449"/>
                  <a:pt x="12" y="1209"/>
                </a:cubicBezTo>
                <a:cubicBezTo>
                  <a:pt x="4" y="1102"/>
                  <a:pt x="16" y="925"/>
                  <a:pt x="10" y="811"/>
                </a:cubicBezTo>
                <a:cubicBezTo>
                  <a:pt x="4" y="678"/>
                  <a:pt x="18" y="561"/>
                  <a:pt x="9" y="426"/>
                </a:cubicBezTo>
                <a:cubicBezTo>
                  <a:pt x="5" y="314"/>
                  <a:pt x="7" y="207"/>
                  <a:pt x="12" y="142"/>
                </a:cubicBezTo>
                <a:cubicBezTo>
                  <a:pt x="12" y="78"/>
                  <a:pt x="10" y="60"/>
                  <a:pt x="10" y="39"/>
                </a:cubicBezTo>
                <a:cubicBezTo>
                  <a:pt x="13" y="30"/>
                  <a:pt x="4" y="18"/>
                  <a:pt x="13" y="13"/>
                </a:cubicBezTo>
                <a:cubicBezTo>
                  <a:pt x="18" y="10"/>
                  <a:pt x="153" y="15"/>
                  <a:pt x="85" y="10"/>
                </a:cubicBez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5E466955-A5CA-D3D0-86ED-D1DED28F4013}"/>
              </a:ext>
            </a:extLst>
          </p:cNvPr>
          <p:cNvSpPr>
            <a:spLocks/>
          </p:cNvSpPr>
          <p:nvPr/>
        </p:nvSpPr>
        <p:spPr bwMode="auto">
          <a:xfrm>
            <a:off x="2362200" y="1312271"/>
            <a:ext cx="298450" cy="1590675"/>
          </a:xfrm>
          <a:custGeom>
            <a:avLst/>
            <a:gdLst>
              <a:gd name="T0" fmla="*/ 298450 w 261"/>
              <a:gd name="T1" fmla="*/ 0 h 1113"/>
              <a:gd name="T2" fmla="*/ 274437 w 261"/>
              <a:gd name="T3" fmla="*/ 25725 h 1113"/>
              <a:gd name="T4" fmla="*/ 243563 w 261"/>
              <a:gd name="T5" fmla="*/ 141489 h 1113"/>
              <a:gd name="T6" fmla="*/ 226410 w 261"/>
              <a:gd name="T7" fmla="*/ 184364 h 1113"/>
              <a:gd name="T8" fmla="*/ 219549 w 261"/>
              <a:gd name="T9" fmla="*/ 252964 h 1113"/>
              <a:gd name="T10" fmla="*/ 195536 w 261"/>
              <a:gd name="T11" fmla="*/ 321565 h 1113"/>
              <a:gd name="T12" fmla="*/ 174953 w 261"/>
              <a:gd name="T13" fmla="*/ 338715 h 1113"/>
              <a:gd name="T14" fmla="*/ 147510 w 261"/>
              <a:gd name="T15" fmla="*/ 403028 h 1113"/>
              <a:gd name="T16" fmla="*/ 153227 w 261"/>
              <a:gd name="T17" fmla="*/ 441616 h 1113"/>
              <a:gd name="T18" fmla="*/ 126927 w 261"/>
              <a:gd name="T19" fmla="*/ 488779 h 1113"/>
              <a:gd name="T20" fmla="*/ 144079 w 261"/>
              <a:gd name="T21" fmla="*/ 574530 h 1113"/>
              <a:gd name="T22" fmla="*/ 154371 w 261"/>
              <a:gd name="T23" fmla="*/ 578817 h 1113"/>
              <a:gd name="T24" fmla="*/ 161232 w 261"/>
              <a:gd name="T25" fmla="*/ 634555 h 1113"/>
              <a:gd name="T26" fmla="*/ 174953 w 261"/>
              <a:gd name="T27" fmla="*/ 737456 h 1113"/>
              <a:gd name="T28" fmla="*/ 171523 w 261"/>
              <a:gd name="T29" fmla="*/ 763181 h 1113"/>
              <a:gd name="T30" fmla="*/ 161232 w 261"/>
              <a:gd name="T31" fmla="*/ 771756 h 1113"/>
              <a:gd name="T32" fmla="*/ 130357 w 261"/>
              <a:gd name="T33" fmla="*/ 900382 h 1113"/>
              <a:gd name="T34" fmla="*/ 133788 w 261"/>
              <a:gd name="T35" fmla="*/ 998995 h 1113"/>
              <a:gd name="T36" fmla="*/ 113205 w 261"/>
              <a:gd name="T37" fmla="*/ 1071883 h 1113"/>
              <a:gd name="T38" fmla="*/ 99483 w 261"/>
              <a:gd name="T39" fmla="*/ 1097609 h 1113"/>
              <a:gd name="T40" fmla="*/ 75470 w 261"/>
              <a:gd name="T41" fmla="*/ 1153347 h 1113"/>
              <a:gd name="T42" fmla="*/ 78901 w 261"/>
              <a:gd name="T43" fmla="*/ 1256247 h 1113"/>
              <a:gd name="T44" fmla="*/ 72040 w 261"/>
              <a:gd name="T45" fmla="*/ 1281973 h 1113"/>
              <a:gd name="T46" fmla="*/ 41166 w 261"/>
              <a:gd name="T47" fmla="*/ 1423461 h 1113"/>
              <a:gd name="T48" fmla="*/ 13722 w 261"/>
              <a:gd name="T49" fmla="*/ 1552087 h 1113"/>
              <a:gd name="T50" fmla="*/ 0 w 261"/>
              <a:gd name="T51" fmla="*/ 1590675 h 111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61" h="1113">
                <a:moveTo>
                  <a:pt x="261" y="0"/>
                </a:moveTo>
                <a:cubicBezTo>
                  <a:pt x="257" y="12"/>
                  <a:pt x="251" y="11"/>
                  <a:pt x="240" y="18"/>
                </a:cubicBezTo>
                <a:cubicBezTo>
                  <a:pt x="231" y="45"/>
                  <a:pt x="222" y="72"/>
                  <a:pt x="213" y="99"/>
                </a:cubicBezTo>
                <a:cubicBezTo>
                  <a:pt x="209" y="112"/>
                  <a:pt x="210" y="121"/>
                  <a:pt x="198" y="129"/>
                </a:cubicBezTo>
                <a:cubicBezTo>
                  <a:pt x="186" y="148"/>
                  <a:pt x="189" y="151"/>
                  <a:pt x="192" y="177"/>
                </a:cubicBezTo>
                <a:cubicBezTo>
                  <a:pt x="187" y="197"/>
                  <a:pt x="182" y="208"/>
                  <a:pt x="171" y="225"/>
                </a:cubicBezTo>
                <a:cubicBezTo>
                  <a:pt x="167" y="231"/>
                  <a:pt x="153" y="237"/>
                  <a:pt x="153" y="237"/>
                </a:cubicBezTo>
                <a:cubicBezTo>
                  <a:pt x="141" y="255"/>
                  <a:pt x="135" y="263"/>
                  <a:pt x="129" y="282"/>
                </a:cubicBezTo>
                <a:cubicBezTo>
                  <a:pt x="126" y="291"/>
                  <a:pt x="134" y="309"/>
                  <a:pt x="134" y="309"/>
                </a:cubicBezTo>
                <a:cubicBezTo>
                  <a:pt x="133" y="320"/>
                  <a:pt x="111" y="331"/>
                  <a:pt x="111" y="342"/>
                </a:cubicBezTo>
                <a:cubicBezTo>
                  <a:pt x="111" y="350"/>
                  <a:pt x="122" y="397"/>
                  <a:pt x="126" y="402"/>
                </a:cubicBezTo>
                <a:cubicBezTo>
                  <a:pt x="128" y="404"/>
                  <a:pt x="132" y="404"/>
                  <a:pt x="135" y="405"/>
                </a:cubicBezTo>
                <a:cubicBezTo>
                  <a:pt x="139" y="418"/>
                  <a:pt x="136" y="430"/>
                  <a:pt x="141" y="444"/>
                </a:cubicBezTo>
                <a:cubicBezTo>
                  <a:pt x="143" y="479"/>
                  <a:pt x="137" y="492"/>
                  <a:pt x="153" y="516"/>
                </a:cubicBezTo>
                <a:cubicBezTo>
                  <a:pt x="152" y="522"/>
                  <a:pt x="153" y="529"/>
                  <a:pt x="150" y="534"/>
                </a:cubicBezTo>
                <a:cubicBezTo>
                  <a:pt x="148" y="537"/>
                  <a:pt x="143" y="537"/>
                  <a:pt x="141" y="540"/>
                </a:cubicBezTo>
                <a:cubicBezTo>
                  <a:pt x="125" y="565"/>
                  <a:pt x="123" y="603"/>
                  <a:pt x="114" y="630"/>
                </a:cubicBezTo>
                <a:cubicBezTo>
                  <a:pt x="118" y="660"/>
                  <a:pt x="121" y="667"/>
                  <a:pt x="117" y="699"/>
                </a:cubicBezTo>
                <a:cubicBezTo>
                  <a:pt x="116" y="704"/>
                  <a:pt x="102" y="743"/>
                  <a:pt x="99" y="750"/>
                </a:cubicBezTo>
                <a:cubicBezTo>
                  <a:pt x="96" y="757"/>
                  <a:pt x="89" y="761"/>
                  <a:pt x="87" y="768"/>
                </a:cubicBezTo>
                <a:cubicBezTo>
                  <a:pt x="82" y="783"/>
                  <a:pt x="82" y="802"/>
                  <a:pt x="66" y="807"/>
                </a:cubicBezTo>
                <a:cubicBezTo>
                  <a:pt x="89" y="822"/>
                  <a:pt x="77" y="856"/>
                  <a:pt x="69" y="879"/>
                </a:cubicBezTo>
                <a:cubicBezTo>
                  <a:pt x="67" y="885"/>
                  <a:pt x="63" y="897"/>
                  <a:pt x="63" y="897"/>
                </a:cubicBezTo>
                <a:cubicBezTo>
                  <a:pt x="58" y="932"/>
                  <a:pt x="47" y="963"/>
                  <a:pt x="36" y="996"/>
                </a:cubicBezTo>
                <a:cubicBezTo>
                  <a:pt x="32" y="1027"/>
                  <a:pt x="26" y="1058"/>
                  <a:pt x="12" y="1086"/>
                </a:cubicBezTo>
                <a:cubicBezTo>
                  <a:pt x="7" y="1096"/>
                  <a:pt x="11" y="1107"/>
                  <a:pt x="0" y="1113"/>
                </a:cubicBezTo>
              </a:path>
            </a:pathLst>
          </a:custGeom>
          <a:solidFill>
            <a:srgbClr val="FFC673"/>
          </a:solidFill>
          <a:ln w="12700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16222D64-87BC-52A0-6B56-AF795CEC0140}"/>
              </a:ext>
            </a:extLst>
          </p:cNvPr>
          <p:cNvSpPr>
            <a:spLocks/>
          </p:cNvSpPr>
          <p:nvPr/>
        </p:nvSpPr>
        <p:spPr bwMode="auto">
          <a:xfrm>
            <a:off x="2346325" y="2833096"/>
            <a:ext cx="115888" cy="1636713"/>
          </a:xfrm>
          <a:custGeom>
            <a:avLst/>
            <a:gdLst>
              <a:gd name="T0" fmla="*/ 40902 w 102"/>
              <a:gd name="T1" fmla="*/ 0 h 1146"/>
              <a:gd name="T2" fmla="*/ 10225 w 102"/>
              <a:gd name="T3" fmla="*/ 77123 h 1146"/>
              <a:gd name="T4" fmla="*/ 3408 w 102"/>
              <a:gd name="T5" fmla="*/ 119968 h 1146"/>
              <a:gd name="T6" fmla="*/ 0 w 102"/>
              <a:gd name="T7" fmla="*/ 141391 h 1146"/>
              <a:gd name="T8" fmla="*/ 3408 w 102"/>
              <a:gd name="T9" fmla="*/ 197091 h 1146"/>
              <a:gd name="T10" fmla="*/ 10225 w 102"/>
              <a:gd name="T11" fmla="*/ 222799 h 1146"/>
              <a:gd name="T12" fmla="*/ 20451 w 102"/>
              <a:gd name="T13" fmla="*/ 287067 h 1146"/>
              <a:gd name="T14" fmla="*/ 51127 w 102"/>
              <a:gd name="T15" fmla="*/ 317060 h 1146"/>
              <a:gd name="T16" fmla="*/ 81803 w 102"/>
              <a:gd name="T17" fmla="*/ 462736 h 1146"/>
              <a:gd name="T18" fmla="*/ 64761 w 102"/>
              <a:gd name="T19" fmla="*/ 535574 h 1146"/>
              <a:gd name="T20" fmla="*/ 54536 w 102"/>
              <a:gd name="T21" fmla="*/ 582704 h 1146"/>
              <a:gd name="T22" fmla="*/ 37493 w 102"/>
              <a:gd name="T23" fmla="*/ 689819 h 1146"/>
              <a:gd name="T24" fmla="*/ 71578 w 102"/>
              <a:gd name="T25" fmla="*/ 732665 h 1146"/>
              <a:gd name="T26" fmla="*/ 98846 w 102"/>
              <a:gd name="T27" fmla="*/ 796934 h 1146"/>
              <a:gd name="T28" fmla="*/ 109071 w 102"/>
              <a:gd name="T29" fmla="*/ 835495 h 1146"/>
              <a:gd name="T30" fmla="*/ 102254 w 102"/>
              <a:gd name="T31" fmla="*/ 994025 h 1146"/>
              <a:gd name="T32" fmla="*/ 115888 w 102"/>
              <a:gd name="T33" fmla="*/ 1062578 h 1146"/>
              <a:gd name="T34" fmla="*/ 109071 w 102"/>
              <a:gd name="T35" fmla="*/ 1113993 h 1146"/>
              <a:gd name="T36" fmla="*/ 115888 w 102"/>
              <a:gd name="T37" fmla="*/ 1148270 h 1146"/>
              <a:gd name="T38" fmla="*/ 95437 w 102"/>
              <a:gd name="T39" fmla="*/ 1199685 h 1146"/>
              <a:gd name="T40" fmla="*/ 92029 w 102"/>
              <a:gd name="T41" fmla="*/ 1268238 h 1146"/>
              <a:gd name="T42" fmla="*/ 85212 w 102"/>
              <a:gd name="T43" fmla="*/ 1293946 h 1146"/>
              <a:gd name="T44" fmla="*/ 71578 w 102"/>
              <a:gd name="T45" fmla="*/ 1358215 h 1146"/>
              <a:gd name="T46" fmla="*/ 85212 w 102"/>
              <a:gd name="T47" fmla="*/ 1396776 h 1146"/>
              <a:gd name="T48" fmla="*/ 61352 w 102"/>
              <a:gd name="T49" fmla="*/ 1422484 h 1146"/>
              <a:gd name="T50" fmla="*/ 68169 w 102"/>
              <a:gd name="T51" fmla="*/ 1491037 h 1146"/>
              <a:gd name="T52" fmla="*/ 74986 w 102"/>
              <a:gd name="T53" fmla="*/ 1516745 h 1146"/>
              <a:gd name="T54" fmla="*/ 51127 w 102"/>
              <a:gd name="T55" fmla="*/ 1623859 h 1146"/>
              <a:gd name="T56" fmla="*/ 40902 w 102"/>
              <a:gd name="T57" fmla="*/ 1632428 h 1146"/>
              <a:gd name="T58" fmla="*/ 47719 w 102"/>
              <a:gd name="T59" fmla="*/ 1636713 h 114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02" h="1146">
                <a:moveTo>
                  <a:pt x="36" y="0"/>
                </a:moveTo>
                <a:cubicBezTo>
                  <a:pt x="18" y="12"/>
                  <a:pt x="13" y="34"/>
                  <a:pt x="9" y="54"/>
                </a:cubicBezTo>
                <a:cubicBezTo>
                  <a:pt x="7" y="64"/>
                  <a:pt x="5" y="74"/>
                  <a:pt x="3" y="84"/>
                </a:cubicBezTo>
                <a:cubicBezTo>
                  <a:pt x="2" y="89"/>
                  <a:pt x="0" y="99"/>
                  <a:pt x="0" y="99"/>
                </a:cubicBezTo>
                <a:cubicBezTo>
                  <a:pt x="1" y="112"/>
                  <a:pt x="1" y="125"/>
                  <a:pt x="3" y="138"/>
                </a:cubicBezTo>
                <a:cubicBezTo>
                  <a:pt x="4" y="144"/>
                  <a:pt x="9" y="156"/>
                  <a:pt x="9" y="156"/>
                </a:cubicBezTo>
                <a:cubicBezTo>
                  <a:pt x="11" y="181"/>
                  <a:pt x="6" y="186"/>
                  <a:pt x="18" y="201"/>
                </a:cubicBezTo>
                <a:cubicBezTo>
                  <a:pt x="25" y="210"/>
                  <a:pt x="45" y="222"/>
                  <a:pt x="45" y="222"/>
                </a:cubicBezTo>
                <a:cubicBezTo>
                  <a:pt x="61" y="254"/>
                  <a:pt x="63" y="289"/>
                  <a:pt x="72" y="324"/>
                </a:cubicBezTo>
                <a:cubicBezTo>
                  <a:pt x="70" y="351"/>
                  <a:pt x="74" y="358"/>
                  <a:pt x="57" y="375"/>
                </a:cubicBezTo>
                <a:cubicBezTo>
                  <a:pt x="49" y="398"/>
                  <a:pt x="52" y="387"/>
                  <a:pt x="48" y="408"/>
                </a:cubicBezTo>
                <a:cubicBezTo>
                  <a:pt x="46" y="436"/>
                  <a:pt x="39" y="457"/>
                  <a:pt x="33" y="483"/>
                </a:cubicBezTo>
                <a:cubicBezTo>
                  <a:pt x="38" y="511"/>
                  <a:pt x="44" y="500"/>
                  <a:pt x="63" y="513"/>
                </a:cubicBezTo>
                <a:cubicBezTo>
                  <a:pt x="73" y="528"/>
                  <a:pt x="80" y="542"/>
                  <a:pt x="87" y="558"/>
                </a:cubicBezTo>
                <a:cubicBezTo>
                  <a:pt x="91" y="567"/>
                  <a:pt x="96" y="585"/>
                  <a:pt x="96" y="585"/>
                </a:cubicBezTo>
                <a:cubicBezTo>
                  <a:pt x="98" y="622"/>
                  <a:pt x="102" y="660"/>
                  <a:pt x="90" y="696"/>
                </a:cubicBezTo>
                <a:cubicBezTo>
                  <a:pt x="93" y="724"/>
                  <a:pt x="95" y="723"/>
                  <a:pt x="102" y="744"/>
                </a:cubicBezTo>
                <a:cubicBezTo>
                  <a:pt x="100" y="756"/>
                  <a:pt x="95" y="768"/>
                  <a:pt x="96" y="780"/>
                </a:cubicBezTo>
                <a:cubicBezTo>
                  <a:pt x="97" y="788"/>
                  <a:pt x="102" y="804"/>
                  <a:pt x="102" y="804"/>
                </a:cubicBezTo>
                <a:cubicBezTo>
                  <a:pt x="99" y="824"/>
                  <a:pt x="100" y="829"/>
                  <a:pt x="84" y="840"/>
                </a:cubicBezTo>
                <a:cubicBezTo>
                  <a:pt x="83" y="856"/>
                  <a:pt x="83" y="872"/>
                  <a:pt x="81" y="888"/>
                </a:cubicBezTo>
                <a:cubicBezTo>
                  <a:pt x="80" y="894"/>
                  <a:pt x="75" y="906"/>
                  <a:pt x="75" y="906"/>
                </a:cubicBezTo>
                <a:cubicBezTo>
                  <a:pt x="72" y="930"/>
                  <a:pt x="69" y="932"/>
                  <a:pt x="63" y="951"/>
                </a:cubicBezTo>
                <a:cubicBezTo>
                  <a:pt x="66" y="961"/>
                  <a:pt x="72" y="968"/>
                  <a:pt x="75" y="978"/>
                </a:cubicBezTo>
                <a:cubicBezTo>
                  <a:pt x="71" y="990"/>
                  <a:pt x="66" y="992"/>
                  <a:pt x="54" y="996"/>
                </a:cubicBezTo>
                <a:cubicBezTo>
                  <a:pt x="36" y="1023"/>
                  <a:pt x="51" y="1018"/>
                  <a:pt x="60" y="1044"/>
                </a:cubicBezTo>
                <a:cubicBezTo>
                  <a:pt x="62" y="1050"/>
                  <a:pt x="66" y="1062"/>
                  <a:pt x="66" y="1062"/>
                </a:cubicBezTo>
                <a:cubicBezTo>
                  <a:pt x="62" y="1088"/>
                  <a:pt x="53" y="1112"/>
                  <a:pt x="45" y="1137"/>
                </a:cubicBezTo>
                <a:cubicBezTo>
                  <a:pt x="44" y="1140"/>
                  <a:pt x="37" y="1140"/>
                  <a:pt x="36" y="1143"/>
                </a:cubicBezTo>
                <a:cubicBezTo>
                  <a:pt x="35" y="1145"/>
                  <a:pt x="40" y="1145"/>
                  <a:pt x="42" y="1146"/>
                </a:cubicBezTo>
              </a:path>
            </a:pathLst>
          </a:custGeom>
          <a:solidFill>
            <a:srgbClr val="FFC673"/>
          </a:solidFill>
          <a:ln w="12700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1A332E80-C752-9F33-FA6E-7347E2234B2C}"/>
              </a:ext>
            </a:extLst>
          </p:cNvPr>
          <p:cNvSpPr>
            <a:spLocks/>
          </p:cNvSpPr>
          <p:nvPr/>
        </p:nvSpPr>
        <p:spPr bwMode="auto">
          <a:xfrm>
            <a:off x="2292350" y="2313984"/>
            <a:ext cx="271463" cy="476250"/>
          </a:xfrm>
          <a:custGeom>
            <a:avLst/>
            <a:gdLst>
              <a:gd name="T0" fmla="*/ 185557 w 237"/>
              <a:gd name="T1" fmla="*/ 4278 h 334"/>
              <a:gd name="T2" fmla="*/ 161503 w 237"/>
              <a:gd name="T3" fmla="*/ 8555 h 334"/>
              <a:gd name="T4" fmla="*/ 154631 w 237"/>
              <a:gd name="T5" fmla="*/ 21388 h 334"/>
              <a:gd name="T6" fmla="*/ 109960 w 237"/>
              <a:gd name="T7" fmla="*/ 51332 h 334"/>
              <a:gd name="T8" fmla="*/ 41235 w 237"/>
              <a:gd name="T9" fmla="*/ 81276 h 334"/>
              <a:gd name="T10" fmla="*/ 0 w 237"/>
              <a:gd name="T11" fmla="*/ 153997 h 334"/>
              <a:gd name="T12" fmla="*/ 27490 w 237"/>
              <a:gd name="T13" fmla="*/ 218162 h 334"/>
              <a:gd name="T14" fmla="*/ 65289 w 237"/>
              <a:gd name="T15" fmla="*/ 329382 h 334"/>
              <a:gd name="T16" fmla="*/ 92778 w 237"/>
              <a:gd name="T17" fmla="*/ 449158 h 334"/>
              <a:gd name="T18" fmla="*/ 130577 w 237"/>
              <a:gd name="T19" fmla="*/ 461991 h 334"/>
              <a:gd name="T20" fmla="*/ 171812 w 237"/>
              <a:gd name="T21" fmla="*/ 453436 h 334"/>
              <a:gd name="T22" fmla="*/ 206174 w 237"/>
              <a:gd name="T23" fmla="*/ 316549 h 334"/>
              <a:gd name="T24" fmla="*/ 216483 w 237"/>
              <a:gd name="T25" fmla="*/ 269495 h 334"/>
              <a:gd name="T26" fmla="*/ 247409 w 237"/>
              <a:gd name="T27" fmla="*/ 175385 h 334"/>
              <a:gd name="T28" fmla="*/ 209611 w 237"/>
              <a:gd name="T29" fmla="*/ 29944 h 334"/>
              <a:gd name="T30" fmla="*/ 185557 w 237"/>
              <a:gd name="T31" fmla="*/ 4278 h 33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37" h="334">
                <a:moveTo>
                  <a:pt x="162" y="3"/>
                </a:moveTo>
                <a:cubicBezTo>
                  <a:pt x="155" y="4"/>
                  <a:pt x="147" y="3"/>
                  <a:pt x="141" y="6"/>
                </a:cubicBezTo>
                <a:cubicBezTo>
                  <a:pt x="138" y="7"/>
                  <a:pt x="138" y="13"/>
                  <a:pt x="135" y="15"/>
                </a:cubicBezTo>
                <a:cubicBezTo>
                  <a:pt x="123" y="26"/>
                  <a:pt x="111" y="32"/>
                  <a:pt x="96" y="36"/>
                </a:cubicBezTo>
                <a:cubicBezTo>
                  <a:pt x="81" y="58"/>
                  <a:pt x="63" y="55"/>
                  <a:pt x="36" y="57"/>
                </a:cubicBezTo>
                <a:cubicBezTo>
                  <a:pt x="13" y="63"/>
                  <a:pt x="5" y="87"/>
                  <a:pt x="0" y="108"/>
                </a:cubicBezTo>
                <a:cubicBezTo>
                  <a:pt x="4" y="142"/>
                  <a:pt x="1" y="138"/>
                  <a:pt x="24" y="153"/>
                </a:cubicBezTo>
                <a:cubicBezTo>
                  <a:pt x="40" y="178"/>
                  <a:pt x="41" y="206"/>
                  <a:pt x="57" y="231"/>
                </a:cubicBezTo>
                <a:cubicBezTo>
                  <a:pt x="58" y="243"/>
                  <a:pt x="65" y="306"/>
                  <a:pt x="81" y="315"/>
                </a:cubicBezTo>
                <a:cubicBezTo>
                  <a:pt x="90" y="320"/>
                  <a:pt x="104" y="322"/>
                  <a:pt x="114" y="324"/>
                </a:cubicBezTo>
                <a:cubicBezTo>
                  <a:pt x="129" y="334"/>
                  <a:pt x="135" y="323"/>
                  <a:pt x="150" y="318"/>
                </a:cubicBezTo>
                <a:cubicBezTo>
                  <a:pt x="160" y="287"/>
                  <a:pt x="162" y="250"/>
                  <a:pt x="180" y="222"/>
                </a:cubicBezTo>
                <a:cubicBezTo>
                  <a:pt x="183" y="211"/>
                  <a:pt x="186" y="200"/>
                  <a:pt x="189" y="189"/>
                </a:cubicBezTo>
                <a:cubicBezTo>
                  <a:pt x="185" y="167"/>
                  <a:pt x="193" y="131"/>
                  <a:pt x="216" y="123"/>
                </a:cubicBezTo>
                <a:cubicBezTo>
                  <a:pt x="237" y="91"/>
                  <a:pt x="209" y="44"/>
                  <a:pt x="183" y="21"/>
                </a:cubicBezTo>
                <a:cubicBezTo>
                  <a:pt x="159" y="0"/>
                  <a:pt x="169" y="18"/>
                  <a:pt x="162" y="3"/>
                </a:cubicBez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DB89202F-F2C8-F20B-BD72-C240B886684C}"/>
              </a:ext>
            </a:extLst>
          </p:cNvPr>
          <p:cNvSpPr>
            <a:spLocks/>
          </p:cNvSpPr>
          <p:nvPr/>
        </p:nvSpPr>
        <p:spPr bwMode="auto">
          <a:xfrm>
            <a:off x="2133600" y="4426946"/>
            <a:ext cx="411163" cy="1381125"/>
          </a:xfrm>
          <a:custGeom>
            <a:avLst/>
            <a:gdLst>
              <a:gd name="T0" fmla="*/ 217067 w 358"/>
              <a:gd name="T1" fmla="*/ 24255 h 968"/>
              <a:gd name="T2" fmla="*/ 144711 w 358"/>
              <a:gd name="T3" fmla="*/ 88460 h 968"/>
              <a:gd name="T4" fmla="*/ 117147 w 358"/>
              <a:gd name="T5" fmla="*/ 135544 h 968"/>
              <a:gd name="T6" fmla="*/ 96474 w 358"/>
              <a:gd name="T7" fmla="*/ 233992 h 968"/>
              <a:gd name="T8" fmla="*/ 103365 w 358"/>
              <a:gd name="T9" fmla="*/ 319599 h 968"/>
              <a:gd name="T10" fmla="*/ 75801 w 358"/>
              <a:gd name="T11" fmla="*/ 430888 h 968"/>
              <a:gd name="T12" fmla="*/ 58574 w 358"/>
              <a:gd name="T13" fmla="*/ 490813 h 968"/>
              <a:gd name="T14" fmla="*/ 41346 w 358"/>
              <a:gd name="T15" fmla="*/ 636345 h 968"/>
              <a:gd name="T16" fmla="*/ 24119 w 358"/>
              <a:gd name="T17" fmla="*/ 751914 h 968"/>
              <a:gd name="T18" fmla="*/ 41346 w 358"/>
              <a:gd name="T19" fmla="*/ 884605 h 968"/>
              <a:gd name="T20" fmla="*/ 48237 w 358"/>
              <a:gd name="T21" fmla="*/ 983053 h 968"/>
              <a:gd name="T22" fmla="*/ 0 w 358"/>
              <a:gd name="T23" fmla="*/ 1111463 h 968"/>
              <a:gd name="T24" fmla="*/ 20673 w 358"/>
              <a:gd name="T25" fmla="*/ 1197070 h 968"/>
              <a:gd name="T26" fmla="*/ 110256 w 358"/>
              <a:gd name="T27" fmla="*/ 1359723 h 968"/>
              <a:gd name="T28" fmla="*/ 213621 w 358"/>
              <a:gd name="T29" fmla="*/ 1321200 h 968"/>
              <a:gd name="T30" fmla="*/ 230849 w 358"/>
              <a:gd name="T31" fmla="*/ 1269836 h 968"/>
              <a:gd name="T32" fmla="*/ 244631 w 358"/>
              <a:gd name="T33" fmla="*/ 1235593 h 968"/>
              <a:gd name="T34" fmla="*/ 241185 w 358"/>
              <a:gd name="T35" fmla="*/ 1158547 h 968"/>
              <a:gd name="T36" fmla="*/ 223958 w 358"/>
              <a:gd name="T37" fmla="*/ 1034417 h 968"/>
              <a:gd name="T38" fmla="*/ 144711 w 358"/>
              <a:gd name="T39" fmla="*/ 974492 h 968"/>
              <a:gd name="T40" fmla="*/ 137820 w 358"/>
              <a:gd name="T41" fmla="*/ 901726 h 968"/>
              <a:gd name="T42" fmla="*/ 186057 w 358"/>
              <a:gd name="T43" fmla="*/ 841801 h 968"/>
              <a:gd name="T44" fmla="*/ 234294 w 358"/>
              <a:gd name="T45" fmla="*/ 747634 h 968"/>
              <a:gd name="T46" fmla="*/ 251522 w 358"/>
              <a:gd name="T47" fmla="*/ 777596 h 968"/>
              <a:gd name="T48" fmla="*/ 296313 w 358"/>
              <a:gd name="T49" fmla="*/ 884605 h 968"/>
              <a:gd name="T50" fmla="*/ 330768 w 358"/>
              <a:gd name="T51" fmla="*/ 756194 h 968"/>
              <a:gd name="T52" fmla="*/ 341105 w 358"/>
              <a:gd name="T53" fmla="*/ 700550 h 968"/>
              <a:gd name="T54" fmla="*/ 351441 w 358"/>
              <a:gd name="T55" fmla="*/ 619223 h 968"/>
              <a:gd name="T56" fmla="*/ 375560 w 358"/>
              <a:gd name="T57" fmla="*/ 439449 h 968"/>
              <a:gd name="T58" fmla="*/ 406569 w 358"/>
              <a:gd name="T59" fmla="*/ 242553 h 968"/>
              <a:gd name="T60" fmla="*/ 344550 w 358"/>
              <a:gd name="T61" fmla="*/ 49937 h 968"/>
              <a:gd name="T62" fmla="*/ 296313 w 358"/>
              <a:gd name="T63" fmla="*/ 11414 h 968"/>
              <a:gd name="T64" fmla="*/ 258413 w 358"/>
              <a:gd name="T65" fmla="*/ 24255 h 968"/>
              <a:gd name="T66" fmla="*/ 277937 w 358"/>
              <a:gd name="T67" fmla="*/ 2854 h 968"/>
              <a:gd name="T68" fmla="*/ 234294 w 358"/>
              <a:gd name="T69" fmla="*/ 37096 h 96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58" h="968">
                <a:moveTo>
                  <a:pt x="240" y="5"/>
                </a:moveTo>
                <a:cubicBezTo>
                  <a:pt x="224" y="10"/>
                  <a:pt x="204" y="7"/>
                  <a:pt x="189" y="17"/>
                </a:cubicBezTo>
                <a:cubicBezTo>
                  <a:pt x="180" y="23"/>
                  <a:pt x="161" y="31"/>
                  <a:pt x="153" y="38"/>
                </a:cubicBezTo>
                <a:cubicBezTo>
                  <a:pt x="122" y="65"/>
                  <a:pt x="146" y="48"/>
                  <a:pt x="126" y="62"/>
                </a:cubicBezTo>
                <a:cubicBezTo>
                  <a:pt x="120" y="71"/>
                  <a:pt x="117" y="81"/>
                  <a:pt x="111" y="89"/>
                </a:cubicBezTo>
                <a:cubicBezTo>
                  <a:pt x="109" y="92"/>
                  <a:pt x="105" y="92"/>
                  <a:pt x="102" y="95"/>
                </a:cubicBezTo>
                <a:cubicBezTo>
                  <a:pt x="98" y="99"/>
                  <a:pt x="96" y="103"/>
                  <a:pt x="93" y="107"/>
                </a:cubicBezTo>
                <a:cubicBezTo>
                  <a:pt x="79" y="148"/>
                  <a:pt x="94" y="98"/>
                  <a:pt x="84" y="164"/>
                </a:cubicBezTo>
                <a:cubicBezTo>
                  <a:pt x="83" y="170"/>
                  <a:pt x="78" y="182"/>
                  <a:pt x="78" y="182"/>
                </a:cubicBezTo>
                <a:cubicBezTo>
                  <a:pt x="84" y="242"/>
                  <a:pt x="74" y="191"/>
                  <a:pt x="90" y="224"/>
                </a:cubicBezTo>
                <a:cubicBezTo>
                  <a:pt x="93" y="230"/>
                  <a:pt x="96" y="242"/>
                  <a:pt x="96" y="242"/>
                </a:cubicBezTo>
                <a:cubicBezTo>
                  <a:pt x="91" y="265"/>
                  <a:pt x="73" y="280"/>
                  <a:pt x="66" y="302"/>
                </a:cubicBezTo>
                <a:cubicBezTo>
                  <a:pt x="65" y="310"/>
                  <a:pt x="66" y="318"/>
                  <a:pt x="63" y="326"/>
                </a:cubicBezTo>
                <a:cubicBezTo>
                  <a:pt x="61" y="333"/>
                  <a:pt x="51" y="344"/>
                  <a:pt x="51" y="344"/>
                </a:cubicBezTo>
                <a:cubicBezTo>
                  <a:pt x="48" y="364"/>
                  <a:pt x="47" y="378"/>
                  <a:pt x="33" y="392"/>
                </a:cubicBezTo>
                <a:cubicBezTo>
                  <a:pt x="30" y="411"/>
                  <a:pt x="30" y="427"/>
                  <a:pt x="36" y="446"/>
                </a:cubicBezTo>
                <a:cubicBezTo>
                  <a:pt x="33" y="456"/>
                  <a:pt x="27" y="463"/>
                  <a:pt x="24" y="473"/>
                </a:cubicBezTo>
                <a:cubicBezTo>
                  <a:pt x="29" y="489"/>
                  <a:pt x="25" y="510"/>
                  <a:pt x="21" y="527"/>
                </a:cubicBezTo>
                <a:cubicBezTo>
                  <a:pt x="20" y="533"/>
                  <a:pt x="15" y="545"/>
                  <a:pt x="15" y="545"/>
                </a:cubicBezTo>
                <a:cubicBezTo>
                  <a:pt x="19" y="570"/>
                  <a:pt x="30" y="595"/>
                  <a:pt x="36" y="620"/>
                </a:cubicBezTo>
                <a:cubicBezTo>
                  <a:pt x="38" y="629"/>
                  <a:pt x="45" y="647"/>
                  <a:pt x="45" y="647"/>
                </a:cubicBezTo>
                <a:cubicBezTo>
                  <a:pt x="44" y="661"/>
                  <a:pt x="45" y="675"/>
                  <a:pt x="42" y="689"/>
                </a:cubicBezTo>
                <a:cubicBezTo>
                  <a:pt x="40" y="696"/>
                  <a:pt x="34" y="701"/>
                  <a:pt x="30" y="707"/>
                </a:cubicBezTo>
                <a:cubicBezTo>
                  <a:pt x="17" y="726"/>
                  <a:pt x="7" y="757"/>
                  <a:pt x="0" y="779"/>
                </a:cubicBezTo>
                <a:cubicBezTo>
                  <a:pt x="3" y="794"/>
                  <a:pt x="7" y="807"/>
                  <a:pt x="12" y="821"/>
                </a:cubicBezTo>
                <a:cubicBezTo>
                  <a:pt x="14" y="827"/>
                  <a:pt x="18" y="839"/>
                  <a:pt x="18" y="839"/>
                </a:cubicBezTo>
                <a:cubicBezTo>
                  <a:pt x="12" y="872"/>
                  <a:pt x="18" y="910"/>
                  <a:pt x="54" y="917"/>
                </a:cubicBezTo>
                <a:cubicBezTo>
                  <a:pt x="59" y="933"/>
                  <a:pt x="80" y="948"/>
                  <a:pt x="96" y="953"/>
                </a:cubicBezTo>
                <a:cubicBezTo>
                  <a:pt x="105" y="960"/>
                  <a:pt x="126" y="968"/>
                  <a:pt x="126" y="968"/>
                </a:cubicBezTo>
                <a:cubicBezTo>
                  <a:pt x="157" y="948"/>
                  <a:pt x="142" y="932"/>
                  <a:pt x="186" y="926"/>
                </a:cubicBezTo>
                <a:cubicBezTo>
                  <a:pt x="196" y="912"/>
                  <a:pt x="191" y="920"/>
                  <a:pt x="198" y="899"/>
                </a:cubicBezTo>
                <a:cubicBezTo>
                  <a:pt x="199" y="896"/>
                  <a:pt x="201" y="890"/>
                  <a:pt x="201" y="890"/>
                </a:cubicBezTo>
                <a:cubicBezTo>
                  <a:pt x="202" y="883"/>
                  <a:pt x="201" y="875"/>
                  <a:pt x="204" y="869"/>
                </a:cubicBezTo>
                <a:cubicBezTo>
                  <a:pt x="205" y="866"/>
                  <a:pt x="211" y="869"/>
                  <a:pt x="213" y="866"/>
                </a:cubicBezTo>
                <a:cubicBezTo>
                  <a:pt x="217" y="861"/>
                  <a:pt x="219" y="848"/>
                  <a:pt x="219" y="848"/>
                </a:cubicBezTo>
                <a:cubicBezTo>
                  <a:pt x="215" y="824"/>
                  <a:pt x="218" y="836"/>
                  <a:pt x="210" y="812"/>
                </a:cubicBezTo>
                <a:cubicBezTo>
                  <a:pt x="209" y="809"/>
                  <a:pt x="207" y="803"/>
                  <a:pt x="207" y="803"/>
                </a:cubicBezTo>
                <a:cubicBezTo>
                  <a:pt x="205" y="782"/>
                  <a:pt x="205" y="742"/>
                  <a:pt x="195" y="725"/>
                </a:cubicBezTo>
                <a:cubicBezTo>
                  <a:pt x="190" y="716"/>
                  <a:pt x="187" y="701"/>
                  <a:pt x="177" y="698"/>
                </a:cubicBezTo>
                <a:cubicBezTo>
                  <a:pt x="160" y="692"/>
                  <a:pt x="143" y="689"/>
                  <a:pt x="126" y="683"/>
                </a:cubicBezTo>
                <a:cubicBezTo>
                  <a:pt x="112" y="662"/>
                  <a:pt x="116" y="672"/>
                  <a:pt x="111" y="656"/>
                </a:cubicBezTo>
                <a:cubicBezTo>
                  <a:pt x="112" y="650"/>
                  <a:pt x="113" y="636"/>
                  <a:pt x="120" y="632"/>
                </a:cubicBezTo>
                <a:cubicBezTo>
                  <a:pt x="125" y="629"/>
                  <a:pt x="138" y="626"/>
                  <a:pt x="138" y="626"/>
                </a:cubicBezTo>
                <a:cubicBezTo>
                  <a:pt x="146" y="614"/>
                  <a:pt x="154" y="602"/>
                  <a:pt x="162" y="590"/>
                </a:cubicBezTo>
                <a:cubicBezTo>
                  <a:pt x="173" y="573"/>
                  <a:pt x="165" y="554"/>
                  <a:pt x="183" y="542"/>
                </a:cubicBezTo>
                <a:cubicBezTo>
                  <a:pt x="187" y="530"/>
                  <a:pt x="193" y="531"/>
                  <a:pt x="204" y="524"/>
                </a:cubicBezTo>
                <a:cubicBezTo>
                  <a:pt x="207" y="525"/>
                  <a:pt x="211" y="524"/>
                  <a:pt x="213" y="527"/>
                </a:cubicBezTo>
                <a:cubicBezTo>
                  <a:pt x="217" y="532"/>
                  <a:pt x="219" y="545"/>
                  <a:pt x="219" y="545"/>
                </a:cubicBezTo>
                <a:cubicBezTo>
                  <a:pt x="217" y="571"/>
                  <a:pt x="209" y="611"/>
                  <a:pt x="225" y="635"/>
                </a:cubicBezTo>
                <a:cubicBezTo>
                  <a:pt x="242" y="632"/>
                  <a:pt x="249" y="634"/>
                  <a:pt x="258" y="620"/>
                </a:cubicBezTo>
                <a:cubicBezTo>
                  <a:pt x="260" y="595"/>
                  <a:pt x="252" y="574"/>
                  <a:pt x="276" y="566"/>
                </a:cubicBezTo>
                <a:cubicBezTo>
                  <a:pt x="280" y="554"/>
                  <a:pt x="284" y="542"/>
                  <a:pt x="288" y="530"/>
                </a:cubicBezTo>
                <a:cubicBezTo>
                  <a:pt x="290" y="524"/>
                  <a:pt x="294" y="512"/>
                  <a:pt x="294" y="512"/>
                </a:cubicBezTo>
                <a:cubicBezTo>
                  <a:pt x="295" y="505"/>
                  <a:pt x="295" y="498"/>
                  <a:pt x="297" y="491"/>
                </a:cubicBezTo>
                <a:cubicBezTo>
                  <a:pt x="298" y="485"/>
                  <a:pt x="303" y="473"/>
                  <a:pt x="303" y="473"/>
                </a:cubicBezTo>
                <a:cubicBezTo>
                  <a:pt x="304" y="460"/>
                  <a:pt x="306" y="447"/>
                  <a:pt x="306" y="434"/>
                </a:cubicBezTo>
                <a:cubicBezTo>
                  <a:pt x="306" y="424"/>
                  <a:pt x="297" y="404"/>
                  <a:pt x="297" y="404"/>
                </a:cubicBezTo>
                <a:cubicBezTo>
                  <a:pt x="302" y="369"/>
                  <a:pt x="316" y="340"/>
                  <a:pt x="327" y="308"/>
                </a:cubicBezTo>
                <a:cubicBezTo>
                  <a:pt x="329" y="272"/>
                  <a:pt x="333" y="241"/>
                  <a:pt x="339" y="206"/>
                </a:cubicBezTo>
                <a:cubicBezTo>
                  <a:pt x="341" y="193"/>
                  <a:pt x="354" y="170"/>
                  <a:pt x="354" y="170"/>
                </a:cubicBezTo>
                <a:cubicBezTo>
                  <a:pt x="358" y="128"/>
                  <a:pt x="349" y="95"/>
                  <a:pt x="336" y="56"/>
                </a:cubicBezTo>
                <a:cubicBezTo>
                  <a:pt x="335" y="53"/>
                  <a:pt x="305" y="39"/>
                  <a:pt x="300" y="35"/>
                </a:cubicBezTo>
                <a:cubicBezTo>
                  <a:pt x="294" y="31"/>
                  <a:pt x="282" y="23"/>
                  <a:pt x="282" y="23"/>
                </a:cubicBezTo>
                <a:cubicBezTo>
                  <a:pt x="272" y="9"/>
                  <a:pt x="279" y="15"/>
                  <a:pt x="258" y="8"/>
                </a:cubicBezTo>
                <a:cubicBezTo>
                  <a:pt x="255" y="7"/>
                  <a:pt x="249" y="5"/>
                  <a:pt x="249" y="5"/>
                </a:cubicBezTo>
                <a:cubicBezTo>
                  <a:pt x="222" y="8"/>
                  <a:pt x="225" y="0"/>
                  <a:pt x="225" y="17"/>
                </a:cubicBezTo>
                <a:lnTo>
                  <a:pt x="204" y="26"/>
                </a:lnTo>
                <a:lnTo>
                  <a:pt x="242" y="2"/>
                </a:lnTo>
                <a:lnTo>
                  <a:pt x="231" y="10"/>
                </a:lnTo>
                <a:lnTo>
                  <a:pt x="204" y="26"/>
                </a:lnTo>
              </a:path>
            </a:pathLst>
          </a:custGeom>
          <a:solidFill>
            <a:schemeClr val="accent1"/>
          </a:solidFill>
          <a:ln w="12700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Line 7">
            <a:extLst>
              <a:ext uri="{FF2B5EF4-FFF2-40B4-BE49-F238E27FC236}">
                <a16:creationId xmlns:a16="http://schemas.microsoft.com/office/drawing/2014/main" id="{E41E1D57-71BF-9E72-CDCF-46FCB24A06C5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235946"/>
            <a:ext cx="0" cy="6400800"/>
          </a:xfrm>
          <a:prstGeom prst="line">
            <a:avLst/>
          </a:prstGeom>
          <a:noFill/>
          <a:ln w="3810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5E5CA11C-41CA-2D8B-B03E-70F5C596D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35946"/>
            <a:ext cx="8686800" cy="6400800"/>
          </a:xfrm>
          <a:prstGeom prst="rect">
            <a:avLst/>
          </a:prstGeom>
          <a:noFill/>
          <a:ln w="4572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C136D7B8-3005-55CB-7BEB-99DD9645E132}"/>
              </a:ext>
            </a:extLst>
          </p:cNvPr>
          <p:cNvSpPr txBox="1">
            <a:spLocks noChangeArrowheads="1"/>
          </p:cNvSpPr>
          <p:nvPr/>
        </p:nvSpPr>
        <p:spPr bwMode="auto">
          <a:xfrm rot="21220920">
            <a:off x="1828800" y="3984034"/>
            <a:ext cx="2695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chemeClr val="bg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altLang="en-US" sz="2800" dirty="0"/>
              <a:t> Bethlehem</a:t>
            </a:r>
            <a:endParaRPr lang="en-US" altLang="en-US" sz="2000" dirty="0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3DD59721-0DC4-2198-7220-ACE558CB54EC}"/>
              </a:ext>
            </a:extLst>
          </p:cNvPr>
          <p:cNvSpPr>
            <a:spLocks/>
          </p:cNvSpPr>
          <p:nvPr/>
        </p:nvSpPr>
        <p:spPr bwMode="auto">
          <a:xfrm>
            <a:off x="336550" y="312146"/>
            <a:ext cx="1797050" cy="5518150"/>
          </a:xfrm>
          <a:custGeom>
            <a:avLst/>
            <a:gdLst>
              <a:gd name="T0" fmla="*/ 97355 w 1569"/>
              <a:gd name="T1" fmla="*/ 14288 h 3862"/>
              <a:gd name="T2" fmla="*/ 1028522 w 1569"/>
              <a:gd name="T3" fmla="*/ 10002 h 3862"/>
              <a:gd name="T4" fmla="*/ 1515295 w 1569"/>
              <a:gd name="T5" fmla="*/ 12859 h 3862"/>
              <a:gd name="T6" fmla="*/ 1753527 w 1569"/>
              <a:gd name="T7" fmla="*/ 14288 h 3862"/>
              <a:gd name="T8" fmla="*/ 1762690 w 1569"/>
              <a:gd name="T9" fmla="*/ 22861 h 3862"/>
              <a:gd name="T10" fmla="*/ 1759254 w 1569"/>
              <a:gd name="T11" fmla="*/ 35721 h 3862"/>
              <a:gd name="T12" fmla="*/ 1760399 w 1569"/>
              <a:gd name="T13" fmla="*/ 91445 h 3862"/>
              <a:gd name="T14" fmla="*/ 1718021 w 1569"/>
              <a:gd name="T15" fmla="*/ 238615 h 3862"/>
              <a:gd name="T16" fmla="*/ 1707713 w 1569"/>
              <a:gd name="T17" fmla="*/ 591537 h 3862"/>
              <a:gd name="T18" fmla="*/ 1655027 w 1569"/>
              <a:gd name="T19" fmla="*/ 851584 h 3862"/>
              <a:gd name="T20" fmla="*/ 1581725 w 1569"/>
              <a:gd name="T21" fmla="*/ 983037 h 3862"/>
              <a:gd name="T22" fmla="*/ 1571417 w 1569"/>
              <a:gd name="T23" fmla="*/ 1021615 h 3862"/>
              <a:gd name="T24" fmla="*/ 1550800 w 1569"/>
              <a:gd name="T25" fmla="*/ 1048763 h 3862"/>
              <a:gd name="T26" fmla="*/ 1530184 w 1569"/>
              <a:gd name="T27" fmla="*/ 1125920 h 3862"/>
              <a:gd name="T28" fmla="*/ 1519876 w 1569"/>
              <a:gd name="T29" fmla="*/ 1165927 h 3862"/>
              <a:gd name="T30" fmla="*/ 1477498 w 1569"/>
              <a:gd name="T31" fmla="*/ 1231653 h 3862"/>
              <a:gd name="T32" fmla="*/ 1456882 w 1569"/>
              <a:gd name="T33" fmla="*/ 1308810 h 3862"/>
              <a:gd name="T34" fmla="*/ 1404196 w 1569"/>
              <a:gd name="T35" fmla="*/ 1374537 h 3862"/>
              <a:gd name="T36" fmla="*/ 1361818 w 1569"/>
              <a:gd name="T37" fmla="*/ 1544568 h 3862"/>
              <a:gd name="T38" fmla="*/ 1299969 w 1569"/>
              <a:gd name="T39" fmla="*/ 1648872 h 3862"/>
              <a:gd name="T40" fmla="*/ 1278208 w 1569"/>
              <a:gd name="T41" fmla="*/ 1740318 h 3862"/>
              <a:gd name="T42" fmla="*/ 1267900 w 1569"/>
              <a:gd name="T43" fmla="*/ 1923208 h 3862"/>
              <a:gd name="T44" fmla="*/ 1226667 w 1569"/>
              <a:gd name="T45" fmla="*/ 2040372 h 3862"/>
              <a:gd name="T46" fmla="*/ 1278208 w 1569"/>
              <a:gd name="T47" fmla="*/ 2146106 h 3862"/>
              <a:gd name="T48" fmla="*/ 1191161 w 1569"/>
              <a:gd name="T49" fmla="*/ 2321852 h 3862"/>
              <a:gd name="T50" fmla="*/ 1125876 w 1569"/>
              <a:gd name="T51" fmla="*/ 2326139 h 3862"/>
              <a:gd name="T52" fmla="*/ 1068609 w 1569"/>
              <a:gd name="T53" fmla="*/ 2288989 h 3862"/>
              <a:gd name="T54" fmla="*/ 1017068 w 1569"/>
              <a:gd name="T55" fmla="*/ 2707637 h 3862"/>
              <a:gd name="T56" fmla="*/ 974691 w 1569"/>
              <a:gd name="T57" fmla="*/ 3033411 h 3862"/>
              <a:gd name="T58" fmla="*/ 984999 w 1569"/>
              <a:gd name="T59" fmla="*/ 3256309 h 3862"/>
              <a:gd name="T60" fmla="*/ 964382 w 1569"/>
              <a:gd name="T61" fmla="*/ 3334894 h 3862"/>
              <a:gd name="T62" fmla="*/ 954074 w 1569"/>
              <a:gd name="T63" fmla="*/ 3373473 h 3862"/>
              <a:gd name="T64" fmla="*/ 901388 w 1569"/>
              <a:gd name="T65" fmla="*/ 3622090 h 3862"/>
              <a:gd name="T66" fmla="*/ 838394 w 1569"/>
              <a:gd name="T67" fmla="*/ 3764973 h 3862"/>
              <a:gd name="T68" fmla="*/ 797162 w 1569"/>
              <a:gd name="T69" fmla="*/ 4026449 h 3862"/>
              <a:gd name="T70" fmla="*/ 754784 w 1569"/>
              <a:gd name="T71" fmla="*/ 4079316 h 3862"/>
              <a:gd name="T72" fmla="*/ 691790 w 1569"/>
              <a:gd name="T73" fmla="*/ 4196480 h 3862"/>
              <a:gd name="T74" fmla="*/ 671174 w 1569"/>
              <a:gd name="T75" fmla="*/ 4235059 h 3862"/>
              <a:gd name="T76" fmla="*/ 524569 w 1569"/>
              <a:gd name="T77" fmla="*/ 4575121 h 3862"/>
              <a:gd name="T78" fmla="*/ 451267 w 1569"/>
              <a:gd name="T79" fmla="*/ 4719433 h 3862"/>
              <a:gd name="T80" fmla="*/ 398581 w 1569"/>
              <a:gd name="T81" fmla="*/ 4862316 h 3862"/>
              <a:gd name="T82" fmla="*/ 314971 w 1569"/>
              <a:gd name="T83" fmla="*/ 4980909 h 3862"/>
              <a:gd name="T84" fmla="*/ 251976 w 1569"/>
              <a:gd name="T85" fmla="*/ 5123792 h 3862"/>
              <a:gd name="T86" fmla="*/ 178674 w 1569"/>
              <a:gd name="T87" fmla="*/ 5268104 h 3862"/>
              <a:gd name="T88" fmla="*/ 129424 w 1569"/>
              <a:gd name="T89" fmla="*/ 5386697 h 3862"/>
              <a:gd name="T90" fmla="*/ 14890 w 1569"/>
              <a:gd name="T91" fmla="*/ 5518150 h 3862"/>
              <a:gd name="T92" fmla="*/ 11453 w 1569"/>
              <a:gd name="T93" fmla="*/ 5080927 h 3862"/>
              <a:gd name="T94" fmla="*/ 13744 w 1569"/>
              <a:gd name="T95" fmla="*/ 4933758 h 3862"/>
              <a:gd name="T96" fmla="*/ 11453 w 1569"/>
              <a:gd name="T97" fmla="*/ 4776586 h 3862"/>
              <a:gd name="T98" fmla="*/ 10308 w 1569"/>
              <a:gd name="T99" fmla="*/ 4337935 h 3862"/>
              <a:gd name="T100" fmla="*/ 8017 w 1569"/>
              <a:gd name="T101" fmla="*/ 3373473 h 3862"/>
              <a:gd name="T102" fmla="*/ 13744 w 1569"/>
              <a:gd name="T103" fmla="*/ 1727458 h 3862"/>
              <a:gd name="T104" fmla="*/ 11453 w 1569"/>
              <a:gd name="T105" fmla="*/ 1158783 h 3862"/>
              <a:gd name="T106" fmla="*/ 10308 w 1569"/>
              <a:gd name="T107" fmla="*/ 608683 h 3862"/>
              <a:gd name="T108" fmla="*/ 13744 w 1569"/>
              <a:gd name="T109" fmla="*/ 202894 h 3862"/>
              <a:gd name="T110" fmla="*/ 11453 w 1569"/>
              <a:gd name="T111" fmla="*/ 55724 h 3862"/>
              <a:gd name="T112" fmla="*/ 14890 w 1569"/>
              <a:gd name="T113" fmla="*/ 18575 h 3862"/>
              <a:gd name="T114" fmla="*/ 97355 w 1569"/>
              <a:gd name="T115" fmla="*/ 14288 h 386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569" h="3862">
                <a:moveTo>
                  <a:pt x="85" y="10"/>
                </a:moveTo>
                <a:cubicBezTo>
                  <a:pt x="369" y="9"/>
                  <a:pt x="632" y="9"/>
                  <a:pt x="898" y="7"/>
                </a:cubicBezTo>
                <a:cubicBezTo>
                  <a:pt x="1043" y="9"/>
                  <a:pt x="1183" y="13"/>
                  <a:pt x="1323" y="9"/>
                </a:cubicBezTo>
                <a:cubicBezTo>
                  <a:pt x="1399" y="15"/>
                  <a:pt x="1458" y="0"/>
                  <a:pt x="1531" y="10"/>
                </a:cubicBezTo>
                <a:cubicBezTo>
                  <a:pt x="1569" y="12"/>
                  <a:pt x="1538" y="14"/>
                  <a:pt x="1539" y="16"/>
                </a:cubicBezTo>
                <a:cubicBezTo>
                  <a:pt x="1540" y="18"/>
                  <a:pt x="1536" y="17"/>
                  <a:pt x="1536" y="25"/>
                </a:cubicBezTo>
                <a:cubicBezTo>
                  <a:pt x="1536" y="33"/>
                  <a:pt x="1543" y="40"/>
                  <a:pt x="1537" y="64"/>
                </a:cubicBezTo>
                <a:cubicBezTo>
                  <a:pt x="1526" y="98"/>
                  <a:pt x="1509" y="131"/>
                  <a:pt x="1500" y="167"/>
                </a:cubicBezTo>
                <a:cubicBezTo>
                  <a:pt x="1508" y="253"/>
                  <a:pt x="1512" y="329"/>
                  <a:pt x="1491" y="414"/>
                </a:cubicBezTo>
                <a:cubicBezTo>
                  <a:pt x="1484" y="519"/>
                  <a:pt x="1505" y="539"/>
                  <a:pt x="1445" y="596"/>
                </a:cubicBezTo>
                <a:cubicBezTo>
                  <a:pt x="1432" y="636"/>
                  <a:pt x="1411" y="660"/>
                  <a:pt x="1381" y="688"/>
                </a:cubicBezTo>
                <a:cubicBezTo>
                  <a:pt x="1378" y="697"/>
                  <a:pt x="1377" y="707"/>
                  <a:pt x="1372" y="715"/>
                </a:cubicBezTo>
                <a:cubicBezTo>
                  <a:pt x="1368" y="723"/>
                  <a:pt x="1358" y="726"/>
                  <a:pt x="1354" y="734"/>
                </a:cubicBezTo>
                <a:cubicBezTo>
                  <a:pt x="1346" y="751"/>
                  <a:pt x="1342" y="770"/>
                  <a:pt x="1336" y="788"/>
                </a:cubicBezTo>
                <a:cubicBezTo>
                  <a:pt x="1333" y="797"/>
                  <a:pt x="1334" y="809"/>
                  <a:pt x="1327" y="816"/>
                </a:cubicBezTo>
                <a:cubicBezTo>
                  <a:pt x="1310" y="832"/>
                  <a:pt x="1300" y="838"/>
                  <a:pt x="1290" y="862"/>
                </a:cubicBezTo>
                <a:cubicBezTo>
                  <a:pt x="1282" y="879"/>
                  <a:pt x="1285" y="903"/>
                  <a:pt x="1272" y="916"/>
                </a:cubicBezTo>
                <a:cubicBezTo>
                  <a:pt x="1257" y="931"/>
                  <a:pt x="1226" y="962"/>
                  <a:pt x="1226" y="962"/>
                </a:cubicBezTo>
                <a:cubicBezTo>
                  <a:pt x="1214" y="1001"/>
                  <a:pt x="1208" y="1045"/>
                  <a:pt x="1189" y="1081"/>
                </a:cubicBezTo>
                <a:cubicBezTo>
                  <a:pt x="1175" y="1109"/>
                  <a:pt x="1149" y="1126"/>
                  <a:pt x="1135" y="1154"/>
                </a:cubicBezTo>
                <a:cubicBezTo>
                  <a:pt x="1127" y="1170"/>
                  <a:pt x="1120" y="1201"/>
                  <a:pt x="1116" y="1218"/>
                </a:cubicBezTo>
                <a:cubicBezTo>
                  <a:pt x="1113" y="1261"/>
                  <a:pt x="1112" y="1304"/>
                  <a:pt x="1107" y="1346"/>
                </a:cubicBezTo>
                <a:cubicBezTo>
                  <a:pt x="1104" y="1376"/>
                  <a:pt x="1080" y="1400"/>
                  <a:pt x="1071" y="1428"/>
                </a:cubicBezTo>
                <a:cubicBezTo>
                  <a:pt x="1081" y="1459"/>
                  <a:pt x="1094" y="1478"/>
                  <a:pt x="1116" y="1502"/>
                </a:cubicBezTo>
                <a:cubicBezTo>
                  <a:pt x="1106" y="1561"/>
                  <a:pt x="1100" y="1603"/>
                  <a:pt x="1040" y="1625"/>
                </a:cubicBezTo>
                <a:cubicBezTo>
                  <a:pt x="1020" y="1640"/>
                  <a:pt x="1001" y="1632"/>
                  <a:pt x="983" y="1628"/>
                </a:cubicBezTo>
                <a:cubicBezTo>
                  <a:pt x="965" y="1624"/>
                  <a:pt x="949" y="1558"/>
                  <a:pt x="933" y="1602"/>
                </a:cubicBezTo>
                <a:cubicBezTo>
                  <a:pt x="931" y="1647"/>
                  <a:pt x="941" y="1839"/>
                  <a:pt x="888" y="1895"/>
                </a:cubicBezTo>
                <a:cubicBezTo>
                  <a:pt x="862" y="1971"/>
                  <a:pt x="876" y="2048"/>
                  <a:pt x="851" y="2123"/>
                </a:cubicBezTo>
                <a:cubicBezTo>
                  <a:pt x="861" y="2187"/>
                  <a:pt x="874" y="2212"/>
                  <a:pt x="860" y="2279"/>
                </a:cubicBezTo>
                <a:cubicBezTo>
                  <a:pt x="856" y="2298"/>
                  <a:pt x="848" y="2316"/>
                  <a:pt x="842" y="2334"/>
                </a:cubicBezTo>
                <a:cubicBezTo>
                  <a:pt x="839" y="2343"/>
                  <a:pt x="833" y="2361"/>
                  <a:pt x="833" y="2361"/>
                </a:cubicBezTo>
                <a:cubicBezTo>
                  <a:pt x="826" y="2411"/>
                  <a:pt x="822" y="2498"/>
                  <a:pt x="787" y="2535"/>
                </a:cubicBezTo>
                <a:cubicBezTo>
                  <a:pt x="775" y="2570"/>
                  <a:pt x="758" y="2610"/>
                  <a:pt x="732" y="2635"/>
                </a:cubicBezTo>
                <a:cubicBezTo>
                  <a:pt x="711" y="2782"/>
                  <a:pt x="727" y="2722"/>
                  <a:pt x="696" y="2818"/>
                </a:cubicBezTo>
                <a:cubicBezTo>
                  <a:pt x="691" y="2835"/>
                  <a:pt x="669" y="2841"/>
                  <a:pt x="659" y="2855"/>
                </a:cubicBezTo>
                <a:cubicBezTo>
                  <a:pt x="640" y="2882"/>
                  <a:pt x="623" y="2910"/>
                  <a:pt x="604" y="2937"/>
                </a:cubicBezTo>
                <a:cubicBezTo>
                  <a:pt x="598" y="2946"/>
                  <a:pt x="586" y="2964"/>
                  <a:pt x="586" y="2964"/>
                </a:cubicBezTo>
                <a:cubicBezTo>
                  <a:pt x="564" y="3055"/>
                  <a:pt x="539" y="3148"/>
                  <a:pt x="458" y="3202"/>
                </a:cubicBezTo>
                <a:cubicBezTo>
                  <a:pt x="444" y="3245"/>
                  <a:pt x="411" y="3264"/>
                  <a:pt x="394" y="3303"/>
                </a:cubicBezTo>
                <a:cubicBezTo>
                  <a:pt x="375" y="3346"/>
                  <a:pt x="380" y="3373"/>
                  <a:pt x="348" y="3403"/>
                </a:cubicBezTo>
                <a:cubicBezTo>
                  <a:pt x="334" y="3446"/>
                  <a:pt x="302" y="3451"/>
                  <a:pt x="275" y="3486"/>
                </a:cubicBezTo>
                <a:cubicBezTo>
                  <a:pt x="249" y="3519"/>
                  <a:pt x="251" y="3557"/>
                  <a:pt x="220" y="3586"/>
                </a:cubicBezTo>
                <a:cubicBezTo>
                  <a:pt x="210" y="3638"/>
                  <a:pt x="209" y="3670"/>
                  <a:pt x="156" y="3687"/>
                </a:cubicBezTo>
                <a:cubicBezTo>
                  <a:pt x="130" y="3704"/>
                  <a:pt x="132" y="3745"/>
                  <a:pt x="113" y="3770"/>
                </a:cubicBezTo>
                <a:cubicBezTo>
                  <a:pt x="100" y="3788"/>
                  <a:pt x="13" y="3862"/>
                  <a:pt x="13" y="3862"/>
                </a:cubicBezTo>
                <a:cubicBezTo>
                  <a:pt x="9" y="3847"/>
                  <a:pt x="10" y="3624"/>
                  <a:pt x="10" y="3556"/>
                </a:cubicBezTo>
                <a:cubicBezTo>
                  <a:pt x="10" y="3488"/>
                  <a:pt x="12" y="3488"/>
                  <a:pt x="12" y="3453"/>
                </a:cubicBezTo>
                <a:cubicBezTo>
                  <a:pt x="10" y="3409"/>
                  <a:pt x="10" y="3391"/>
                  <a:pt x="10" y="3343"/>
                </a:cubicBezTo>
                <a:cubicBezTo>
                  <a:pt x="10" y="3211"/>
                  <a:pt x="0" y="3126"/>
                  <a:pt x="9" y="3036"/>
                </a:cubicBezTo>
                <a:cubicBezTo>
                  <a:pt x="6" y="2646"/>
                  <a:pt x="14" y="2765"/>
                  <a:pt x="7" y="2361"/>
                </a:cubicBezTo>
                <a:cubicBezTo>
                  <a:pt x="3" y="2107"/>
                  <a:pt x="12" y="1449"/>
                  <a:pt x="12" y="1209"/>
                </a:cubicBezTo>
                <a:cubicBezTo>
                  <a:pt x="4" y="1102"/>
                  <a:pt x="16" y="925"/>
                  <a:pt x="10" y="811"/>
                </a:cubicBezTo>
                <a:cubicBezTo>
                  <a:pt x="4" y="678"/>
                  <a:pt x="18" y="561"/>
                  <a:pt x="9" y="426"/>
                </a:cubicBezTo>
                <a:cubicBezTo>
                  <a:pt x="5" y="314"/>
                  <a:pt x="7" y="207"/>
                  <a:pt x="12" y="142"/>
                </a:cubicBezTo>
                <a:cubicBezTo>
                  <a:pt x="12" y="78"/>
                  <a:pt x="10" y="60"/>
                  <a:pt x="10" y="39"/>
                </a:cubicBezTo>
                <a:cubicBezTo>
                  <a:pt x="13" y="30"/>
                  <a:pt x="4" y="18"/>
                  <a:pt x="13" y="13"/>
                </a:cubicBezTo>
                <a:cubicBezTo>
                  <a:pt x="18" y="10"/>
                  <a:pt x="153" y="15"/>
                  <a:pt x="85" y="10"/>
                </a:cubicBez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5FEC386D-36B8-1EEE-8BC4-93A3A3023130}"/>
              </a:ext>
            </a:extLst>
          </p:cNvPr>
          <p:cNvSpPr>
            <a:spLocks/>
          </p:cNvSpPr>
          <p:nvPr/>
        </p:nvSpPr>
        <p:spPr bwMode="auto">
          <a:xfrm>
            <a:off x="2362200" y="1312271"/>
            <a:ext cx="298450" cy="1590675"/>
          </a:xfrm>
          <a:custGeom>
            <a:avLst/>
            <a:gdLst>
              <a:gd name="T0" fmla="*/ 298450 w 261"/>
              <a:gd name="T1" fmla="*/ 0 h 1113"/>
              <a:gd name="T2" fmla="*/ 274437 w 261"/>
              <a:gd name="T3" fmla="*/ 25725 h 1113"/>
              <a:gd name="T4" fmla="*/ 243563 w 261"/>
              <a:gd name="T5" fmla="*/ 141489 h 1113"/>
              <a:gd name="T6" fmla="*/ 226410 w 261"/>
              <a:gd name="T7" fmla="*/ 184364 h 1113"/>
              <a:gd name="T8" fmla="*/ 219549 w 261"/>
              <a:gd name="T9" fmla="*/ 252964 h 1113"/>
              <a:gd name="T10" fmla="*/ 195536 w 261"/>
              <a:gd name="T11" fmla="*/ 321565 h 1113"/>
              <a:gd name="T12" fmla="*/ 174953 w 261"/>
              <a:gd name="T13" fmla="*/ 338715 h 1113"/>
              <a:gd name="T14" fmla="*/ 147510 w 261"/>
              <a:gd name="T15" fmla="*/ 403028 h 1113"/>
              <a:gd name="T16" fmla="*/ 153227 w 261"/>
              <a:gd name="T17" fmla="*/ 441616 h 1113"/>
              <a:gd name="T18" fmla="*/ 126927 w 261"/>
              <a:gd name="T19" fmla="*/ 488779 h 1113"/>
              <a:gd name="T20" fmla="*/ 144079 w 261"/>
              <a:gd name="T21" fmla="*/ 574530 h 1113"/>
              <a:gd name="T22" fmla="*/ 154371 w 261"/>
              <a:gd name="T23" fmla="*/ 578817 h 1113"/>
              <a:gd name="T24" fmla="*/ 161232 w 261"/>
              <a:gd name="T25" fmla="*/ 634555 h 1113"/>
              <a:gd name="T26" fmla="*/ 174953 w 261"/>
              <a:gd name="T27" fmla="*/ 737456 h 1113"/>
              <a:gd name="T28" fmla="*/ 171523 w 261"/>
              <a:gd name="T29" fmla="*/ 763181 h 1113"/>
              <a:gd name="T30" fmla="*/ 161232 w 261"/>
              <a:gd name="T31" fmla="*/ 771756 h 1113"/>
              <a:gd name="T32" fmla="*/ 130357 w 261"/>
              <a:gd name="T33" fmla="*/ 900382 h 1113"/>
              <a:gd name="T34" fmla="*/ 133788 w 261"/>
              <a:gd name="T35" fmla="*/ 998995 h 1113"/>
              <a:gd name="T36" fmla="*/ 113205 w 261"/>
              <a:gd name="T37" fmla="*/ 1071883 h 1113"/>
              <a:gd name="T38" fmla="*/ 99483 w 261"/>
              <a:gd name="T39" fmla="*/ 1097609 h 1113"/>
              <a:gd name="T40" fmla="*/ 75470 w 261"/>
              <a:gd name="T41" fmla="*/ 1153347 h 1113"/>
              <a:gd name="T42" fmla="*/ 78901 w 261"/>
              <a:gd name="T43" fmla="*/ 1256247 h 1113"/>
              <a:gd name="T44" fmla="*/ 72040 w 261"/>
              <a:gd name="T45" fmla="*/ 1281973 h 1113"/>
              <a:gd name="T46" fmla="*/ 41166 w 261"/>
              <a:gd name="T47" fmla="*/ 1423461 h 1113"/>
              <a:gd name="T48" fmla="*/ 13722 w 261"/>
              <a:gd name="T49" fmla="*/ 1552087 h 1113"/>
              <a:gd name="T50" fmla="*/ 0 w 261"/>
              <a:gd name="T51" fmla="*/ 1590675 h 111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61" h="1113">
                <a:moveTo>
                  <a:pt x="261" y="0"/>
                </a:moveTo>
                <a:cubicBezTo>
                  <a:pt x="257" y="12"/>
                  <a:pt x="251" y="11"/>
                  <a:pt x="240" y="18"/>
                </a:cubicBezTo>
                <a:cubicBezTo>
                  <a:pt x="231" y="45"/>
                  <a:pt x="222" y="72"/>
                  <a:pt x="213" y="99"/>
                </a:cubicBezTo>
                <a:cubicBezTo>
                  <a:pt x="209" y="112"/>
                  <a:pt x="210" y="121"/>
                  <a:pt x="198" y="129"/>
                </a:cubicBezTo>
                <a:cubicBezTo>
                  <a:pt x="186" y="148"/>
                  <a:pt x="189" y="151"/>
                  <a:pt x="192" y="177"/>
                </a:cubicBezTo>
                <a:cubicBezTo>
                  <a:pt x="187" y="197"/>
                  <a:pt x="182" y="208"/>
                  <a:pt x="171" y="225"/>
                </a:cubicBezTo>
                <a:cubicBezTo>
                  <a:pt x="167" y="231"/>
                  <a:pt x="153" y="237"/>
                  <a:pt x="153" y="237"/>
                </a:cubicBezTo>
                <a:cubicBezTo>
                  <a:pt x="141" y="255"/>
                  <a:pt x="135" y="263"/>
                  <a:pt x="129" y="282"/>
                </a:cubicBezTo>
                <a:cubicBezTo>
                  <a:pt x="126" y="291"/>
                  <a:pt x="134" y="309"/>
                  <a:pt x="134" y="309"/>
                </a:cubicBezTo>
                <a:cubicBezTo>
                  <a:pt x="133" y="320"/>
                  <a:pt x="111" y="331"/>
                  <a:pt x="111" y="342"/>
                </a:cubicBezTo>
                <a:cubicBezTo>
                  <a:pt x="111" y="350"/>
                  <a:pt x="122" y="397"/>
                  <a:pt x="126" y="402"/>
                </a:cubicBezTo>
                <a:cubicBezTo>
                  <a:pt x="128" y="404"/>
                  <a:pt x="132" y="404"/>
                  <a:pt x="135" y="405"/>
                </a:cubicBezTo>
                <a:cubicBezTo>
                  <a:pt x="139" y="418"/>
                  <a:pt x="136" y="430"/>
                  <a:pt x="141" y="444"/>
                </a:cubicBezTo>
                <a:cubicBezTo>
                  <a:pt x="143" y="479"/>
                  <a:pt x="137" y="492"/>
                  <a:pt x="153" y="516"/>
                </a:cubicBezTo>
                <a:cubicBezTo>
                  <a:pt x="152" y="522"/>
                  <a:pt x="153" y="529"/>
                  <a:pt x="150" y="534"/>
                </a:cubicBezTo>
                <a:cubicBezTo>
                  <a:pt x="148" y="537"/>
                  <a:pt x="143" y="537"/>
                  <a:pt x="141" y="540"/>
                </a:cubicBezTo>
                <a:cubicBezTo>
                  <a:pt x="125" y="565"/>
                  <a:pt x="123" y="603"/>
                  <a:pt x="114" y="630"/>
                </a:cubicBezTo>
                <a:cubicBezTo>
                  <a:pt x="118" y="660"/>
                  <a:pt x="121" y="667"/>
                  <a:pt x="117" y="699"/>
                </a:cubicBezTo>
                <a:cubicBezTo>
                  <a:pt x="116" y="704"/>
                  <a:pt x="102" y="743"/>
                  <a:pt x="99" y="750"/>
                </a:cubicBezTo>
                <a:cubicBezTo>
                  <a:pt x="96" y="757"/>
                  <a:pt x="89" y="761"/>
                  <a:pt x="87" y="768"/>
                </a:cubicBezTo>
                <a:cubicBezTo>
                  <a:pt x="82" y="783"/>
                  <a:pt x="82" y="802"/>
                  <a:pt x="66" y="807"/>
                </a:cubicBezTo>
                <a:cubicBezTo>
                  <a:pt x="89" y="822"/>
                  <a:pt x="77" y="856"/>
                  <a:pt x="69" y="879"/>
                </a:cubicBezTo>
                <a:cubicBezTo>
                  <a:pt x="67" y="885"/>
                  <a:pt x="63" y="897"/>
                  <a:pt x="63" y="897"/>
                </a:cubicBezTo>
                <a:cubicBezTo>
                  <a:pt x="58" y="932"/>
                  <a:pt x="47" y="963"/>
                  <a:pt x="36" y="996"/>
                </a:cubicBezTo>
                <a:cubicBezTo>
                  <a:pt x="32" y="1027"/>
                  <a:pt x="26" y="1058"/>
                  <a:pt x="12" y="1086"/>
                </a:cubicBezTo>
                <a:cubicBezTo>
                  <a:pt x="7" y="1096"/>
                  <a:pt x="11" y="1107"/>
                  <a:pt x="0" y="1113"/>
                </a:cubicBezTo>
              </a:path>
            </a:pathLst>
          </a:custGeom>
          <a:solidFill>
            <a:srgbClr val="FFC673"/>
          </a:solidFill>
          <a:ln w="12700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64120E44-9DF4-7461-70A5-3B6625068590}"/>
              </a:ext>
            </a:extLst>
          </p:cNvPr>
          <p:cNvSpPr>
            <a:spLocks/>
          </p:cNvSpPr>
          <p:nvPr/>
        </p:nvSpPr>
        <p:spPr bwMode="auto">
          <a:xfrm>
            <a:off x="2346325" y="2833096"/>
            <a:ext cx="115888" cy="1636713"/>
          </a:xfrm>
          <a:custGeom>
            <a:avLst/>
            <a:gdLst>
              <a:gd name="T0" fmla="*/ 40902 w 102"/>
              <a:gd name="T1" fmla="*/ 0 h 1146"/>
              <a:gd name="T2" fmla="*/ 10225 w 102"/>
              <a:gd name="T3" fmla="*/ 77123 h 1146"/>
              <a:gd name="T4" fmla="*/ 3408 w 102"/>
              <a:gd name="T5" fmla="*/ 119968 h 1146"/>
              <a:gd name="T6" fmla="*/ 0 w 102"/>
              <a:gd name="T7" fmla="*/ 141391 h 1146"/>
              <a:gd name="T8" fmla="*/ 3408 w 102"/>
              <a:gd name="T9" fmla="*/ 197091 h 1146"/>
              <a:gd name="T10" fmla="*/ 10225 w 102"/>
              <a:gd name="T11" fmla="*/ 222799 h 1146"/>
              <a:gd name="T12" fmla="*/ 20451 w 102"/>
              <a:gd name="T13" fmla="*/ 287067 h 1146"/>
              <a:gd name="T14" fmla="*/ 51127 w 102"/>
              <a:gd name="T15" fmla="*/ 317060 h 1146"/>
              <a:gd name="T16" fmla="*/ 81803 w 102"/>
              <a:gd name="T17" fmla="*/ 462736 h 1146"/>
              <a:gd name="T18" fmla="*/ 64761 w 102"/>
              <a:gd name="T19" fmla="*/ 535574 h 1146"/>
              <a:gd name="T20" fmla="*/ 54536 w 102"/>
              <a:gd name="T21" fmla="*/ 582704 h 1146"/>
              <a:gd name="T22" fmla="*/ 37493 w 102"/>
              <a:gd name="T23" fmla="*/ 689819 h 1146"/>
              <a:gd name="T24" fmla="*/ 71578 w 102"/>
              <a:gd name="T25" fmla="*/ 732665 h 1146"/>
              <a:gd name="T26" fmla="*/ 98846 w 102"/>
              <a:gd name="T27" fmla="*/ 796934 h 1146"/>
              <a:gd name="T28" fmla="*/ 109071 w 102"/>
              <a:gd name="T29" fmla="*/ 835495 h 1146"/>
              <a:gd name="T30" fmla="*/ 102254 w 102"/>
              <a:gd name="T31" fmla="*/ 994025 h 1146"/>
              <a:gd name="T32" fmla="*/ 115888 w 102"/>
              <a:gd name="T33" fmla="*/ 1062578 h 1146"/>
              <a:gd name="T34" fmla="*/ 109071 w 102"/>
              <a:gd name="T35" fmla="*/ 1113993 h 1146"/>
              <a:gd name="T36" fmla="*/ 115888 w 102"/>
              <a:gd name="T37" fmla="*/ 1148270 h 1146"/>
              <a:gd name="T38" fmla="*/ 95437 w 102"/>
              <a:gd name="T39" fmla="*/ 1199685 h 1146"/>
              <a:gd name="T40" fmla="*/ 92029 w 102"/>
              <a:gd name="T41" fmla="*/ 1268238 h 1146"/>
              <a:gd name="T42" fmla="*/ 85212 w 102"/>
              <a:gd name="T43" fmla="*/ 1293946 h 1146"/>
              <a:gd name="T44" fmla="*/ 71578 w 102"/>
              <a:gd name="T45" fmla="*/ 1358215 h 1146"/>
              <a:gd name="T46" fmla="*/ 85212 w 102"/>
              <a:gd name="T47" fmla="*/ 1396776 h 1146"/>
              <a:gd name="T48" fmla="*/ 61352 w 102"/>
              <a:gd name="T49" fmla="*/ 1422484 h 1146"/>
              <a:gd name="T50" fmla="*/ 68169 w 102"/>
              <a:gd name="T51" fmla="*/ 1491037 h 1146"/>
              <a:gd name="T52" fmla="*/ 74986 w 102"/>
              <a:gd name="T53" fmla="*/ 1516745 h 1146"/>
              <a:gd name="T54" fmla="*/ 51127 w 102"/>
              <a:gd name="T55" fmla="*/ 1623859 h 1146"/>
              <a:gd name="T56" fmla="*/ 40902 w 102"/>
              <a:gd name="T57" fmla="*/ 1632428 h 1146"/>
              <a:gd name="T58" fmla="*/ 47719 w 102"/>
              <a:gd name="T59" fmla="*/ 1636713 h 114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02" h="1146">
                <a:moveTo>
                  <a:pt x="36" y="0"/>
                </a:moveTo>
                <a:cubicBezTo>
                  <a:pt x="18" y="12"/>
                  <a:pt x="13" y="34"/>
                  <a:pt x="9" y="54"/>
                </a:cubicBezTo>
                <a:cubicBezTo>
                  <a:pt x="7" y="64"/>
                  <a:pt x="5" y="74"/>
                  <a:pt x="3" y="84"/>
                </a:cubicBezTo>
                <a:cubicBezTo>
                  <a:pt x="2" y="89"/>
                  <a:pt x="0" y="99"/>
                  <a:pt x="0" y="99"/>
                </a:cubicBezTo>
                <a:cubicBezTo>
                  <a:pt x="1" y="112"/>
                  <a:pt x="1" y="125"/>
                  <a:pt x="3" y="138"/>
                </a:cubicBezTo>
                <a:cubicBezTo>
                  <a:pt x="4" y="144"/>
                  <a:pt x="9" y="156"/>
                  <a:pt x="9" y="156"/>
                </a:cubicBezTo>
                <a:cubicBezTo>
                  <a:pt x="11" y="181"/>
                  <a:pt x="6" y="186"/>
                  <a:pt x="18" y="201"/>
                </a:cubicBezTo>
                <a:cubicBezTo>
                  <a:pt x="25" y="210"/>
                  <a:pt x="45" y="222"/>
                  <a:pt x="45" y="222"/>
                </a:cubicBezTo>
                <a:cubicBezTo>
                  <a:pt x="61" y="254"/>
                  <a:pt x="63" y="289"/>
                  <a:pt x="72" y="324"/>
                </a:cubicBezTo>
                <a:cubicBezTo>
                  <a:pt x="70" y="351"/>
                  <a:pt x="74" y="358"/>
                  <a:pt x="57" y="375"/>
                </a:cubicBezTo>
                <a:cubicBezTo>
                  <a:pt x="49" y="398"/>
                  <a:pt x="52" y="387"/>
                  <a:pt x="48" y="408"/>
                </a:cubicBezTo>
                <a:cubicBezTo>
                  <a:pt x="46" y="436"/>
                  <a:pt x="39" y="457"/>
                  <a:pt x="33" y="483"/>
                </a:cubicBezTo>
                <a:cubicBezTo>
                  <a:pt x="38" y="511"/>
                  <a:pt x="44" y="500"/>
                  <a:pt x="63" y="513"/>
                </a:cubicBezTo>
                <a:cubicBezTo>
                  <a:pt x="73" y="528"/>
                  <a:pt x="80" y="542"/>
                  <a:pt x="87" y="558"/>
                </a:cubicBezTo>
                <a:cubicBezTo>
                  <a:pt x="91" y="567"/>
                  <a:pt x="96" y="585"/>
                  <a:pt x="96" y="585"/>
                </a:cubicBezTo>
                <a:cubicBezTo>
                  <a:pt x="98" y="622"/>
                  <a:pt x="102" y="660"/>
                  <a:pt x="90" y="696"/>
                </a:cubicBezTo>
                <a:cubicBezTo>
                  <a:pt x="93" y="724"/>
                  <a:pt x="95" y="723"/>
                  <a:pt x="102" y="744"/>
                </a:cubicBezTo>
                <a:cubicBezTo>
                  <a:pt x="100" y="756"/>
                  <a:pt x="95" y="768"/>
                  <a:pt x="96" y="780"/>
                </a:cubicBezTo>
                <a:cubicBezTo>
                  <a:pt x="97" y="788"/>
                  <a:pt x="102" y="804"/>
                  <a:pt x="102" y="804"/>
                </a:cubicBezTo>
                <a:cubicBezTo>
                  <a:pt x="99" y="824"/>
                  <a:pt x="100" y="829"/>
                  <a:pt x="84" y="840"/>
                </a:cubicBezTo>
                <a:cubicBezTo>
                  <a:pt x="83" y="856"/>
                  <a:pt x="83" y="872"/>
                  <a:pt x="81" y="888"/>
                </a:cubicBezTo>
                <a:cubicBezTo>
                  <a:pt x="80" y="894"/>
                  <a:pt x="75" y="906"/>
                  <a:pt x="75" y="906"/>
                </a:cubicBezTo>
                <a:cubicBezTo>
                  <a:pt x="72" y="930"/>
                  <a:pt x="69" y="932"/>
                  <a:pt x="63" y="951"/>
                </a:cubicBezTo>
                <a:cubicBezTo>
                  <a:pt x="66" y="961"/>
                  <a:pt x="72" y="968"/>
                  <a:pt x="75" y="978"/>
                </a:cubicBezTo>
                <a:cubicBezTo>
                  <a:pt x="71" y="990"/>
                  <a:pt x="66" y="992"/>
                  <a:pt x="54" y="996"/>
                </a:cubicBezTo>
                <a:cubicBezTo>
                  <a:pt x="36" y="1023"/>
                  <a:pt x="51" y="1018"/>
                  <a:pt x="60" y="1044"/>
                </a:cubicBezTo>
                <a:cubicBezTo>
                  <a:pt x="62" y="1050"/>
                  <a:pt x="66" y="1062"/>
                  <a:pt x="66" y="1062"/>
                </a:cubicBezTo>
                <a:cubicBezTo>
                  <a:pt x="62" y="1088"/>
                  <a:pt x="53" y="1112"/>
                  <a:pt x="45" y="1137"/>
                </a:cubicBezTo>
                <a:cubicBezTo>
                  <a:pt x="44" y="1140"/>
                  <a:pt x="37" y="1140"/>
                  <a:pt x="36" y="1143"/>
                </a:cubicBezTo>
                <a:cubicBezTo>
                  <a:pt x="35" y="1145"/>
                  <a:pt x="40" y="1145"/>
                  <a:pt x="42" y="1146"/>
                </a:cubicBezTo>
              </a:path>
            </a:pathLst>
          </a:custGeom>
          <a:solidFill>
            <a:srgbClr val="FFC673"/>
          </a:solidFill>
          <a:ln w="12700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6D1F1BA9-CDAD-CF08-7425-D1B9390C6AB7}"/>
              </a:ext>
            </a:extLst>
          </p:cNvPr>
          <p:cNvSpPr>
            <a:spLocks/>
          </p:cNvSpPr>
          <p:nvPr/>
        </p:nvSpPr>
        <p:spPr bwMode="auto">
          <a:xfrm>
            <a:off x="2292350" y="2313984"/>
            <a:ext cx="271463" cy="476250"/>
          </a:xfrm>
          <a:custGeom>
            <a:avLst/>
            <a:gdLst>
              <a:gd name="T0" fmla="*/ 185557 w 237"/>
              <a:gd name="T1" fmla="*/ 4278 h 334"/>
              <a:gd name="T2" fmla="*/ 161503 w 237"/>
              <a:gd name="T3" fmla="*/ 8555 h 334"/>
              <a:gd name="T4" fmla="*/ 154631 w 237"/>
              <a:gd name="T5" fmla="*/ 21388 h 334"/>
              <a:gd name="T6" fmla="*/ 109960 w 237"/>
              <a:gd name="T7" fmla="*/ 51332 h 334"/>
              <a:gd name="T8" fmla="*/ 41235 w 237"/>
              <a:gd name="T9" fmla="*/ 81276 h 334"/>
              <a:gd name="T10" fmla="*/ 0 w 237"/>
              <a:gd name="T11" fmla="*/ 153997 h 334"/>
              <a:gd name="T12" fmla="*/ 27490 w 237"/>
              <a:gd name="T13" fmla="*/ 218162 h 334"/>
              <a:gd name="T14" fmla="*/ 65289 w 237"/>
              <a:gd name="T15" fmla="*/ 329382 h 334"/>
              <a:gd name="T16" fmla="*/ 92778 w 237"/>
              <a:gd name="T17" fmla="*/ 449158 h 334"/>
              <a:gd name="T18" fmla="*/ 130577 w 237"/>
              <a:gd name="T19" fmla="*/ 461991 h 334"/>
              <a:gd name="T20" fmla="*/ 171812 w 237"/>
              <a:gd name="T21" fmla="*/ 453436 h 334"/>
              <a:gd name="T22" fmla="*/ 206174 w 237"/>
              <a:gd name="T23" fmla="*/ 316549 h 334"/>
              <a:gd name="T24" fmla="*/ 216483 w 237"/>
              <a:gd name="T25" fmla="*/ 269495 h 334"/>
              <a:gd name="T26" fmla="*/ 247409 w 237"/>
              <a:gd name="T27" fmla="*/ 175385 h 334"/>
              <a:gd name="T28" fmla="*/ 209611 w 237"/>
              <a:gd name="T29" fmla="*/ 29944 h 334"/>
              <a:gd name="T30" fmla="*/ 185557 w 237"/>
              <a:gd name="T31" fmla="*/ 4278 h 33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37" h="334">
                <a:moveTo>
                  <a:pt x="162" y="3"/>
                </a:moveTo>
                <a:cubicBezTo>
                  <a:pt x="155" y="4"/>
                  <a:pt x="147" y="3"/>
                  <a:pt x="141" y="6"/>
                </a:cubicBezTo>
                <a:cubicBezTo>
                  <a:pt x="138" y="7"/>
                  <a:pt x="138" y="13"/>
                  <a:pt x="135" y="15"/>
                </a:cubicBezTo>
                <a:cubicBezTo>
                  <a:pt x="123" y="26"/>
                  <a:pt x="111" y="32"/>
                  <a:pt x="96" y="36"/>
                </a:cubicBezTo>
                <a:cubicBezTo>
                  <a:pt x="81" y="58"/>
                  <a:pt x="63" y="55"/>
                  <a:pt x="36" y="57"/>
                </a:cubicBezTo>
                <a:cubicBezTo>
                  <a:pt x="13" y="63"/>
                  <a:pt x="5" y="87"/>
                  <a:pt x="0" y="108"/>
                </a:cubicBezTo>
                <a:cubicBezTo>
                  <a:pt x="4" y="142"/>
                  <a:pt x="1" y="138"/>
                  <a:pt x="24" y="153"/>
                </a:cubicBezTo>
                <a:cubicBezTo>
                  <a:pt x="40" y="178"/>
                  <a:pt x="41" y="206"/>
                  <a:pt x="57" y="231"/>
                </a:cubicBezTo>
                <a:cubicBezTo>
                  <a:pt x="58" y="243"/>
                  <a:pt x="65" y="306"/>
                  <a:pt x="81" y="315"/>
                </a:cubicBezTo>
                <a:cubicBezTo>
                  <a:pt x="90" y="320"/>
                  <a:pt x="104" y="322"/>
                  <a:pt x="114" y="324"/>
                </a:cubicBezTo>
                <a:cubicBezTo>
                  <a:pt x="129" y="334"/>
                  <a:pt x="135" y="323"/>
                  <a:pt x="150" y="318"/>
                </a:cubicBezTo>
                <a:cubicBezTo>
                  <a:pt x="160" y="287"/>
                  <a:pt x="162" y="250"/>
                  <a:pt x="180" y="222"/>
                </a:cubicBezTo>
                <a:cubicBezTo>
                  <a:pt x="183" y="211"/>
                  <a:pt x="186" y="200"/>
                  <a:pt x="189" y="189"/>
                </a:cubicBezTo>
                <a:cubicBezTo>
                  <a:pt x="185" y="167"/>
                  <a:pt x="193" y="131"/>
                  <a:pt x="216" y="123"/>
                </a:cubicBezTo>
                <a:cubicBezTo>
                  <a:pt x="237" y="91"/>
                  <a:pt x="209" y="44"/>
                  <a:pt x="183" y="21"/>
                </a:cubicBezTo>
                <a:cubicBezTo>
                  <a:pt x="159" y="0"/>
                  <a:pt x="169" y="18"/>
                  <a:pt x="162" y="3"/>
                </a:cubicBez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id="{B0B7BBF6-7C4B-EE74-707B-A9CCF192F6B9}"/>
              </a:ext>
            </a:extLst>
          </p:cNvPr>
          <p:cNvSpPr>
            <a:spLocks/>
          </p:cNvSpPr>
          <p:nvPr/>
        </p:nvSpPr>
        <p:spPr bwMode="auto">
          <a:xfrm>
            <a:off x="2133600" y="4426946"/>
            <a:ext cx="411163" cy="1381125"/>
          </a:xfrm>
          <a:custGeom>
            <a:avLst/>
            <a:gdLst>
              <a:gd name="T0" fmla="*/ 217067 w 358"/>
              <a:gd name="T1" fmla="*/ 24255 h 968"/>
              <a:gd name="T2" fmla="*/ 144711 w 358"/>
              <a:gd name="T3" fmla="*/ 88460 h 968"/>
              <a:gd name="T4" fmla="*/ 117147 w 358"/>
              <a:gd name="T5" fmla="*/ 135544 h 968"/>
              <a:gd name="T6" fmla="*/ 96474 w 358"/>
              <a:gd name="T7" fmla="*/ 233992 h 968"/>
              <a:gd name="T8" fmla="*/ 103365 w 358"/>
              <a:gd name="T9" fmla="*/ 319599 h 968"/>
              <a:gd name="T10" fmla="*/ 75801 w 358"/>
              <a:gd name="T11" fmla="*/ 430888 h 968"/>
              <a:gd name="T12" fmla="*/ 58574 w 358"/>
              <a:gd name="T13" fmla="*/ 490813 h 968"/>
              <a:gd name="T14" fmla="*/ 41346 w 358"/>
              <a:gd name="T15" fmla="*/ 636345 h 968"/>
              <a:gd name="T16" fmla="*/ 24119 w 358"/>
              <a:gd name="T17" fmla="*/ 751914 h 968"/>
              <a:gd name="T18" fmla="*/ 41346 w 358"/>
              <a:gd name="T19" fmla="*/ 884605 h 968"/>
              <a:gd name="T20" fmla="*/ 48237 w 358"/>
              <a:gd name="T21" fmla="*/ 983053 h 968"/>
              <a:gd name="T22" fmla="*/ 0 w 358"/>
              <a:gd name="T23" fmla="*/ 1111463 h 968"/>
              <a:gd name="T24" fmla="*/ 20673 w 358"/>
              <a:gd name="T25" fmla="*/ 1197070 h 968"/>
              <a:gd name="T26" fmla="*/ 110256 w 358"/>
              <a:gd name="T27" fmla="*/ 1359723 h 968"/>
              <a:gd name="T28" fmla="*/ 213621 w 358"/>
              <a:gd name="T29" fmla="*/ 1321200 h 968"/>
              <a:gd name="T30" fmla="*/ 230849 w 358"/>
              <a:gd name="T31" fmla="*/ 1269836 h 968"/>
              <a:gd name="T32" fmla="*/ 244631 w 358"/>
              <a:gd name="T33" fmla="*/ 1235593 h 968"/>
              <a:gd name="T34" fmla="*/ 241185 w 358"/>
              <a:gd name="T35" fmla="*/ 1158547 h 968"/>
              <a:gd name="T36" fmla="*/ 223958 w 358"/>
              <a:gd name="T37" fmla="*/ 1034417 h 968"/>
              <a:gd name="T38" fmla="*/ 144711 w 358"/>
              <a:gd name="T39" fmla="*/ 974492 h 968"/>
              <a:gd name="T40" fmla="*/ 137820 w 358"/>
              <a:gd name="T41" fmla="*/ 901726 h 968"/>
              <a:gd name="T42" fmla="*/ 186057 w 358"/>
              <a:gd name="T43" fmla="*/ 841801 h 968"/>
              <a:gd name="T44" fmla="*/ 234294 w 358"/>
              <a:gd name="T45" fmla="*/ 747634 h 968"/>
              <a:gd name="T46" fmla="*/ 251522 w 358"/>
              <a:gd name="T47" fmla="*/ 777596 h 968"/>
              <a:gd name="T48" fmla="*/ 296313 w 358"/>
              <a:gd name="T49" fmla="*/ 884605 h 968"/>
              <a:gd name="T50" fmla="*/ 330768 w 358"/>
              <a:gd name="T51" fmla="*/ 756194 h 968"/>
              <a:gd name="T52" fmla="*/ 341105 w 358"/>
              <a:gd name="T53" fmla="*/ 700550 h 968"/>
              <a:gd name="T54" fmla="*/ 351441 w 358"/>
              <a:gd name="T55" fmla="*/ 619223 h 968"/>
              <a:gd name="T56" fmla="*/ 375560 w 358"/>
              <a:gd name="T57" fmla="*/ 439449 h 968"/>
              <a:gd name="T58" fmla="*/ 406569 w 358"/>
              <a:gd name="T59" fmla="*/ 242553 h 968"/>
              <a:gd name="T60" fmla="*/ 344550 w 358"/>
              <a:gd name="T61" fmla="*/ 49937 h 968"/>
              <a:gd name="T62" fmla="*/ 296313 w 358"/>
              <a:gd name="T63" fmla="*/ 11414 h 968"/>
              <a:gd name="T64" fmla="*/ 258413 w 358"/>
              <a:gd name="T65" fmla="*/ 24255 h 968"/>
              <a:gd name="T66" fmla="*/ 277937 w 358"/>
              <a:gd name="T67" fmla="*/ 2854 h 968"/>
              <a:gd name="T68" fmla="*/ 234294 w 358"/>
              <a:gd name="T69" fmla="*/ 37096 h 96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58" h="968">
                <a:moveTo>
                  <a:pt x="240" y="5"/>
                </a:moveTo>
                <a:cubicBezTo>
                  <a:pt x="224" y="10"/>
                  <a:pt x="204" y="7"/>
                  <a:pt x="189" y="17"/>
                </a:cubicBezTo>
                <a:cubicBezTo>
                  <a:pt x="180" y="23"/>
                  <a:pt x="161" y="31"/>
                  <a:pt x="153" y="38"/>
                </a:cubicBezTo>
                <a:cubicBezTo>
                  <a:pt x="122" y="65"/>
                  <a:pt x="146" y="48"/>
                  <a:pt x="126" y="62"/>
                </a:cubicBezTo>
                <a:cubicBezTo>
                  <a:pt x="120" y="71"/>
                  <a:pt x="117" y="81"/>
                  <a:pt x="111" y="89"/>
                </a:cubicBezTo>
                <a:cubicBezTo>
                  <a:pt x="109" y="92"/>
                  <a:pt x="105" y="92"/>
                  <a:pt x="102" y="95"/>
                </a:cubicBezTo>
                <a:cubicBezTo>
                  <a:pt x="98" y="99"/>
                  <a:pt x="96" y="103"/>
                  <a:pt x="93" y="107"/>
                </a:cubicBezTo>
                <a:cubicBezTo>
                  <a:pt x="79" y="148"/>
                  <a:pt x="94" y="98"/>
                  <a:pt x="84" y="164"/>
                </a:cubicBezTo>
                <a:cubicBezTo>
                  <a:pt x="83" y="170"/>
                  <a:pt x="78" y="182"/>
                  <a:pt x="78" y="182"/>
                </a:cubicBezTo>
                <a:cubicBezTo>
                  <a:pt x="84" y="242"/>
                  <a:pt x="74" y="191"/>
                  <a:pt x="90" y="224"/>
                </a:cubicBezTo>
                <a:cubicBezTo>
                  <a:pt x="93" y="230"/>
                  <a:pt x="96" y="242"/>
                  <a:pt x="96" y="242"/>
                </a:cubicBezTo>
                <a:cubicBezTo>
                  <a:pt x="91" y="265"/>
                  <a:pt x="73" y="280"/>
                  <a:pt x="66" y="302"/>
                </a:cubicBezTo>
                <a:cubicBezTo>
                  <a:pt x="65" y="310"/>
                  <a:pt x="66" y="318"/>
                  <a:pt x="63" y="326"/>
                </a:cubicBezTo>
                <a:cubicBezTo>
                  <a:pt x="61" y="333"/>
                  <a:pt x="51" y="344"/>
                  <a:pt x="51" y="344"/>
                </a:cubicBezTo>
                <a:cubicBezTo>
                  <a:pt x="48" y="364"/>
                  <a:pt x="47" y="378"/>
                  <a:pt x="33" y="392"/>
                </a:cubicBezTo>
                <a:cubicBezTo>
                  <a:pt x="30" y="411"/>
                  <a:pt x="30" y="427"/>
                  <a:pt x="36" y="446"/>
                </a:cubicBezTo>
                <a:cubicBezTo>
                  <a:pt x="33" y="456"/>
                  <a:pt x="27" y="463"/>
                  <a:pt x="24" y="473"/>
                </a:cubicBezTo>
                <a:cubicBezTo>
                  <a:pt x="29" y="489"/>
                  <a:pt x="25" y="510"/>
                  <a:pt x="21" y="527"/>
                </a:cubicBezTo>
                <a:cubicBezTo>
                  <a:pt x="20" y="533"/>
                  <a:pt x="15" y="545"/>
                  <a:pt x="15" y="545"/>
                </a:cubicBezTo>
                <a:cubicBezTo>
                  <a:pt x="19" y="570"/>
                  <a:pt x="30" y="595"/>
                  <a:pt x="36" y="620"/>
                </a:cubicBezTo>
                <a:cubicBezTo>
                  <a:pt x="38" y="629"/>
                  <a:pt x="45" y="647"/>
                  <a:pt x="45" y="647"/>
                </a:cubicBezTo>
                <a:cubicBezTo>
                  <a:pt x="44" y="661"/>
                  <a:pt x="45" y="675"/>
                  <a:pt x="42" y="689"/>
                </a:cubicBezTo>
                <a:cubicBezTo>
                  <a:pt x="40" y="696"/>
                  <a:pt x="34" y="701"/>
                  <a:pt x="30" y="707"/>
                </a:cubicBezTo>
                <a:cubicBezTo>
                  <a:pt x="17" y="726"/>
                  <a:pt x="7" y="757"/>
                  <a:pt x="0" y="779"/>
                </a:cubicBezTo>
                <a:cubicBezTo>
                  <a:pt x="3" y="794"/>
                  <a:pt x="7" y="807"/>
                  <a:pt x="12" y="821"/>
                </a:cubicBezTo>
                <a:cubicBezTo>
                  <a:pt x="14" y="827"/>
                  <a:pt x="18" y="839"/>
                  <a:pt x="18" y="839"/>
                </a:cubicBezTo>
                <a:cubicBezTo>
                  <a:pt x="12" y="872"/>
                  <a:pt x="18" y="910"/>
                  <a:pt x="54" y="917"/>
                </a:cubicBezTo>
                <a:cubicBezTo>
                  <a:pt x="59" y="933"/>
                  <a:pt x="80" y="948"/>
                  <a:pt x="96" y="953"/>
                </a:cubicBezTo>
                <a:cubicBezTo>
                  <a:pt x="105" y="960"/>
                  <a:pt x="126" y="968"/>
                  <a:pt x="126" y="968"/>
                </a:cubicBezTo>
                <a:cubicBezTo>
                  <a:pt x="157" y="948"/>
                  <a:pt x="142" y="932"/>
                  <a:pt x="186" y="926"/>
                </a:cubicBezTo>
                <a:cubicBezTo>
                  <a:pt x="196" y="912"/>
                  <a:pt x="191" y="920"/>
                  <a:pt x="198" y="899"/>
                </a:cubicBezTo>
                <a:cubicBezTo>
                  <a:pt x="199" y="896"/>
                  <a:pt x="201" y="890"/>
                  <a:pt x="201" y="890"/>
                </a:cubicBezTo>
                <a:cubicBezTo>
                  <a:pt x="202" y="883"/>
                  <a:pt x="201" y="875"/>
                  <a:pt x="204" y="869"/>
                </a:cubicBezTo>
                <a:cubicBezTo>
                  <a:pt x="205" y="866"/>
                  <a:pt x="211" y="869"/>
                  <a:pt x="213" y="866"/>
                </a:cubicBezTo>
                <a:cubicBezTo>
                  <a:pt x="217" y="861"/>
                  <a:pt x="219" y="848"/>
                  <a:pt x="219" y="848"/>
                </a:cubicBezTo>
                <a:cubicBezTo>
                  <a:pt x="215" y="824"/>
                  <a:pt x="218" y="836"/>
                  <a:pt x="210" y="812"/>
                </a:cubicBezTo>
                <a:cubicBezTo>
                  <a:pt x="209" y="809"/>
                  <a:pt x="207" y="803"/>
                  <a:pt x="207" y="803"/>
                </a:cubicBezTo>
                <a:cubicBezTo>
                  <a:pt x="205" y="782"/>
                  <a:pt x="205" y="742"/>
                  <a:pt x="195" y="725"/>
                </a:cubicBezTo>
                <a:cubicBezTo>
                  <a:pt x="190" y="716"/>
                  <a:pt x="187" y="701"/>
                  <a:pt x="177" y="698"/>
                </a:cubicBezTo>
                <a:cubicBezTo>
                  <a:pt x="160" y="692"/>
                  <a:pt x="143" y="689"/>
                  <a:pt x="126" y="683"/>
                </a:cubicBezTo>
                <a:cubicBezTo>
                  <a:pt x="112" y="662"/>
                  <a:pt x="116" y="672"/>
                  <a:pt x="111" y="656"/>
                </a:cubicBezTo>
                <a:cubicBezTo>
                  <a:pt x="112" y="650"/>
                  <a:pt x="113" y="636"/>
                  <a:pt x="120" y="632"/>
                </a:cubicBezTo>
                <a:cubicBezTo>
                  <a:pt x="125" y="629"/>
                  <a:pt x="138" y="626"/>
                  <a:pt x="138" y="626"/>
                </a:cubicBezTo>
                <a:cubicBezTo>
                  <a:pt x="146" y="614"/>
                  <a:pt x="154" y="602"/>
                  <a:pt x="162" y="590"/>
                </a:cubicBezTo>
                <a:cubicBezTo>
                  <a:pt x="173" y="573"/>
                  <a:pt x="165" y="554"/>
                  <a:pt x="183" y="542"/>
                </a:cubicBezTo>
                <a:cubicBezTo>
                  <a:pt x="187" y="530"/>
                  <a:pt x="193" y="531"/>
                  <a:pt x="204" y="524"/>
                </a:cubicBezTo>
                <a:cubicBezTo>
                  <a:pt x="207" y="525"/>
                  <a:pt x="211" y="524"/>
                  <a:pt x="213" y="527"/>
                </a:cubicBezTo>
                <a:cubicBezTo>
                  <a:pt x="217" y="532"/>
                  <a:pt x="219" y="545"/>
                  <a:pt x="219" y="545"/>
                </a:cubicBezTo>
                <a:cubicBezTo>
                  <a:pt x="217" y="571"/>
                  <a:pt x="209" y="611"/>
                  <a:pt x="225" y="635"/>
                </a:cubicBezTo>
                <a:cubicBezTo>
                  <a:pt x="242" y="632"/>
                  <a:pt x="249" y="634"/>
                  <a:pt x="258" y="620"/>
                </a:cubicBezTo>
                <a:cubicBezTo>
                  <a:pt x="260" y="595"/>
                  <a:pt x="252" y="574"/>
                  <a:pt x="276" y="566"/>
                </a:cubicBezTo>
                <a:cubicBezTo>
                  <a:pt x="280" y="554"/>
                  <a:pt x="284" y="542"/>
                  <a:pt x="288" y="530"/>
                </a:cubicBezTo>
                <a:cubicBezTo>
                  <a:pt x="290" y="524"/>
                  <a:pt x="294" y="512"/>
                  <a:pt x="294" y="512"/>
                </a:cubicBezTo>
                <a:cubicBezTo>
                  <a:pt x="295" y="505"/>
                  <a:pt x="295" y="498"/>
                  <a:pt x="297" y="491"/>
                </a:cubicBezTo>
                <a:cubicBezTo>
                  <a:pt x="298" y="485"/>
                  <a:pt x="303" y="473"/>
                  <a:pt x="303" y="473"/>
                </a:cubicBezTo>
                <a:cubicBezTo>
                  <a:pt x="304" y="460"/>
                  <a:pt x="306" y="447"/>
                  <a:pt x="306" y="434"/>
                </a:cubicBezTo>
                <a:cubicBezTo>
                  <a:pt x="306" y="424"/>
                  <a:pt x="297" y="404"/>
                  <a:pt x="297" y="404"/>
                </a:cubicBezTo>
                <a:cubicBezTo>
                  <a:pt x="302" y="369"/>
                  <a:pt x="316" y="340"/>
                  <a:pt x="327" y="308"/>
                </a:cubicBezTo>
                <a:cubicBezTo>
                  <a:pt x="329" y="272"/>
                  <a:pt x="333" y="241"/>
                  <a:pt x="339" y="206"/>
                </a:cubicBezTo>
                <a:cubicBezTo>
                  <a:pt x="341" y="193"/>
                  <a:pt x="354" y="170"/>
                  <a:pt x="354" y="170"/>
                </a:cubicBezTo>
                <a:cubicBezTo>
                  <a:pt x="358" y="128"/>
                  <a:pt x="349" y="95"/>
                  <a:pt x="336" y="56"/>
                </a:cubicBezTo>
                <a:cubicBezTo>
                  <a:pt x="335" y="53"/>
                  <a:pt x="305" y="39"/>
                  <a:pt x="300" y="35"/>
                </a:cubicBezTo>
                <a:cubicBezTo>
                  <a:pt x="294" y="31"/>
                  <a:pt x="282" y="23"/>
                  <a:pt x="282" y="23"/>
                </a:cubicBezTo>
                <a:cubicBezTo>
                  <a:pt x="272" y="9"/>
                  <a:pt x="279" y="15"/>
                  <a:pt x="258" y="8"/>
                </a:cubicBezTo>
                <a:cubicBezTo>
                  <a:pt x="255" y="7"/>
                  <a:pt x="249" y="5"/>
                  <a:pt x="249" y="5"/>
                </a:cubicBezTo>
                <a:cubicBezTo>
                  <a:pt x="222" y="8"/>
                  <a:pt x="225" y="0"/>
                  <a:pt x="225" y="17"/>
                </a:cubicBezTo>
                <a:lnTo>
                  <a:pt x="204" y="26"/>
                </a:lnTo>
                <a:lnTo>
                  <a:pt x="242" y="2"/>
                </a:lnTo>
                <a:lnTo>
                  <a:pt x="231" y="10"/>
                </a:lnTo>
                <a:lnTo>
                  <a:pt x="204" y="26"/>
                </a:lnTo>
              </a:path>
            </a:pathLst>
          </a:custGeom>
          <a:solidFill>
            <a:schemeClr val="accent1"/>
          </a:solidFill>
          <a:ln w="12700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Line 16">
            <a:extLst>
              <a:ext uri="{FF2B5EF4-FFF2-40B4-BE49-F238E27FC236}">
                <a16:creationId xmlns:a16="http://schemas.microsoft.com/office/drawing/2014/main" id="{64BECE47-616A-856C-EF96-934CFB3BFBFC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235946"/>
            <a:ext cx="0" cy="6400800"/>
          </a:xfrm>
          <a:prstGeom prst="line">
            <a:avLst/>
          </a:prstGeom>
          <a:noFill/>
          <a:ln w="3810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5C79E544-425F-1658-CBA2-C062C9995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35946"/>
            <a:ext cx="8686800" cy="6400800"/>
          </a:xfrm>
          <a:prstGeom prst="rect">
            <a:avLst/>
          </a:prstGeom>
          <a:noFill/>
          <a:ln w="457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" name="Text Box 18">
            <a:extLst>
              <a:ext uri="{FF2B5EF4-FFF2-40B4-BE49-F238E27FC236}">
                <a16:creationId xmlns:a16="http://schemas.microsoft.com/office/drawing/2014/main" id="{354F6C43-839E-F16D-7BA6-622244825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769346"/>
            <a:ext cx="3810000" cy="224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5000"/>
              </a:spcBef>
            </a:pPr>
            <a:r>
              <a:rPr lang="en-US" altLang="en-US" sz="3600" dirty="0"/>
              <a:t>Naomi </a:t>
            </a:r>
          </a:p>
          <a:p>
            <a:pPr>
              <a:spcBef>
                <a:spcPct val="25000"/>
              </a:spcBef>
            </a:pPr>
            <a:r>
              <a:rPr lang="en-US" altLang="en-US" sz="2800" dirty="0"/>
              <a:t> Married Elimelech</a:t>
            </a:r>
          </a:p>
          <a:p>
            <a:pPr>
              <a:spcBef>
                <a:spcPct val="25000"/>
              </a:spcBef>
            </a:pPr>
            <a:r>
              <a:rPr lang="en-US" altLang="en-US" sz="2800" dirty="0"/>
              <a:t> Two Sons born</a:t>
            </a:r>
          </a:p>
          <a:p>
            <a:pPr>
              <a:spcBef>
                <a:spcPct val="25000"/>
              </a:spcBef>
            </a:pPr>
            <a:r>
              <a:rPr lang="en-US" altLang="en-US" sz="2800" dirty="0"/>
              <a:t> Moved to Moab</a:t>
            </a:r>
            <a:endParaRPr lang="en-US" altLang="en-US" sz="2400" dirty="0"/>
          </a:p>
        </p:txBody>
      </p:sp>
      <p:sp>
        <p:nvSpPr>
          <p:cNvPr id="21" name="Text Box 19">
            <a:extLst>
              <a:ext uri="{FF2B5EF4-FFF2-40B4-BE49-F238E27FC236}">
                <a16:creationId xmlns:a16="http://schemas.microsoft.com/office/drawing/2014/main" id="{59E35FF2-751D-53F6-A889-53C6A52A7A6E}"/>
              </a:ext>
            </a:extLst>
          </p:cNvPr>
          <p:cNvSpPr txBox="1">
            <a:spLocks noChangeArrowheads="1"/>
          </p:cNvSpPr>
          <p:nvPr/>
        </p:nvSpPr>
        <p:spPr bwMode="auto">
          <a:xfrm rot="17848265">
            <a:off x="2132013" y="5127033"/>
            <a:ext cx="1754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chemeClr val="bg1"/>
              </a:buClr>
              <a:buSzPts val="2800"/>
              <a:buFont typeface="Arial" panose="020B0604020202020204" pitchFamily="34" charset="0"/>
              <a:buNone/>
            </a:pPr>
            <a:r>
              <a:rPr lang="en-US" altLang="en-US" sz="2800" dirty="0"/>
              <a:t>MOAB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476867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2929F2-AB3E-4B47-83EA-543C0CBB6EC9}"/>
              </a:ext>
            </a:extLst>
          </p:cNvPr>
          <p:cNvCxnSpPr>
            <a:cxnSpLocks/>
          </p:cNvCxnSpPr>
          <p:nvPr/>
        </p:nvCxnSpPr>
        <p:spPr>
          <a:xfrm flipV="1">
            <a:off x="1305254" y="-707128"/>
            <a:ext cx="0" cy="70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0C108E-47EF-4059-9E42-0F760BA5662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835190" y="3421654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D02328-1928-4689-9777-C1ECBA9C70CF}"/>
              </a:ext>
            </a:extLst>
          </p:cNvPr>
          <p:cNvSpPr/>
          <p:nvPr/>
        </p:nvSpPr>
        <p:spPr>
          <a:xfrm>
            <a:off x="106218" y="137535"/>
            <a:ext cx="11979564" cy="65829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28600">
            <a:solidFill>
              <a:schemeClr val="accent5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594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2929F2-AB3E-4B47-83EA-543C0CBB6EC9}"/>
              </a:ext>
            </a:extLst>
          </p:cNvPr>
          <p:cNvCxnSpPr>
            <a:cxnSpLocks/>
          </p:cNvCxnSpPr>
          <p:nvPr/>
        </p:nvCxnSpPr>
        <p:spPr>
          <a:xfrm flipV="1">
            <a:off x="1305254" y="-707128"/>
            <a:ext cx="0" cy="70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0C108E-47EF-4059-9E42-0F760BA5662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835190" y="3421654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D02328-1928-4689-9777-C1ECBA9C70CF}"/>
              </a:ext>
            </a:extLst>
          </p:cNvPr>
          <p:cNvSpPr/>
          <p:nvPr/>
        </p:nvSpPr>
        <p:spPr>
          <a:xfrm>
            <a:off x="106218" y="137535"/>
            <a:ext cx="11979564" cy="65829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28600">
            <a:solidFill>
              <a:schemeClr val="accent5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A11392-D484-22E8-4DD8-543FDFC90B98}"/>
              </a:ext>
            </a:extLst>
          </p:cNvPr>
          <p:cNvSpPr txBox="1"/>
          <p:nvPr/>
        </p:nvSpPr>
        <p:spPr>
          <a:xfrm>
            <a:off x="1091682" y="802433"/>
            <a:ext cx="1056225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 algn="just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+mj-lt"/>
              </a:rPr>
              <a:t>Background Study of the Book</a:t>
            </a:r>
            <a:endParaRPr lang="en-US" sz="3200" kern="1400" dirty="0">
              <a:ln>
                <a:noFill/>
              </a:ln>
              <a:solidFill>
                <a:srgbClr val="000000"/>
              </a:solidFill>
              <a:effectLst/>
              <a:latin typeface="+mj-lt"/>
            </a:endParaRPr>
          </a:p>
          <a:p>
            <a:pPr marL="457200" marR="0" indent="-45720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From Moses, the Exodus to the Promised Land </a:t>
            </a:r>
          </a:p>
          <a:p>
            <a:pPr marL="457200" marR="0" indent="-457200" algn="just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Entrance to the Promised Land to Judges &amp; Ruth</a:t>
            </a:r>
          </a:p>
          <a:p>
            <a:pPr marL="457200" marR="0" indent="-457200" algn="just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List of Names and Places in Ruth</a:t>
            </a:r>
            <a:endParaRPr lang="en-US" sz="3200" kern="1400" dirty="0">
              <a:ln>
                <a:noFill/>
              </a:ln>
              <a:solidFill>
                <a:srgbClr val="000000"/>
              </a:solidFill>
              <a:effectLst/>
              <a:latin typeface="+mj-lt"/>
            </a:endParaRPr>
          </a:p>
          <a:p>
            <a:pPr marL="457200" marR="0" indent="-457200" algn="just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Date of the Book </a:t>
            </a:r>
            <a:endParaRPr lang="en-US" sz="3200" kern="1400" dirty="0">
              <a:ln>
                <a:noFill/>
              </a:ln>
              <a:solidFill>
                <a:srgbClr val="000000"/>
              </a:solidFill>
              <a:effectLst/>
              <a:latin typeface="+mj-lt"/>
            </a:endParaRPr>
          </a:p>
          <a:p>
            <a:pPr marL="457200" marR="0" indent="-457200" algn="just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Causes of Famine </a:t>
            </a:r>
            <a:endParaRPr lang="en-US" sz="3200" kern="1400" dirty="0">
              <a:ln>
                <a:noFill/>
              </a:ln>
              <a:solidFill>
                <a:srgbClr val="000000"/>
              </a:solidFill>
              <a:effectLst/>
              <a:latin typeface="+mj-lt"/>
            </a:endParaRPr>
          </a:p>
          <a:p>
            <a:pPr marL="457200" marR="0" indent="-457200" algn="just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God and Widows 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843638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2929F2-AB3E-4B47-83EA-543C0CBB6EC9}"/>
              </a:ext>
            </a:extLst>
          </p:cNvPr>
          <p:cNvCxnSpPr>
            <a:cxnSpLocks/>
          </p:cNvCxnSpPr>
          <p:nvPr/>
        </p:nvCxnSpPr>
        <p:spPr>
          <a:xfrm flipV="1">
            <a:off x="1305254" y="-707128"/>
            <a:ext cx="0" cy="70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0C108E-47EF-4059-9E42-0F760BA5662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835190" y="3421654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D02328-1928-4689-9777-C1ECBA9C70CF}"/>
              </a:ext>
            </a:extLst>
          </p:cNvPr>
          <p:cNvSpPr/>
          <p:nvPr/>
        </p:nvSpPr>
        <p:spPr>
          <a:xfrm>
            <a:off x="106218" y="137535"/>
            <a:ext cx="11979564" cy="65829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28600">
            <a:solidFill>
              <a:schemeClr val="accent5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A11392-D484-22E8-4DD8-543FDFC90B98}"/>
              </a:ext>
            </a:extLst>
          </p:cNvPr>
          <p:cNvSpPr txBox="1"/>
          <p:nvPr/>
        </p:nvSpPr>
        <p:spPr>
          <a:xfrm>
            <a:off x="345440" y="802433"/>
            <a:ext cx="11470640" cy="5529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>
              <a:spcBef>
                <a:spcPts val="0"/>
              </a:spcBef>
              <a:spcAft>
                <a:spcPts val="400"/>
              </a:spcAft>
            </a:pPr>
            <a:r>
              <a:rPr lang="en-US" sz="4000" b="1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</a:rPr>
              <a:t>Genealogy of Ruth</a:t>
            </a:r>
          </a:p>
          <a:p>
            <a:pPr marR="0" algn="ctr">
              <a:spcBef>
                <a:spcPts val="0"/>
              </a:spcBef>
            </a:pPr>
            <a:endParaRPr lang="en-US" sz="3600" b="1" dirty="0">
              <a:solidFill>
                <a:schemeClr val="tx1"/>
              </a:solidFill>
              <a:latin typeface="+mj-lt"/>
            </a:endParaRPr>
          </a:p>
          <a:p>
            <a:pPr marR="0" algn="just" rtl="0">
              <a:spcAft>
                <a:spcPts val="1200"/>
              </a:spcAft>
            </a:pPr>
            <a:r>
              <a:rPr lang="en-US" sz="2800" b="1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  18  Now these are the generations of Pharez: Pharez begat </a:t>
            </a:r>
            <a:r>
              <a:rPr lang="en-US" sz="2800" b="1" u="none" strike="noStrike" baseline="0" dirty="0" err="1">
                <a:solidFill>
                  <a:schemeClr val="tx1"/>
                </a:solidFill>
                <a:latin typeface="Arial" panose="020B0604020202020204" pitchFamily="34" charset="0"/>
              </a:rPr>
              <a:t>Hezron</a:t>
            </a:r>
            <a:r>
              <a:rPr lang="en-US" sz="2800" b="1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, </a:t>
            </a:r>
          </a:p>
          <a:p>
            <a:pPr marR="0" algn="just" rtl="0">
              <a:spcAft>
                <a:spcPts val="1200"/>
              </a:spcAft>
            </a:pPr>
            <a:r>
              <a:rPr lang="en-US" sz="2800" b="1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  19  And </a:t>
            </a:r>
            <a:r>
              <a:rPr lang="en-US" sz="2800" b="1" u="none" strike="noStrike" baseline="0" dirty="0" err="1">
                <a:solidFill>
                  <a:schemeClr val="tx1"/>
                </a:solidFill>
                <a:latin typeface="Arial" panose="020B0604020202020204" pitchFamily="34" charset="0"/>
              </a:rPr>
              <a:t>Hezron</a:t>
            </a:r>
            <a:r>
              <a:rPr lang="en-US" sz="2800" b="1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 begat Ram, and Ram begat </a:t>
            </a:r>
            <a:r>
              <a:rPr lang="en-US" sz="2800" b="1" u="none" strike="noStrike" baseline="0" dirty="0" err="1">
                <a:solidFill>
                  <a:schemeClr val="tx1"/>
                </a:solidFill>
                <a:latin typeface="Arial" panose="020B0604020202020204" pitchFamily="34" charset="0"/>
              </a:rPr>
              <a:t>Amminadab</a:t>
            </a:r>
            <a:r>
              <a:rPr lang="en-US" sz="2800" b="1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, </a:t>
            </a:r>
          </a:p>
          <a:p>
            <a:pPr marR="0" algn="just" rtl="0">
              <a:spcAft>
                <a:spcPts val="1200"/>
              </a:spcAft>
            </a:pPr>
            <a:r>
              <a:rPr lang="en-US" sz="2800" b="1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  20  And </a:t>
            </a:r>
            <a:r>
              <a:rPr lang="en-US" sz="2800" b="1" u="none" strike="noStrike" baseline="0" dirty="0" err="1">
                <a:solidFill>
                  <a:schemeClr val="tx1"/>
                </a:solidFill>
                <a:latin typeface="Arial" panose="020B0604020202020204" pitchFamily="34" charset="0"/>
              </a:rPr>
              <a:t>Amminadab</a:t>
            </a:r>
            <a:r>
              <a:rPr lang="en-US" sz="2800" b="1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 begat Nahshon, and Nahshon begat Salmon, </a:t>
            </a:r>
          </a:p>
          <a:p>
            <a:pPr marR="0" algn="just" rtl="0">
              <a:spcAft>
                <a:spcPts val="1200"/>
              </a:spcAft>
            </a:pPr>
            <a:r>
              <a:rPr lang="en-US" sz="2800" b="1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  21  And Salmon begat Boaz, and Boaz begat Obed, </a:t>
            </a:r>
          </a:p>
          <a:p>
            <a:pPr marR="0" algn="just" rtl="0">
              <a:spcAft>
                <a:spcPts val="1200"/>
              </a:spcAft>
            </a:pPr>
            <a:r>
              <a:rPr lang="en-US" sz="2800" b="1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  22  And Obed begat Jesse, and Jesse begat David. </a:t>
            </a:r>
          </a:p>
          <a:p>
            <a:pPr marR="0" algn="just" rtl="0">
              <a:spcAft>
                <a:spcPts val="1200"/>
              </a:spcAft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							Ruth 4:18-22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991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2929F2-AB3E-4B47-83EA-543C0CBB6EC9}"/>
              </a:ext>
            </a:extLst>
          </p:cNvPr>
          <p:cNvCxnSpPr>
            <a:cxnSpLocks/>
          </p:cNvCxnSpPr>
          <p:nvPr/>
        </p:nvCxnSpPr>
        <p:spPr>
          <a:xfrm flipV="1">
            <a:off x="1305254" y="-707128"/>
            <a:ext cx="0" cy="70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0C108E-47EF-4059-9E42-0F760BA5662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835190" y="3421654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D02328-1928-4689-9777-C1ECBA9C70CF}"/>
              </a:ext>
            </a:extLst>
          </p:cNvPr>
          <p:cNvSpPr/>
          <p:nvPr/>
        </p:nvSpPr>
        <p:spPr>
          <a:xfrm>
            <a:off x="106218" y="137535"/>
            <a:ext cx="11979564" cy="65829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28600">
            <a:solidFill>
              <a:schemeClr val="accent5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A11392-D484-22E8-4DD8-543FDFC90B98}"/>
              </a:ext>
            </a:extLst>
          </p:cNvPr>
          <p:cNvSpPr txBox="1"/>
          <p:nvPr/>
        </p:nvSpPr>
        <p:spPr>
          <a:xfrm>
            <a:off x="1119674" y="401217"/>
            <a:ext cx="10562250" cy="6422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>
              <a:spcBef>
                <a:spcPts val="0"/>
              </a:spcBef>
              <a:spcAft>
                <a:spcPts val="400"/>
              </a:spcAft>
            </a:pPr>
            <a:r>
              <a:rPr lang="en-US" sz="4000" b="1" dirty="0">
                <a:highlight>
                  <a:srgbClr val="FFFF00"/>
                </a:highlight>
                <a:latin typeface="+mj-lt"/>
              </a:rPr>
              <a:t>List of Names and Places in Ruth</a:t>
            </a:r>
            <a:endParaRPr lang="en-US" sz="4000" kern="140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latin typeface="+mj-lt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Bethlehem-Judah</a:t>
            </a:r>
          </a:p>
          <a:p>
            <a:pPr marL="457200" marR="0" indent="-457200"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Moab</a:t>
            </a:r>
          </a:p>
          <a:p>
            <a:pPr marL="457200" marR="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Elimelech &amp; Naomi </a:t>
            </a:r>
          </a:p>
          <a:p>
            <a:pPr marL="457200" marR="0" indent="-457200"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kern="140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Mahlon</a:t>
            </a: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&amp; </a:t>
            </a:r>
            <a:r>
              <a:rPr lang="en-US" sz="3200" b="1" kern="140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Chilion</a:t>
            </a:r>
            <a:endParaRPr lang="en-US" sz="3200" b="1" kern="1400" dirty="0">
              <a:ln>
                <a:noFill/>
              </a:ln>
              <a:solidFill>
                <a:srgbClr val="000000"/>
              </a:solidFill>
              <a:effectLst/>
              <a:latin typeface="+mj-lt"/>
            </a:endParaRPr>
          </a:p>
          <a:p>
            <a:pPr marL="457200" marR="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Orpah &amp; Ruth </a:t>
            </a:r>
          </a:p>
          <a:p>
            <a:pPr marL="457200" marR="0" indent="-457200"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No longer Naomi, but Mara</a:t>
            </a:r>
          </a:p>
          <a:p>
            <a:pPr marL="457200" marR="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Boaz </a:t>
            </a:r>
          </a:p>
          <a:p>
            <a:pPr marL="457200" marR="0" indent="-457200"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Obed, Jesse, David</a:t>
            </a:r>
          </a:p>
          <a:p>
            <a:pPr marL="457200" marR="0" indent="-457200" algn="just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3200" kern="1400" dirty="0">
              <a:ln>
                <a:noFill/>
              </a:ln>
              <a:solidFill>
                <a:srgbClr val="00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46609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2929F2-AB3E-4B47-83EA-543C0CBB6EC9}"/>
              </a:ext>
            </a:extLst>
          </p:cNvPr>
          <p:cNvCxnSpPr>
            <a:cxnSpLocks/>
          </p:cNvCxnSpPr>
          <p:nvPr/>
        </p:nvCxnSpPr>
        <p:spPr>
          <a:xfrm flipV="1">
            <a:off x="1305254" y="-707128"/>
            <a:ext cx="0" cy="70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0C108E-47EF-4059-9E42-0F760BA5662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835190" y="3421654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D02328-1928-4689-9777-C1ECBA9C70CF}"/>
              </a:ext>
            </a:extLst>
          </p:cNvPr>
          <p:cNvSpPr/>
          <p:nvPr/>
        </p:nvSpPr>
        <p:spPr>
          <a:xfrm>
            <a:off x="106218" y="137535"/>
            <a:ext cx="11979564" cy="65829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28600">
            <a:solidFill>
              <a:schemeClr val="accent5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A11392-D484-22E8-4DD8-543FDFC90B98}"/>
              </a:ext>
            </a:extLst>
          </p:cNvPr>
          <p:cNvSpPr txBox="1"/>
          <p:nvPr/>
        </p:nvSpPr>
        <p:spPr>
          <a:xfrm>
            <a:off x="360680" y="298472"/>
            <a:ext cx="11470640" cy="1667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>
              <a:spcBef>
                <a:spcPts val="0"/>
              </a:spcBef>
              <a:spcAft>
                <a:spcPts val="400"/>
              </a:spcAft>
            </a:pPr>
            <a:r>
              <a:rPr lang="en-US" sz="3200" b="1" dirty="0">
                <a:solidFill>
                  <a:schemeClr val="tx1"/>
                </a:solidFill>
                <a:latin typeface="+mj-lt"/>
              </a:rPr>
              <a:t>The Beginning of the Story of Ruth</a:t>
            </a:r>
          </a:p>
          <a:p>
            <a:pPr marR="0" algn="ctr">
              <a:spcBef>
                <a:spcPts val="0"/>
              </a:spcBef>
            </a:pPr>
            <a:endParaRPr lang="en-US" sz="1100" b="1" dirty="0">
              <a:solidFill>
                <a:schemeClr val="tx1"/>
              </a:solidFill>
              <a:latin typeface="+mj-lt"/>
            </a:endParaRPr>
          </a:p>
          <a:p>
            <a:pPr marR="0" algn="just" rtl="0"/>
            <a:r>
              <a:rPr lang="en-US" sz="2800" b="1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  1  Now it came to pass </a:t>
            </a:r>
            <a:r>
              <a:rPr lang="en-US" sz="2800" b="1" u="none" strike="noStrike" baseline="0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in the days when the judges ruled . . . </a:t>
            </a:r>
            <a:r>
              <a:rPr lang="en-US" sz="2800" b="1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 						 		Ruth 1:1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30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2929F2-AB3E-4B47-83EA-543C0CBB6EC9}"/>
              </a:ext>
            </a:extLst>
          </p:cNvPr>
          <p:cNvCxnSpPr>
            <a:cxnSpLocks/>
          </p:cNvCxnSpPr>
          <p:nvPr/>
        </p:nvCxnSpPr>
        <p:spPr>
          <a:xfrm flipV="1">
            <a:off x="1305254" y="-707128"/>
            <a:ext cx="0" cy="70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0C108E-47EF-4059-9E42-0F760BA5662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835190" y="3421654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D02328-1928-4689-9777-C1ECBA9C70CF}"/>
              </a:ext>
            </a:extLst>
          </p:cNvPr>
          <p:cNvSpPr/>
          <p:nvPr/>
        </p:nvSpPr>
        <p:spPr>
          <a:xfrm>
            <a:off x="106218" y="137535"/>
            <a:ext cx="11979564" cy="65829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28600">
            <a:solidFill>
              <a:schemeClr val="accent5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25" descr="312X_Exodus_Base Map-THEN.jpg">
            <a:extLst>
              <a:ext uri="{FF2B5EF4-FFF2-40B4-BE49-F238E27FC236}">
                <a16:creationId xmlns:a16="http://schemas.microsoft.com/office/drawing/2014/main" id="{54A82269-CA31-43CF-A8A1-DDF45990AE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19" y="311150"/>
            <a:ext cx="8294687" cy="62357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A2D92B3-EA81-454B-A1A1-AA756BF9C853}"/>
              </a:ext>
            </a:extLst>
          </p:cNvPr>
          <p:cNvSpPr/>
          <p:nvPr/>
        </p:nvSpPr>
        <p:spPr>
          <a:xfrm>
            <a:off x="2198255" y="2096654"/>
            <a:ext cx="1810327" cy="1920240"/>
          </a:xfrm>
          <a:custGeom>
            <a:avLst/>
            <a:gdLst>
              <a:gd name="connsiteX0" fmla="*/ 0 w 1810327"/>
              <a:gd name="connsiteY0" fmla="*/ 0 h 1828853"/>
              <a:gd name="connsiteX1" fmla="*/ 64654 w 1810327"/>
              <a:gd name="connsiteY1" fmla="*/ 73890 h 1828853"/>
              <a:gd name="connsiteX2" fmla="*/ 92363 w 1810327"/>
              <a:gd name="connsiteY2" fmla="*/ 83127 h 1828853"/>
              <a:gd name="connsiteX3" fmla="*/ 120072 w 1810327"/>
              <a:gd name="connsiteY3" fmla="*/ 101600 h 1828853"/>
              <a:gd name="connsiteX4" fmla="*/ 166254 w 1810327"/>
              <a:gd name="connsiteY4" fmla="*/ 138545 h 1828853"/>
              <a:gd name="connsiteX5" fmla="*/ 212436 w 1810327"/>
              <a:gd name="connsiteY5" fmla="*/ 175490 h 1828853"/>
              <a:gd name="connsiteX6" fmla="*/ 230909 w 1810327"/>
              <a:gd name="connsiteY6" fmla="*/ 203200 h 1828853"/>
              <a:gd name="connsiteX7" fmla="*/ 258618 w 1810327"/>
              <a:gd name="connsiteY7" fmla="*/ 221672 h 1828853"/>
              <a:gd name="connsiteX8" fmla="*/ 295563 w 1810327"/>
              <a:gd name="connsiteY8" fmla="*/ 267854 h 1828853"/>
              <a:gd name="connsiteX9" fmla="*/ 350981 w 1810327"/>
              <a:gd name="connsiteY9" fmla="*/ 350981 h 1828853"/>
              <a:gd name="connsiteX10" fmla="*/ 369454 w 1810327"/>
              <a:gd name="connsiteY10" fmla="*/ 378690 h 1828853"/>
              <a:gd name="connsiteX11" fmla="*/ 378690 w 1810327"/>
              <a:gd name="connsiteY11" fmla="*/ 452581 h 1828853"/>
              <a:gd name="connsiteX12" fmla="*/ 387927 w 1810327"/>
              <a:gd name="connsiteY12" fmla="*/ 480290 h 1828853"/>
              <a:gd name="connsiteX13" fmla="*/ 406400 w 1810327"/>
              <a:gd name="connsiteY13" fmla="*/ 563418 h 1828853"/>
              <a:gd name="connsiteX14" fmla="*/ 424872 w 1810327"/>
              <a:gd name="connsiteY14" fmla="*/ 591127 h 1828853"/>
              <a:gd name="connsiteX15" fmla="*/ 434109 w 1810327"/>
              <a:gd name="connsiteY15" fmla="*/ 618836 h 1828853"/>
              <a:gd name="connsiteX16" fmla="*/ 461818 w 1810327"/>
              <a:gd name="connsiteY16" fmla="*/ 637309 h 1828853"/>
              <a:gd name="connsiteX17" fmla="*/ 498763 w 1810327"/>
              <a:gd name="connsiteY17" fmla="*/ 683490 h 1828853"/>
              <a:gd name="connsiteX18" fmla="*/ 517236 w 1810327"/>
              <a:gd name="connsiteY18" fmla="*/ 711200 h 1828853"/>
              <a:gd name="connsiteX19" fmla="*/ 544945 w 1810327"/>
              <a:gd name="connsiteY19" fmla="*/ 738909 h 1828853"/>
              <a:gd name="connsiteX20" fmla="*/ 591127 w 1810327"/>
              <a:gd name="connsiteY20" fmla="*/ 785090 h 1828853"/>
              <a:gd name="connsiteX21" fmla="*/ 637309 w 1810327"/>
              <a:gd name="connsiteY21" fmla="*/ 831272 h 1828853"/>
              <a:gd name="connsiteX22" fmla="*/ 683490 w 1810327"/>
              <a:gd name="connsiteY22" fmla="*/ 877454 h 1828853"/>
              <a:gd name="connsiteX23" fmla="*/ 701963 w 1810327"/>
              <a:gd name="connsiteY23" fmla="*/ 905163 h 1828853"/>
              <a:gd name="connsiteX24" fmla="*/ 729672 w 1810327"/>
              <a:gd name="connsiteY24" fmla="*/ 923636 h 1828853"/>
              <a:gd name="connsiteX25" fmla="*/ 748145 w 1810327"/>
              <a:gd name="connsiteY25" fmla="*/ 979054 h 1828853"/>
              <a:gd name="connsiteX26" fmla="*/ 757381 w 1810327"/>
              <a:gd name="connsiteY26" fmla="*/ 1006763 h 1828853"/>
              <a:gd name="connsiteX27" fmla="*/ 766618 w 1810327"/>
              <a:gd name="connsiteY27" fmla="*/ 1052945 h 1828853"/>
              <a:gd name="connsiteX28" fmla="*/ 775854 w 1810327"/>
              <a:gd name="connsiteY28" fmla="*/ 1108363 h 1828853"/>
              <a:gd name="connsiteX29" fmla="*/ 794327 w 1810327"/>
              <a:gd name="connsiteY29" fmla="*/ 1173018 h 1828853"/>
              <a:gd name="connsiteX30" fmla="*/ 803563 w 1810327"/>
              <a:gd name="connsiteY30" fmla="*/ 1265381 h 1828853"/>
              <a:gd name="connsiteX31" fmla="*/ 822036 w 1810327"/>
              <a:gd name="connsiteY31" fmla="*/ 1293090 h 1828853"/>
              <a:gd name="connsiteX32" fmla="*/ 831272 w 1810327"/>
              <a:gd name="connsiteY32" fmla="*/ 1320800 h 1828853"/>
              <a:gd name="connsiteX33" fmla="*/ 886690 w 1810327"/>
              <a:gd name="connsiteY33" fmla="*/ 1357745 h 1828853"/>
              <a:gd name="connsiteX34" fmla="*/ 905163 w 1810327"/>
              <a:gd name="connsiteY34" fmla="*/ 1385454 h 1828853"/>
              <a:gd name="connsiteX35" fmla="*/ 951345 w 1810327"/>
              <a:gd name="connsiteY35" fmla="*/ 1394690 h 1828853"/>
              <a:gd name="connsiteX36" fmla="*/ 979054 w 1810327"/>
              <a:gd name="connsiteY36" fmla="*/ 1403927 h 1828853"/>
              <a:gd name="connsiteX37" fmla="*/ 1016000 w 1810327"/>
              <a:gd name="connsiteY37" fmla="*/ 1413163 h 1828853"/>
              <a:gd name="connsiteX38" fmla="*/ 1071418 w 1810327"/>
              <a:gd name="connsiteY38" fmla="*/ 1450109 h 1828853"/>
              <a:gd name="connsiteX39" fmla="*/ 1099127 w 1810327"/>
              <a:gd name="connsiteY39" fmla="*/ 1468581 h 1828853"/>
              <a:gd name="connsiteX40" fmla="*/ 1154545 w 1810327"/>
              <a:gd name="connsiteY40" fmla="*/ 1514763 h 1828853"/>
              <a:gd name="connsiteX41" fmla="*/ 1163781 w 1810327"/>
              <a:gd name="connsiteY41" fmla="*/ 1542472 h 1828853"/>
              <a:gd name="connsiteX42" fmla="*/ 1209963 w 1810327"/>
              <a:gd name="connsiteY42" fmla="*/ 1597890 h 1828853"/>
              <a:gd name="connsiteX43" fmla="*/ 1237672 w 1810327"/>
              <a:gd name="connsiteY43" fmla="*/ 1653309 h 1828853"/>
              <a:gd name="connsiteX44" fmla="*/ 1265381 w 1810327"/>
              <a:gd name="connsiteY44" fmla="*/ 1662545 h 1828853"/>
              <a:gd name="connsiteX45" fmla="*/ 1293090 w 1810327"/>
              <a:gd name="connsiteY45" fmla="*/ 1681018 h 1828853"/>
              <a:gd name="connsiteX46" fmla="*/ 1348509 w 1810327"/>
              <a:gd name="connsiteY46" fmla="*/ 1699490 h 1828853"/>
              <a:gd name="connsiteX47" fmla="*/ 1422400 w 1810327"/>
              <a:gd name="connsiteY47" fmla="*/ 1717963 h 1828853"/>
              <a:gd name="connsiteX48" fmla="*/ 1625600 w 1810327"/>
              <a:gd name="connsiteY48" fmla="*/ 1727200 h 1828853"/>
              <a:gd name="connsiteX49" fmla="*/ 1662545 w 1810327"/>
              <a:gd name="connsiteY49" fmla="*/ 1736436 h 1828853"/>
              <a:gd name="connsiteX50" fmla="*/ 1690254 w 1810327"/>
              <a:gd name="connsiteY50" fmla="*/ 1745672 h 1828853"/>
              <a:gd name="connsiteX51" fmla="*/ 1736436 w 1810327"/>
              <a:gd name="connsiteY51" fmla="*/ 1754909 h 1828853"/>
              <a:gd name="connsiteX52" fmla="*/ 1782618 w 1810327"/>
              <a:gd name="connsiteY52" fmla="*/ 1801090 h 1828853"/>
              <a:gd name="connsiteX53" fmla="*/ 1810327 w 1810327"/>
              <a:gd name="connsiteY53" fmla="*/ 1828800 h 1828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810327" h="1828853">
                <a:moveTo>
                  <a:pt x="0" y="0"/>
                </a:moveTo>
                <a:cubicBezTo>
                  <a:pt x="9187" y="11484"/>
                  <a:pt x="46805" y="61990"/>
                  <a:pt x="64654" y="73890"/>
                </a:cubicBezTo>
                <a:cubicBezTo>
                  <a:pt x="72755" y="79291"/>
                  <a:pt x="83655" y="78773"/>
                  <a:pt x="92363" y="83127"/>
                </a:cubicBezTo>
                <a:cubicBezTo>
                  <a:pt x="102292" y="88092"/>
                  <a:pt x="110836" y="95442"/>
                  <a:pt x="120072" y="101600"/>
                </a:cubicBezTo>
                <a:cubicBezTo>
                  <a:pt x="173013" y="181011"/>
                  <a:pt x="102520" y="87559"/>
                  <a:pt x="166254" y="138545"/>
                </a:cubicBezTo>
                <a:cubicBezTo>
                  <a:pt x="225937" y="186291"/>
                  <a:pt x="142789" y="152275"/>
                  <a:pt x="212436" y="175490"/>
                </a:cubicBezTo>
                <a:cubicBezTo>
                  <a:pt x="218594" y="184727"/>
                  <a:pt x="223059" y="195350"/>
                  <a:pt x="230909" y="203200"/>
                </a:cubicBezTo>
                <a:cubicBezTo>
                  <a:pt x="238758" y="211049"/>
                  <a:pt x="251684" y="213004"/>
                  <a:pt x="258618" y="221672"/>
                </a:cubicBezTo>
                <a:cubicBezTo>
                  <a:pt x="309607" y="285408"/>
                  <a:pt x="216150" y="214911"/>
                  <a:pt x="295563" y="267854"/>
                </a:cubicBezTo>
                <a:lnTo>
                  <a:pt x="350981" y="350981"/>
                </a:lnTo>
                <a:lnTo>
                  <a:pt x="369454" y="378690"/>
                </a:lnTo>
                <a:cubicBezTo>
                  <a:pt x="372533" y="403320"/>
                  <a:pt x="374250" y="428159"/>
                  <a:pt x="378690" y="452581"/>
                </a:cubicBezTo>
                <a:cubicBezTo>
                  <a:pt x="380432" y="462160"/>
                  <a:pt x="385815" y="470786"/>
                  <a:pt x="387927" y="480290"/>
                </a:cubicBezTo>
                <a:cubicBezTo>
                  <a:pt x="393605" y="505842"/>
                  <a:pt x="393922" y="538462"/>
                  <a:pt x="406400" y="563418"/>
                </a:cubicBezTo>
                <a:cubicBezTo>
                  <a:pt x="411364" y="573347"/>
                  <a:pt x="419908" y="581198"/>
                  <a:pt x="424872" y="591127"/>
                </a:cubicBezTo>
                <a:cubicBezTo>
                  <a:pt x="429226" y="599835"/>
                  <a:pt x="428027" y="611233"/>
                  <a:pt x="434109" y="618836"/>
                </a:cubicBezTo>
                <a:cubicBezTo>
                  <a:pt x="441044" y="627504"/>
                  <a:pt x="452582" y="631151"/>
                  <a:pt x="461818" y="637309"/>
                </a:cubicBezTo>
                <a:cubicBezTo>
                  <a:pt x="479799" y="691254"/>
                  <a:pt x="456985" y="641712"/>
                  <a:pt x="498763" y="683490"/>
                </a:cubicBezTo>
                <a:cubicBezTo>
                  <a:pt x="506613" y="691340"/>
                  <a:pt x="510129" y="702672"/>
                  <a:pt x="517236" y="711200"/>
                </a:cubicBezTo>
                <a:cubicBezTo>
                  <a:pt x="525598" y="721235"/>
                  <a:pt x="536583" y="728874"/>
                  <a:pt x="544945" y="738909"/>
                </a:cubicBezTo>
                <a:cubicBezTo>
                  <a:pt x="583429" y="785089"/>
                  <a:pt x="540328" y="751225"/>
                  <a:pt x="591127" y="785090"/>
                </a:cubicBezTo>
                <a:cubicBezTo>
                  <a:pt x="640389" y="858985"/>
                  <a:pt x="575732" y="769695"/>
                  <a:pt x="637309" y="831272"/>
                </a:cubicBezTo>
                <a:cubicBezTo>
                  <a:pt x="698888" y="892851"/>
                  <a:pt x="609595" y="828190"/>
                  <a:pt x="683490" y="877454"/>
                </a:cubicBezTo>
                <a:cubicBezTo>
                  <a:pt x="689648" y="886690"/>
                  <a:pt x="694114" y="897314"/>
                  <a:pt x="701963" y="905163"/>
                </a:cubicBezTo>
                <a:cubicBezTo>
                  <a:pt x="709812" y="913012"/>
                  <a:pt x="723789" y="914223"/>
                  <a:pt x="729672" y="923636"/>
                </a:cubicBezTo>
                <a:cubicBezTo>
                  <a:pt x="739992" y="940148"/>
                  <a:pt x="741987" y="960581"/>
                  <a:pt x="748145" y="979054"/>
                </a:cubicBezTo>
                <a:cubicBezTo>
                  <a:pt x="751224" y="988290"/>
                  <a:pt x="755472" y="997216"/>
                  <a:pt x="757381" y="1006763"/>
                </a:cubicBezTo>
                <a:cubicBezTo>
                  <a:pt x="760460" y="1022157"/>
                  <a:pt x="763810" y="1037499"/>
                  <a:pt x="766618" y="1052945"/>
                </a:cubicBezTo>
                <a:cubicBezTo>
                  <a:pt x="769968" y="1071370"/>
                  <a:pt x="772181" y="1089999"/>
                  <a:pt x="775854" y="1108363"/>
                </a:cubicBezTo>
                <a:cubicBezTo>
                  <a:pt x="781654" y="1137364"/>
                  <a:pt x="785522" y="1146604"/>
                  <a:pt x="794327" y="1173018"/>
                </a:cubicBezTo>
                <a:cubicBezTo>
                  <a:pt x="797406" y="1203806"/>
                  <a:pt x="796606" y="1235232"/>
                  <a:pt x="803563" y="1265381"/>
                </a:cubicBezTo>
                <a:cubicBezTo>
                  <a:pt x="806059" y="1276197"/>
                  <a:pt x="817072" y="1283161"/>
                  <a:pt x="822036" y="1293090"/>
                </a:cubicBezTo>
                <a:cubicBezTo>
                  <a:pt x="826390" y="1301798"/>
                  <a:pt x="825871" y="1312699"/>
                  <a:pt x="831272" y="1320800"/>
                </a:cubicBezTo>
                <a:cubicBezTo>
                  <a:pt x="851039" y="1350451"/>
                  <a:pt x="857640" y="1348062"/>
                  <a:pt x="886690" y="1357745"/>
                </a:cubicBezTo>
                <a:cubicBezTo>
                  <a:pt x="892848" y="1366981"/>
                  <a:pt x="895525" y="1379947"/>
                  <a:pt x="905163" y="1385454"/>
                </a:cubicBezTo>
                <a:cubicBezTo>
                  <a:pt x="918793" y="1393243"/>
                  <a:pt x="936115" y="1390882"/>
                  <a:pt x="951345" y="1394690"/>
                </a:cubicBezTo>
                <a:cubicBezTo>
                  <a:pt x="960790" y="1397051"/>
                  <a:pt x="969693" y="1401252"/>
                  <a:pt x="979054" y="1403927"/>
                </a:cubicBezTo>
                <a:cubicBezTo>
                  <a:pt x="991260" y="1407414"/>
                  <a:pt x="1003685" y="1410084"/>
                  <a:pt x="1016000" y="1413163"/>
                </a:cubicBezTo>
                <a:lnTo>
                  <a:pt x="1071418" y="1450109"/>
                </a:lnTo>
                <a:cubicBezTo>
                  <a:pt x="1080654" y="1456266"/>
                  <a:pt x="1091278" y="1460732"/>
                  <a:pt x="1099127" y="1468581"/>
                </a:cubicBezTo>
                <a:cubicBezTo>
                  <a:pt x="1134685" y="1504139"/>
                  <a:pt x="1115968" y="1489044"/>
                  <a:pt x="1154545" y="1514763"/>
                </a:cubicBezTo>
                <a:cubicBezTo>
                  <a:pt x="1157624" y="1523999"/>
                  <a:pt x="1159427" y="1533764"/>
                  <a:pt x="1163781" y="1542472"/>
                </a:cubicBezTo>
                <a:cubicBezTo>
                  <a:pt x="1176640" y="1568189"/>
                  <a:pt x="1189537" y="1577464"/>
                  <a:pt x="1209963" y="1597890"/>
                </a:cubicBezTo>
                <a:cubicBezTo>
                  <a:pt x="1216047" y="1616142"/>
                  <a:pt x="1221396" y="1640288"/>
                  <a:pt x="1237672" y="1653309"/>
                </a:cubicBezTo>
                <a:cubicBezTo>
                  <a:pt x="1245274" y="1659391"/>
                  <a:pt x="1256145" y="1659466"/>
                  <a:pt x="1265381" y="1662545"/>
                </a:cubicBezTo>
                <a:cubicBezTo>
                  <a:pt x="1274617" y="1668703"/>
                  <a:pt x="1282946" y="1676510"/>
                  <a:pt x="1293090" y="1681018"/>
                </a:cubicBezTo>
                <a:cubicBezTo>
                  <a:pt x="1310884" y="1688926"/>
                  <a:pt x="1330036" y="1693332"/>
                  <a:pt x="1348509" y="1699490"/>
                </a:cubicBezTo>
                <a:cubicBezTo>
                  <a:pt x="1374330" y="1708097"/>
                  <a:pt x="1393730" y="1715839"/>
                  <a:pt x="1422400" y="1717963"/>
                </a:cubicBezTo>
                <a:cubicBezTo>
                  <a:pt x="1490018" y="1722972"/>
                  <a:pt x="1557867" y="1724121"/>
                  <a:pt x="1625600" y="1727200"/>
                </a:cubicBezTo>
                <a:cubicBezTo>
                  <a:pt x="1637915" y="1730279"/>
                  <a:pt x="1650339" y="1732949"/>
                  <a:pt x="1662545" y="1736436"/>
                </a:cubicBezTo>
                <a:cubicBezTo>
                  <a:pt x="1671906" y="1739111"/>
                  <a:pt x="1680809" y="1743311"/>
                  <a:pt x="1690254" y="1745672"/>
                </a:cubicBezTo>
                <a:cubicBezTo>
                  <a:pt x="1705484" y="1749480"/>
                  <a:pt x="1721042" y="1751830"/>
                  <a:pt x="1736436" y="1754909"/>
                </a:cubicBezTo>
                <a:cubicBezTo>
                  <a:pt x="1785703" y="1828808"/>
                  <a:pt x="1721036" y="1739507"/>
                  <a:pt x="1782618" y="1801090"/>
                </a:cubicBezTo>
                <a:cubicBezTo>
                  <a:pt x="1812889" y="1831362"/>
                  <a:pt x="1787190" y="1828800"/>
                  <a:pt x="1810327" y="182880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627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2929F2-AB3E-4B47-83EA-543C0CBB6EC9}"/>
              </a:ext>
            </a:extLst>
          </p:cNvPr>
          <p:cNvCxnSpPr>
            <a:cxnSpLocks/>
          </p:cNvCxnSpPr>
          <p:nvPr/>
        </p:nvCxnSpPr>
        <p:spPr>
          <a:xfrm flipV="1">
            <a:off x="1305254" y="-707128"/>
            <a:ext cx="0" cy="70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0C108E-47EF-4059-9E42-0F760BA5662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835190" y="3421654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D02328-1928-4689-9777-C1ECBA9C70CF}"/>
              </a:ext>
            </a:extLst>
          </p:cNvPr>
          <p:cNvSpPr/>
          <p:nvPr/>
        </p:nvSpPr>
        <p:spPr>
          <a:xfrm>
            <a:off x="106218" y="137535"/>
            <a:ext cx="11979564" cy="65829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28600">
            <a:solidFill>
              <a:schemeClr val="accent5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A11392-D484-22E8-4DD8-543FDFC90B98}"/>
              </a:ext>
            </a:extLst>
          </p:cNvPr>
          <p:cNvSpPr txBox="1"/>
          <p:nvPr/>
        </p:nvSpPr>
        <p:spPr>
          <a:xfrm>
            <a:off x="1091682" y="802433"/>
            <a:ext cx="10562250" cy="1128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 algn="just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+mj-lt"/>
              </a:rPr>
              <a:t>Background Study of the Book</a:t>
            </a:r>
            <a:endParaRPr lang="en-US" sz="3200" kern="1400" dirty="0">
              <a:ln>
                <a:noFill/>
              </a:ln>
              <a:solidFill>
                <a:srgbClr val="000000"/>
              </a:solidFill>
              <a:effectLst/>
              <a:latin typeface="+mj-lt"/>
            </a:endParaRPr>
          </a:p>
          <a:p>
            <a:pPr marL="457200" marR="0" indent="-45720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From Moses, the Exodus to the Promised Land 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57472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2929F2-AB3E-4B47-83EA-543C0CBB6EC9}"/>
              </a:ext>
            </a:extLst>
          </p:cNvPr>
          <p:cNvCxnSpPr>
            <a:cxnSpLocks/>
          </p:cNvCxnSpPr>
          <p:nvPr/>
        </p:nvCxnSpPr>
        <p:spPr>
          <a:xfrm flipV="1">
            <a:off x="1305254" y="-707128"/>
            <a:ext cx="0" cy="70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0C108E-47EF-4059-9E42-0F760BA5662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835190" y="3421654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D02328-1928-4689-9777-C1ECBA9C70CF}"/>
              </a:ext>
            </a:extLst>
          </p:cNvPr>
          <p:cNvSpPr/>
          <p:nvPr/>
        </p:nvSpPr>
        <p:spPr>
          <a:xfrm>
            <a:off x="115454" y="137535"/>
            <a:ext cx="11979564" cy="65829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28600">
            <a:solidFill>
              <a:schemeClr val="accent5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25" descr="312X_Exodus_Base Map-THEN.jpg">
            <a:extLst>
              <a:ext uri="{FF2B5EF4-FFF2-40B4-BE49-F238E27FC236}">
                <a16:creationId xmlns:a16="http://schemas.microsoft.com/office/drawing/2014/main" id="{54A82269-CA31-43CF-A8A1-DDF45990AE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19" y="311150"/>
            <a:ext cx="8294687" cy="62357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A2D92B3-EA81-454B-A1A1-AA756BF9C853}"/>
              </a:ext>
            </a:extLst>
          </p:cNvPr>
          <p:cNvSpPr/>
          <p:nvPr/>
        </p:nvSpPr>
        <p:spPr>
          <a:xfrm>
            <a:off x="2198255" y="2096654"/>
            <a:ext cx="1810327" cy="1920240"/>
          </a:xfrm>
          <a:custGeom>
            <a:avLst/>
            <a:gdLst>
              <a:gd name="connsiteX0" fmla="*/ 0 w 1810327"/>
              <a:gd name="connsiteY0" fmla="*/ 0 h 1828853"/>
              <a:gd name="connsiteX1" fmla="*/ 64654 w 1810327"/>
              <a:gd name="connsiteY1" fmla="*/ 73890 h 1828853"/>
              <a:gd name="connsiteX2" fmla="*/ 92363 w 1810327"/>
              <a:gd name="connsiteY2" fmla="*/ 83127 h 1828853"/>
              <a:gd name="connsiteX3" fmla="*/ 120072 w 1810327"/>
              <a:gd name="connsiteY3" fmla="*/ 101600 h 1828853"/>
              <a:gd name="connsiteX4" fmla="*/ 166254 w 1810327"/>
              <a:gd name="connsiteY4" fmla="*/ 138545 h 1828853"/>
              <a:gd name="connsiteX5" fmla="*/ 212436 w 1810327"/>
              <a:gd name="connsiteY5" fmla="*/ 175490 h 1828853"/>
              <a:gd name="connsiteX6" fmla="*/ 230909 w 1810327"/>
              <a:gd name="connsiteY6" fmla="*/ 203200 h 1828853"/>
              <a:gd name="connsiteX7" fmla="*/ 258618 w 1810327"/>
              <a:gd name="connsiteY7" fmla="*/ 221672 h 1828853"/>
              <a:gd name="connsiteX8" fmla="*/ 295563 w 1810327"/>
              <a:gd name="connsiteY8" fmla="*/ 267854 h 1828853"/>
              <a:gd name="connsiteX9" fmla="*/ 350981 w 1810327"/>
              <a:gd name="connsiteY9" fmla="*/ 350981 h 1828853"/>
              <a:gd name="connsiteX10" fmla="*/ 369454 w 1810327"/>
              <a:gd name="connsiteY10" fmla="*/ 378690 h 1828853"/>
              <a:gd name="connsiteX11" fmla="*/ 378690 w 1810327"/>
              <a:gd name="connsiteY11" fmla="*/ 452581 h 1828853"/>
              <a:gd name="connsiteX12" fmla="*/ 387927 w 1810327"/>
              <a:gd name="connsiteY12" fmla="*/ 480290 h 1828853"/>
              <a:gd name="connsiteX13" fmla="*/ 406400 w 1810327"/>
              <a:gd name="connsiteY13" fmla="*/ 563418 h 1828853"/>
              <a:gd name="connsiteX14" fmla="*/ 424872 w 1810327"/>
              <a:gd name="connsiteY14" fmla="*/ 591127 h 1828853"/>
              <a:gd name="connsiteX15" fmla="*/ 434109 w 1810327"/>
              <a:gd name="connsiteY15" fmla="*/ 618836 h 1828853"/>
              <a:gd name="connsiteX16" fmla="*/ 461818 w 1810327"/>
              <a:gd name="connsiteY16" fmla="*/ 637309 h 1828853"/>
              <a:gd name="connsiteX17" fmla="*/ 498763 w 1810327"/>
              <a:gd name="connsiteY17" fmla="*/ 683490 h 1828853"/>
              <a:gd name="connsiteX18" fmla="*/ 517236 w 1810327"/>
              <a:gd name="connsiteY18" fmla="*/ 711200 h 1828853"/>
              <a:gd name="connsiteX19" fmla="*/ 544945 w 1810327"/>
              <a:gd name="connsiteY19" fmla="*/ 738909 h 1828853"/>
              <a:gd name="connsiteX20" fmla="*/ 591127 w 1810327"/>
              <a:gd name="connsiteY20" fmla="*/ 785090 h 1828853"/>
              <a:gd name="connsiteX21" fmla="*/ 637309 w 1810327"/>
              <a:gd name="connsiteY21" fmla="*/ 831272 h 1828853"/>
              <a:gd name="connsiteX22" fmla="*/ 683490 w 1810327"/>
              <a:gd name="connsiteY22" fmla="*/ 877454 h 1828853"/>
              <a:gd name="connsiteX23" fmla="*/ 701963 w 1810327"/>
              <a:gd name="connsiteY23" fmla="*/ 905163 h 1828853"/>
              <a:gd name="connsiteX24" fmla="*/ 729672 w 1810327"/>
              <a:gd name="connsiteY24" fmla="*/ 923636 h 1828853"/>
              <a:gd name="connsiteX25" fmla="*/ 748145 w 1810327"/>
              <a:gd name="connsiteY25" fmla="*/ 979054 h 1828853"/>
              <a:gd name="connsiteX26" fmla="*/ 757381 w 1810327"/>
              <a:gd name="connsiteY26" fmla="*/ 1006763 h 1828853"/>
              <a:gd name="connsiteX27" fmla="*/ 766618 w 1810327"/>
              <a:gd name="connsiteY27" fmla="*/ 1052945 h 1828853"/>
              <a:gd name="connsiteX28" fmla="*/ 775854 w 1810327"/>
              <a:gd name="connsiteY28" fmla="*/ 1108363 h 1828853"/>
              <a:gd name="connsiteX29" fmla="*/ 794327 w 1810327"/>
              <a:gd name="connsiteY29" fmla="*/ 1173018 h 1828853"/>
              <a:gd name="connsiteX30" fmla="*/ 803563 w 1810327"/>
              <a:gd name="connsiteY30" fmla="*/ 1265381 h 1828853"/>
              <a:gd name="connsiteX31" fmla="*/ 822036 w 1810327"/>
              <a:gd name="connsiteY31" fmla="*/ 1293090 h 1828853"/>
              <a:gd name="connsiteX32" fmla="*/ 831272 w 1810327"/>
              <a:gd name="connsiteY32" fmla="*/ 1320800 h 1828853"/>
              <a:gd name="connsiteX33" fmla="*/ 886690 w 1810327"/>
              <a:gd name="connsiteY33" fmla="*/ 1357745 h 1828853"/>
              <a:gd name="connsiteX34" fmla="*/ 905163 w 1810327"/>
              <a:gd name="connsiteY34" fmla="*/ 1385454 h 1828853"/>
              <a:gd name="connsiteX35" fmla="*/ 951345 w 1810327"/>
              <a:gd name="connsiteY35" fmla="*/ 1394690 h 1828853"/>
              <a:gd name="connsiteX36" fmla="*/ 979054 w 1810327"/>
              <a:gd name="connsiteY36" fmla="*/ 1403927 h 1828853"/>
              <a:gd name="connsiteX37" fmla="*/ 1016000 w 1810327"/>
              <a:gd name="connsiteY37" fmla="*/ 1413163 h 1828853"/>
              <a:gd name="connsiteX38" fmla="*/ 1071418 w 1810327"/>
              <a:gd name="connsiteY38" fmla="*/ 1450109 h 1828853"/>
              <a:gd name="connsiteX39" fmla="*/ 1099127 w 1810327"/>
              <a:gd name="connsiteY39" fmla="*/ 1468581 h 1828853"/>
              <a:gd name="connsiteX40" fmla="*/ 1154545 w 1810327"/>
              <a:gd name="connsiteY40" fmla="*/ 1514763 h 1828853"/>
              <a:gd name="connsiteX41" fmla="*/ 1163781 w 1810327"/>
              <a:gd name="connsiteY41" fmla="*/ 1542472 h 1828853"/>
              <a:gd name="connsiteX42" fmla="*/ 1209963 w 1810327"/>
              <a:gd name="connsiteY42" fmla="*/ 1597890 h 1828853"/>
              <a:gd name="connsiteX43" fmla="*/ 1237672 w 1810327"/>
              <a:gd name="connsiteY43" fmla="*/ 1653309 h 1828853"/>
              <a:gd name="connsiteX44" fmla="*/ 1265381 w 1810327"/>
              <a:gd name="connsiteY44" fmla="*/ 1662545 h 1828853"/>
              <a:gd name="connsiteX45" fmla="*/ 1293090 w 1810327"/>
              <a:gd name="connsiteY45" fmla="*/ 1681018 h 1828853"/>
              <a:gd name="connsiteX46" fmla="*/ 1348509 w 1810327"/>
              <a:gd name="connsiteY46" fmla="*/ 1699490 h 1828853"/>
              <a:gd name="connsiteX47" fmla="*/ 1422400 w 1810327"/>
              <a:gd name="connsiteY47" fmla="*/ 1717963 h 1828853"/>
              <a:gd name="connsiteX48" fmla="*/ 1625600 w 1810327"/>
              <a:gd name="connsiteY48" fmla="*/ 1727200 h 1828853"/>
              <a:gd name="connsiteX49" fmla="*/ 1662545 w 1810327"/>
              <a:gd name="connsiteY49" fmla="*/ 1736436 h 1828853"/>
              <a:gd name="connsiteX50" fmla="*/ 1690254 w 1810327"/>
              <a:gd name="connsiteY50" fmla="*/ 1745672 h 1828853"/>
              <a:gd name="connsiteX51" fmla="*/ 1736436 w 1810327"/>
              <a:gd name="connsiteY51" fmla="*/ 1754909 h 1828853"/>
              <a:gd name="connsiteX52" fmla="*/ 1782618 w 1810327"/>
              <a:gd name="connsiteY52" fmla="*/ 1801090 h 1828853"/>
              <a:gd name="connsiteX53" fmla="*/ 1810327 w 1810327"/>
              <a:gd name="connsiteY53" fmla="*/ 1828800 h 1828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810327" h="1828853">
                <a:moveTo>
                  <a:pt x="0" y="0"/>
                </a:moveTo>
                <a:cubicBezTo>
                  <a:pt x="9187" y="11484"/>
                  <a:pt x="46805" y="61990"/>
                  <a:pt x="64654" y="73890"/>
                </a:cubicBezTo>
                <a:cubicBezTo>
                  <a:pt x="72755" y="79291"/>
                  <a:pt x="83655" y="78773"/>
                  <a:pt x="92363" y="83127"/>
                </a:cubicBezTo>
                <a:cubicBezTo>
                  <a:pt x="102292" y="88092"/>
                  <a:pt x="110836" y="95442"/>
                  <a:pt x="120072" y="101600"/>
                </a:cubicBezTo>
                <a:cubicBezTo>
                  <a:pt x="173013" y="181011"/>
                  <a:pt x="102520" y="87559"/>
                  <a:pt x="166254" y="138545"/>
                </a:cubicBezTo>
                <a:cubicBezTo>
                  <a:pt x="225937" y="186291"/>
                  <a:pt x="142789" y="152275"/>
                  <a:pt x="212436" y="175490"/>
                </a:cubicBezTo>
                <a:cubicBezTo>
                  <a:pt x="218594" y="184727"/>
                  <a:pt x="223059" y="195350"/>
                  <a:pt x="230909" y="203200"/>
                </a:cubicBezTo>
                <a:cubicBezTo>
                  <a:pt x="238758" y="211049"/>
                  <a:pt x="251684" y="213004"/>
                  <a:pt x="258618" y="221672"/>
                </a:cubicBezTo>
                <a:cubicBezTo>
                  <a:pt x="309607" y="285408"/>
                  <a:pt x="216150" y="214911"/>
                  <a:pt x="295563" y="267854"/>
                </a:cubicBezTo>
                <a:lnTo>
                  <a:pt x="350981" y="350981"/>
                </a:lnTo>
                <a:lnTo>
                  <a:pt x="369454" y="378690"/>
                </a:lnTo>
                <a:cubicBezTo>
                  <a:pt x="372533" y="403320"/>
                  <a:pt x="374250" y="428159"/>
                  <a:pt x="378690" y="452581"/>
                </a:cubicBezTo>
                <a:cubicBezTo>
                  <a:pt x="380432" y="462160"/>
                  <a:pt x="385815" y="470786"/>
                  <a:pt x="387927" y="480290"/>
                </a:cubicBezTo>
                <a:cubicBezTo>
                  <a:pt x="393605" y="505842"/>
                  <a:pt x="393922" y="538462"/>
                  <a:pt x="406400" y="563418"/>
                </a:cubicBezTo>
                <a:cubicBezTo>
                  <a:pt x="411364" y="573347"/>
                  <a:pt x="419908" y="581198"/>
                  <a:pt x="424872" y="591127"/>
                </a:cubicBezTo>
                <a:cubicBezTo>
                  <a:pt x="429226" y="599835"/>
                  <a:pt x="428027" y="611233"/>
                  <a:pt x="434109" y="618836"/>
                </a:cubicBezTo>
                <a:cubicBezTo>
                  <a:pt x="441044" y="627504"/>
                  <a:pt x="452582" y="631151"/>
                  <a:pt x="461818" y="637309"/>
                </a:cubicBezTo>
                <a:cubicBezTo>
                  <a:pt x="479799" y="691254"/>
                  <a:pt x="456985" y="641712"/>
                  <a:pt x="498763" y="683490"/>
                </a:cubicBezTo>
                <a:cubicBezTo>
                  <a:pt x="506613" y="691340"/>
                  <a:pt x="510129" y="702672"/>
                  <a:pt x="517236" y="711200"/>
                </a:cubicBezTo>
                <a:cubicBezTo>
                  <a:pt x="525598" y="721235"/>
                  <a:pt x="536583" y="728874"/>
                  <a:pt x="544945" y="738909"/>
                </a:cubicBezTo>
                <a:cubicBezTo>
                  <a:pt x="583429" y="785089"/>
                  <a:pt x="540328" y="751225"/>
                  <a:pt x="591127" y="785090"/>
                </a:cubicBezTo>
                <a:cubicBezTo>
                  <a:pt x="640389" y="858985"/>
                  <a:pt x="575732" y="769695"/>
                  <a:pt x="637309" y="831272"/>
                </a:cubicBezTo>
                <a:cubicBezTo>
                  <a:pt x="698888" y="892851"/>
                  <a:pt x="609595" y="828190"/>
                  <a:pt x="683490" y="877454"/>
                </a:cubicBezTo>
                <a:cubicBezTo>
                  <a:pt x="689648" y="886690"/>
                  <a:pt x="694114" y="897314"/>
                  <a:pt x="701963" y="905163"/>
                </a:cubicBezTo>
                <a:cubicBezTo>
                  <a:pt x="709812" y="913012"/>
                  <a:pt x="723789" y="914223"/>
                  <a:pt x="729672" y="923636"/>
                </a:cubicBezTo>
                <a:cubicBezTo>
                  <a:pt x="739992" y="940148"/>
                  <a:pt x="741987" y="960581"/>
                  <a:pt x="748145" y="979054"/>
                </a:cubicBezTo>
                <a:cubicBezTo>
                  <a:pt x="751224" y="988290"/>
                  <a:pt x="755472" y="997216"/>
                  <a:pt x="757381" y="1006763"/>
                </a:cubicBezTo>
                <a:cubicBezTo>
                  <a:pt x="760460" y="1022157"/>
                  <a:pt x="763810" y="1037499"/>
                  <a:pt x="766618" y="1052945"/>
                </a:cubicBezTo>
                <a:cubicBezTo>
                  <a:pt x="769968" y="1071370"/>
                  <a:pt x="772181" y="1089999"/>
                  <a:pt x="775854" y="1108363"/>
                </a:cubicBezTo>
                <a:cubicBezTo>
                  <a:pt x="781654" y="1137364"/>
                  <a:pt x="785522" y="1146604"/>
                  <a:pt x="794327" y="1173018"/>
                </a:cubicBezTo>
                <a:cubicBezTo>
                  <a:pt x="797406" y="1203806"/>
                  <a:pt x="796606" y="1235232"/>
                  <a:pt x="803563" y="1265381"/>
                </a:cubicBezTo>
                <a:cubicBezTo>
                  <a:pt x="806059" y="1276197"/>
                  <a:pt x="817072" y="1283161"/>
                  <a:pt x="822036" y="1293090"/>
                </a:cubicBezTo>
                <a:cubicBezTo>
                  <a:pt x="826390" y="1301798"/>
                  <a:pt x="825871" y="1312699"/>
                  <a:pt x="831272" y="1320800"/>
                </a:cubicBezTo>
                <a:cubicBezTo>
                  <a:pt x="851039" y="1350451"/>
                  <a:pt x="857640" y="1348062"/>
                  <a:pt x="886690" y="1357745"/>
                </a:cubicBezTo>
                <a:cubicBezTo>
                  <a:pt x="892848" y="1366981"/>
                  <a:pt x="895525" y="1379947"/>
                  <a:pt x="905163" y="1385454"/>
                </a:cubicBezTo>
                <a:cubicBezTo>
                  <a:pt x="918793" y="1393243"/>
                  <a:pt x="936115" y="1390882"/>
                  <a:pt x="951345" y="1394690"/>
                </a:cubicBezTo>
                <a:cubicBezTo>
                  <a:pt x="960790" y="1397051"/>
                  <a:pt x="969693" y="1401252"/>
                  <a:pt x="979054" y="1403927"/>
                </a:cubicBezTo>
                <a:cubicBezTo>
                  <a:pt x="991260" y="1407414"/>
                  <a:pt x="1003685" y="1410084"/>
                  <a:pt x="1016000" y="1413163"/>
                </a:cubicBezTo>
                <a:lnTo>
                  <a:pt x="1071418" y="1450109"/>
                </a:lnTo>
                <a:cubicBezTo>
                  <a:pt x="1080654" y="1456266"/>
                  <a:pt x="1091278" y="1460732"/>
                  <a:pt x="1099127" y="1468581"/>
                </a:cubicBezTo>
                <a:cubicBezTo>
                  <a:pt x="1134685" y="1504139"/>
                  <a:pt x="1115968" y="1489044"/>
                  <a:pt x="1154545" y="1514763"/>
                </a:cubicBezTo>
                <a:cubicBezTo>
                  <a:pt x="1157624" y="1523999"/>
                  <a:pt x="1159427" y="1533764"/>
                  <a:pt x="1163781" y="1542472"/>
                </a:cubicBezTo>
                <a:cubicBezTo>
                  <a:pt x="1176640" y="1568189"/>
                  <a:pt x="1189537" y="1577464"/>
                  <a:pt x="1209963" y="1597890"/>
                </a:cubicBezTo>
                <a:cubicBezTo>
                  <a:pt x="1216047" y="1616142"/>
                  <a:pt x="1221396" y="1640288"/>
                  <a:pt x="1237672" y="1653309"/>
                </a:cubicBezTo>
                <a:cubicBezTo>
                  <a:pt x="1245274" y="1659391"/>
                  <a:pt x="1256145" y="1659466"/>
                  <a:pt x="1265381" y="1662545"/>
                </a:cubicBezTo>
                <a:cubicBezTo>
                  <a:pt x="1274617" y="1668703"/>
                  <a:pt x="1282946" y="1676510"/>
                  <a:pt x="1293090" y="1681018"/>
                </a:cubicBezTo>
                <a:cubicBezTo>
                  <a:pt x="1310884" y="1688926"/>
                  <a:pt x="1330036" y="1693332"/>
                  <a:pt x="1348509" y="1699490"/>
                </a:cubicBezTo>
                <a:cubicBezTo>
                  <a:pt x="1374330" y="1708097"/>
                  <a:pt x="1393730" y="1715839"/>
                  <a:pt x="1422400" y="1717963"/>
                </a:cubicBezTo>
                <a:cubicBezTo>
                  <a:pt x="1490018" y="1722972"/>
                  <a:pt x="1557867" y="1724121"/>
                  <a:pt x="1625600" y="1727200"/>
                </a:cubicBezTo>
                <a:cubicBezTo>
                  <a:pt x="1637915" y="1730279"/>
                  <a:pt x="1650339" y="1732949"/>
                  <a:pt x="1662545" y="1736436"/>
                </a:cubicBezTo>
                <a:cubicBezTo>
                  <a:pt x="1671906" y="1739111"/>
                  <a:pt x="1680809" y="1743311"/>
                  <a:pt x="1690254" y="1745672"/>
                </a:cubicBezTo>
                <a:cubicBezTo>
                  <a:pt x="1705484" y="1749480"/>
                  <a:pt x="1721042" y="1751830"/>
                  <a:pt x="1736436" y="1754909"/>
                </a:cubicBezTo>
                <a:cubicBezTo>
                  <a:pt x="1785703" y="1828808"/>
                  <a:pt x="1721036" y="1739507"/>
                  <a:pt x="1782618" y="1801090"/>
                </a:cubicBezTo>
                <a:cubicBezTo>
                  <a:pt x="1812889" y="1831362"/>
                  <a:pt x="1787190" y="1828800"/>
                  <a:pt x="1810327" y="182880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41CDCCE-8D54-40E5-96CA-A3A36FEC37A7}"/>
              </a:ext>
            </a:extLst>
          </p:cNvPr>
          <p:cNvSpPr/>
          <p:nvPr/>
        </p:nvSpPr>
        <p:spPr>
          <a:xfrm>
            <a:off x="4008582" y="4036291"/>
            <a:ext cx="1625600" cy="1828800"/>
          </a:xfrm>
          <a:custGeom>
            <a:avLst/>
            <a:gdLst>
              <a:gd name="connsiteX0" fmla="*/ 0 w 1625600"/>
              <a:gd name="connsiteY0" fmla="*/ 0 h 1828800"/>
              <a:gd name="connsiteX1" fmla="*/ 46182 w 1625600"/>
              <a:gd name="connsiteY1" fmla="*/ 36945 h 1828800"/>
              <a:gd name="connsiteX2" fmla="*/ 83127 w 1625600"/>
              <a:gd name="connsiteY2" fmla="*/ 83127 h 1828800"/>
              <a:gd name="connsiteX3" fmla="*/ 120073 w 1625600"/>
              <a:gd name="connsiteY3" fmla="*/ 138545 h 1828800"/>
              <a:gd name="connsiteX4" fmla="*/ 138545 w 1625600"/>
              <a:gd name="connsiteY4" fmla="*/ 166254 h 1828800"/>
              <a:gd name="connsiteX5" fmla="*/ 147782 w 1625600"/>
              <a:gd name="connsiteY5" fmla="*/ 193964 h 1828800"/>
              <a:gd name="connsiteX6" fmla="*/ 203200 w 1625600"/>
              <a:gd name="connsiteY6" fmla="*/ 240145 h 1828800"/>
              <a:gd name="connsiteX7" fmla="*/ 230909 w 1625600"/>
              <a:gd name="connsiteY7" fmla="*/ 249382 h 1828800"/>
              <a:gd name="connsiteX8" fmla="*/ 249382 w 1625600"/>
              <a:gd name="connsiteY8" fmla="*/ 277091 h 1828800"/>
              <a:gd name="connsiteX9" fmla="*/ 304800 w 1625600"/>
              <a:gd name="connsiteY9" fmla="*/ 304800 h 1828800"/>
              <a:gd name="connsiteX10" fmla="*/ 350982 w 1625600"/>
              <a:gd name="connsiteY10" fmla="*/ 350982 h 1828800"/>
              <a:gd name="connsiteX11" fmla="*/ 434109 w 1625600"/>
              <a:gd name="connsiteY11" fmla="*/ 424873 h 1828800"/>
              <a:gd name="connsiteX12" fmla="*/ 461818 w 1625600"/>
              <a:gd name="connsiteY12" fmla="*/ 434109 h 1828800"/>
              <a:gd name="connsiteX13" fmla="*/ 489527 w 1625600"/>
              <a:gd name="connsiteY13" fmla="*/ 452582 h 1828800"/>
              <a:gd name="connsiteX14" fmla="*/ 517236 w 1625600"/>
              <a:gd name="connsiteY14" fmla="*/ 461818 h 1828800"/>
              <a:gd name="connsiteX15" fmla="*/ 535709 w 1625600"/>
              <a:gd name="connsiteY15" fmla="*/ 489527 h 1828800"/>
              <a:gd name="connsiteX16" fmla="*/ 563418 w 1625600"/>
              <a:gd name="connsiteY16" fmla="*/ 508000 h 1828800"/>
              <a:gd name="connsiteX17" fmla="*/ 581891 w 1625600"/>
              <a:gd name="connsiteY17" fmla="*/ 535709 h 1828800"/>
              <a:gd name="connsiteX18" fmla="*/ 600363 w 1625600"/>
              <a:gd name="connsiteY18" fmla="*/ 591127 h 1828800"/>
              <a:gd name="connsiteX19" fmla="*/ 628073 w 1625600"/>
              <a:gd name="connsiteY19" fmla="*/ 683491 h 1828800"/>
              <a:gd name="connsiteX20" fmla="*/ 655782 w 1625600"/>
              <a:gd name="connsiteY20" fmla="*/ 701964 h 1828800"/>
              <a:gd name="connsiteX21" fmla="*/ 683491 w 1625600"/>
              <a:gd name="connsiteY21" fmla="*/ 757382 h 1828800"/>
              <a:gd name="connsiteX22" fmla="*/ 701963 w 1625600"/>
              <a:gd name="connsiteY22" fmla="*/ 840509 h 1828800"/>
              <a:gd name="connsiteX23" fmla="*/ 720436 w 1625600"/>
              <a:gd name="connsiteY23" fmla="*/ 895927 h 1828800"/>
              <a:gd name="connsiteX24" fmla="*/ 729673 w 1625600"/>
              <a:gd name="connsiteY24" fmla="*/ 1043709 h 1828800"/>
              <a:gd name="connsiteX25" fmla="*/ 748145 w 1625600"/>
              <a:gd name="connsiteY25" fmla="*/ 1099127 h 1828800"/>
              <a:gd name="connsiteX26" fmla="*/ 757382 w 1625600"/>
              <a:gd name="connsiteY26" fmla="*/ 1126836 h 1828800"/>
              <a:gd name="connsiteX27" fmla="*/ 766618 w 1625600"/>
              <a:gd name="connsiteY27" fmla="*/ 1163782 h 1828800"/>
              <a:gd name="connsiteX28" fmla="*/ 785091 w 1625600"/>
              <a:gd name="connsiteY28" fmla="*/ 1191491 h 1828800"/>
              <a:gd name="connsiteX29" fmla="*/ 794327 w 1625600"/>
              <a:gd name="connsiteY29" fmla="*/ 1219200 h 1828800"/>
              <a:gd name="connsiteX30" fmla="*/ 849745 w 1625600"/>
              <a:gd name="connsiteY30" fmla="*/ 1265382 h 1828800"/>
              <a:gd name="connsiteX31" fmla="*/ 895927 w 1625600"/>
              <a:gd name="connsiteY31" fmla="*/ 1348509 h 1828800"/>
              <a:gd name="connsiteX32" fmla="*/ 923636 w 1625600"/>
              <a:gd name="connsiteY32" fmla="*/ 1366982 h 1828800"/>
              <a:gd name="connsiteX33" fmla="*/ 969818 w 1625600"/>
              <a:gd name="connsiteY33" fmla="*/ 1413164 h 1828800"/>
              <a:gd name="connsiteX34" fmla="*/ 1016000 w 1625600"/>
              <a:gd name="connsiteY34" fmla="*/ 1468582 h 1828800"/>
              <a:gd name="connsiteX35" fmla="*/ 1043709 w 1625600"/>
              <a:gd name="connsiteY35" fmla="*/ 1487054 h 1828800"/>
              <a:gd name="connsiteX36" fmla="*/ 1117600 w 1625600"/>
              <a:gd name="connsiteY36" fmla="*/ 1570182 h 1828800"/>
              <a:gd name="connsiteX37" fmla="*/ 1145309 w 1625600"/>
              <a:gd name="connsiteY37" fmla="*/ 1588654 h 1828800"/>
              <a:gd name="connsiteX38" fmla="*/ 1173018 w 1625600"/>
              <a:gd name="connsiteY38" fmla="*/ 1616364 h 1828800"/>
              <a:gd name="connsiteX39" fmla="*/ 1228436 w 1625600"/>
              <a:gd name="connsiteY39" fmla="*/ 1634836 h 1828800"/>
              <a:gd name="connsiteX40" fmla="*/ 1283854 w 1625600"/>
              <a:gd name="connsiteY40" fmla="*/ 1671782 h 1828800"/>
              <a:gd name="connsiteX41" fmla="*/ 1302327 w 1625600"/>
              <a:gd name="connsiteY41" fmla="*/ 1699491 h 1828800"/>
              <a:gd name="connsiteX42" fmla="*/ 1357745 w 1625600"/>
              <a:gd name="connsiteY42" fmla="*/ 1717964 h 1828800"/>
              <a:gd name="connsiteX43" fmla="*/ 1385454 w 1625600"/>
              <a:gd name="connsiteY43" fmla="*/ 1745673 h 1828800"/>
              <a:gd name="connsiteX44" fmla="*/ 1440873 w 1625600"/>
              <a:gd name="connsiteY44" fmla="*/ 1764145 h 1828800"/>
              <a:gd name="connsiteX45" fmla="*/ 1524000 w 1625600"/>
              <a:gd name="connsiteY45" fmla="*/ 1782618 h 1828800"/>
              <a:gd name="connsiteX46" fmla="*/ 1616363 w 1625600"/>
              <a:gd name="connsiteY46" fmla="*/ 1810327 h 1828800"/>
              <a:gd name="connsiteX47" fmla="*/ 1625600 w 1625600"/>
              <a:gd name="connsiteY47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625600" h="1828800">
                <a:moveTo>
                  <a:pt x="0" y="0"/>
                </a:moveTo>
                <a:cubicBezTo>
                  <a:pt x="15394" y="12315"/>
                  <a:pt x="33352" y="21977"/>
                  <a:pt x="46182" y="36945"/>
                </a:cubicBezTo>
                <a:cubicBezTo>
                  <a:pt x="105669" y="106346"/>
                  <a:pt x="-5976" y="23724"/>
                  <a:pt x="83127" y="83127"/>
                </a:cubicBezTo>
                <a:lnTo>
                  <a:pt x="120073" y="138545"/>
                </a:lnTo>
                <a:cubicBezTo>
                  <a:pt x="126230" y="147781"/>
                  <a:pt x="135035" y="155723"/>
                  <a:pt x="138545" y="166254"/>
                </a:cubicBezTo>
                <a:cubicBezTo>
                  <a:pt x="141624" y="175491"/>
                  <a:pt x="142381" y="185863"/>
                  <a:pt x="147782" y="193964"/>
                </a:cubicBezTo>
                <a:cubicBezTo>
                  <a:pt x="157996" y="209286"/>
                  <a:pt x="186160" y="231625"/>
                  <a:pt x="203200" y="240145"/>
                </a:cubicBezTo>
                <a:cubicBezTo>
                  <a:pt x="211908" y="244499"/>
                  <a:pt x="221673" y="246303"/>
                  <a:pt x="230909" y="249382"/>
                </a:cubicBezTo>
                <a:cubicBezTo>
                  <a:pt x="237067" y="258618"/>
                  <a:pt x="241533" y="269242"/>
                  <a:pt x="249382" y="277091"/>
                </a:cubicBezTo>
                <a:cubicBezTo>
                  <a:pt x="267288" y="294997"/>
                  <a:pt x="282262" y="297288"/>
                  <a:pt x="304800" y="304800"/>
                </a:cubicBezTo>
                <a:cubicBezTo>
                  <a:pt x="342866" y="361897"/>
                  <a:pt x="300602" y="306199"/>
                  <a:pt x="350982" y="350982"/>
                </a:cubicBezTo>
                <a:cubicBezTo>
                  <a:pt x="382451" y="378955"/>
                  <a:pt x="398175" y="406906"/>
                  <a:pt x="434109" y="424873"/>
                </a:cubicBezTo>
                <a:cubicBezTo>
                  <a:pt x="442817" y="429227"/>
                  <a:pt x="452582" y="431030"/>
                  <a:pt x="461818" y="434109"/>
                </a:cubicBezTo>
                <a:cubicBezTo>
                  <a:pt x="471054" y="440267"/>
                  <a:pt x="479598" y="447618"/>
                  <a:pt x="489527" y="452582"/>
                </a:cubicBezTo>
                <a:cubicBezTo>
                  <a:pt x="498235" y="456936"/>
                  <a:pt x="509633" y="455736"/>
                  <a:pt x="517236" y="461818"/>
                </a:cubicBezTo>
                <a:cubicBezTo>
                  <a:pt x="525904" y="468753"/>
                  <a:pt x="527860" y="481678"/>
                  <a:pt x="535709" y="489527"/>
                </a:cubicBezTo>
                <a:cubicBezTo>
                  <a:pt x="543558" y="497376"/>
                  <a:pt x="554182" y="501842"/>
                  <a:pt x="563418" y="508000"/>
                </a:cubicBezTo>
                <a:cubicBezTo>
                  <a:pt x="569576" y="517236"/>
                  <a:pt x="577383" y="525565"/>
                  <a:pt x="581891" y="535709"/>
                </a:cubicBezTo>
                <a:cubicBezTo>
                  <a:pt x="589799" y="553503"/>
                  <a:pt x="600363" y="591127"/>
                  <a:pt x="600363" y="591127"/>
                </a:cubicBezTo>
                <a:cubicBezTo>
                  <a:pt x="606177" y="631824"/>
                  <a:pt x="600070" y="655488"/>
                  <a:pt x="628073" y="683491"/>
                </a:cubicBezTo>
                <a:cubicBezTo>
                  <a:pt x="635922" y="691340"/>
                  <a:pt x="646546" y="695806"/>
                  <a:pt x="655782" y="701964"/>
                </a:cubicBezTo>
                <a:cubicBezTo>
                  <a:pt x="678997" y="771611"/>
                  <a:pt x="647681" y="685763"/>
                  <a:pt x="683491" y="757382"/>
                </a:cubicBezTo>
                <a:cubicBezTo>
                  <a:pt x="696703" y="783807"/>
                  <a:pt x="694869" y="812132"/>
                  <a:pt x="701963" y="840509"/>
                </a:cubicBezTo>
                <a:cubicBezTo>
                  <a:pt x="706686" y="859400"/>
                  <a:pt x="720436" y="895927"/>
                  <a:pt x="720436" y="895927"/>
                </a:cubicBezTo>
                <a:cubicBezTo>
                  <a:pt x="723515" y="945188"/>
                  <a:pt x="723004" y="994805"/>
                  <a:pt x="729673" y="1043709"/>
                </a:cubicBezTo>
                <a:cubicBezTo>
                  <a:pt x="732304" y="1063002"/>
                  <a:pt x="741987" y="1080654"/>
                  <a:pt x="748145" y="1099127"/>
                </a:cubicBezTo>
                <a:cubicBezTo>
                  <a:pt x="751224" y="1108363"/>
                  <a:pt x="755021" y="1117391"/>
                  <a:pt x="757382" y="1126836"/>
                </a:cubicBezTo>
                <a:cubicBezTo>
                  <a:pt x="760461" y="1139151"/>
                  <a:pt x="761618" y="1152114"/>
                  <a:pt x="766618" y="1163782"/>
                </a:cubicBezTo>
                <a:cubicBezTo>
                  <a:pt x="770991" y="1173985"/>
                  <a:pt x="778933" y="1182255"/>
                  <a:pt x="785091" y="1191491"/>
                </a:cubicBezTo>
                <a:cubicBezTo>
                  <a:pt x="788170" y="1200727"/>
                  <a:pt x="788927" y="1211099"/>
                  <a:pt x="794327" y="1219200"/>
                </a:cubicBezTo>
                <a:cubicBezTo>
                  <a:pt x="808550" y="1240534"/>
                  <a:pt x="829300" y="1251751"/>
                  <a:pt x="849745" y="1265382"/>
                </a:cubicBezTo>
                <a:cubicBezTo>
                  <a:pt x="859370" y="1294256"/>
                  <a:pt x="868706" y="1330362"/>
                  <a:pt x="895927" y="1348509"/>
                </a:cubicBezTo>
                <a:lnTo>
                  <a:pt x="923636" y="1366982"/>
                </a:lnTo>
                <a:cubicBezTo>
                  <a:pt x="957503" y="1417782"/>
                  <a:pt x="923636" y="1374679"/>
                  <a:pt x="969818" y="1413164"/>
                </a:cubicBezTo>
                <a:cubicBezTo>
                  <a:pt x="1060616" y="1488830"/>
                  <a:pt x="943336" y="1395920"/>
                  <a:pt x="1016000" y="1468582"/>
                </a:cubicBezTo>
                <a:cubicBezTo>
                  <a:pt x="1023849" y="1476431"/>
                  <a:pt x="1034473" y="1480897"/>
                  <a:pt x="1043709" y="1487054"/>
                </a:cubicBezTo>
                <a:cubicBezTo>
                  <a:pt x="1065919" y="1520370"/>
                  <a:pt x="1079640" y="1544876"/>
                  <a:pt x="1117600" y="1570182"/>
                </a:cubicBezTo>
                <a:cubicBezTo>
                  <a:pt x="1126836" y="1576339"/>
                  <a:pt x="1136781" y="1581548"/>
                  <a:pt x="1145309" y="1588654"/>
                </a:cubicBezTo>
                <a:cubicBezTo>
                  <a:pt x="1155344" y="1597016"/>
                  <a:pt x="1161599" y="1610020"/>
                  <a:pt x="1173018" y="1616364"/>
                </a:cubicBezTo>
                <a:cubicBezTo>
                  <a:pt x="1190039" y="1625820"/>
                  <a:pt x="1228436" y="1634836"/>
                  <a:pt x="1228436" y="1634836"/>
                </a:cubicBezTo>
                <a:cubicBezTo>
                  <a:pt x="1246909" y="1647151"/>
                  <a:pt x="1271539" y="1653309"/>
                  <a:pt x="1283854" y="1671782"/>
                </a:cubicBezTo>
                <a:cubicBezTo>
                  <a:pt x="1290012" y="1681018"/>
                  <a:pt x="1292914" y="1693608"/>
                  <a:pt x="1302327" y="1699491"/>
                </a:cubicBezTo>
                <a:cubicBezTo>
                  <a:pt x="1318839" y="1709811"/>
                  <a:pt x="1357745" y="1717964"/>
                  <a:pt x="1357745" y="1717964"/>
                </a:cubicBezTo>
                <a:cubicBezTo>
                  <a:pt x="1366981" y="1727200"/>
                  <a:pt x="1374036" y="1739330"/>
                  <a:pt x="1385454" y="1745673"/>
                </a:cubicBezTo>
                <a:cubicBezTo>
                  <a:pt x="1402476" y="1755129"/>
                  <a:pt x="1422400" y="1757987"/>
                  <a:pt x="1440873" y="1764145"/>
                </a:cubicBezTo>
                <a:cubicBezTo>
                  <a:pt x="1494808" y="1782123"/>
                  <a:pt x="1442705" y="1766360"/>
                  <a:pt x="1524000" y="1782618"/>
                </a:cubicBezTo>
                <a:cubicBezTo>
                  <a:pt x="1537564" y="1785331"/>
                  <a:pt x="1613744" y="1805090"/>
                  <a:pt x="1616363" y="1810327"/>
                </a:cubicBezTo>
                <a:lnTo>
                  <a:pt x="1625600" y="182880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9161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2929F2-AB3E-4B47-83EA-543C0CBB6EC9}"/>
              </a:ext>
            </a:extLst>
          </p:cNvPr>
          <p:cNvCxnSpPr>
            <a:cxnSpLocks/>
          </p:cNvCxnSpPr>
          <p:nvPr/>
        </p:nvCxnSpPr>
        <p:spPr>
          <a:xfrm flipV="1">
            <a:off x="1305254" y="-707128"/>
            <a:ext cx="0" cy="70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0C108E-47EF-4059-9E42-0F760BA5662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835190" y="3421654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D02328-1928-4689-9777-C1ECBA9C70CF}"/>
              </a:ext>
            </a:extLst>
          </p:cNvPr>
          <p:cNvSpPr/>
          <p:nvPr/>
        </p:nvSpPr>
        <p:spPr>
          <a:xfrm>
            <a:off x="115454" y="137535"/>
            <a:ext cx="11979564" cy="65829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28600">
            <a:solidFill>
              <a:schemeClr val="accent5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25" descr="312X_Exodus_Base Map-THEN.jpg">
            <a:extLst>
              <a:ext uri="{FF2B5EF4-FFF2-40B4-BE49-F238E27FC236}">
                <a16:creationId xmlns:a16="http://schemas.microsoft.com/office/drawing/2014/main" id="{54A82269-CA31-43CF-A8A1-DDF45990AE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38" y="315269"/>
            <a:ext cx="8294687" cy="62357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A2D92B3-EA81-454B-A1A1-AA756BF9C853}"/>
              </a:ext>
            </a:extLst>
          </p:cNvPr>
          <p:cNvSpPr/>
          <p:nvPr/>
        </p:nvSpPr>
        <p:spPr>
          <a:xfrm>
            <a:off x="2198255" y="2096654"/>
            <a:ext cx="1810327" cy="1920240"/>
          </a:xfrm>
          <a:custGeom>
            <a:avLst/>
            <a:gdLst>
              <a:gd name="connsiteX0" fmla="*/ 0 w 1810327"/>
              <a:gd name="connsiteY0" fmla="*/ 0 h 1828853"/>
              <a:gd name="connsiteX1" fmla="*/ 64654 w 1810327"/>
              <a:gd name="connsiteY1" fmla="*/ 73890 h 1828853"/>
              <a:gd name="connsiteX2" fmla="*/ 92363 w 1810327"/>
              <a:gd name="connsiteY2" fmla="*/ 83127 h 1828853"/>
              <a:gd name="connsiteX3" fmla="*/ 120072 w 1810327"/>
              <a:gd name="connsiteY3" fmla="*/ 101600 h 1828853"/>
              <a:gd name="connsiteX4" fmla="*/ 166254 w 1810327"/>
              <a:gd name="connsiteY4" fmla="*/ 138545 h 1828853"/>
              <a:gd name="connsiteX5" fmla="*/ 212436 w 1810327"/>
              <a:gd name="connsiteY5" fmla="*/ 175490 h 1828853"/>
              <a:gd name="connsiteX6" fmla="*/ 230909 w 1810327"/>
              <a:gd name="connsiteY6" fmla="*/ 203200 h 1828853"/>
              <a:gd name="connsiteX7" fmla="*/ 258618 w 1810327"/>
              <a:gd name="connsiteY7" fmla="*/ 221672 h 1828853"/>
              <a:gd name="connsiteX8" fmla="*/ 295563 w 1810327"/>
              <a:gd name="connsiteY8" fmla="*/ 267854 h 1828853"/>
              <a:gd name="connsiteX9" fmla="*/ 350981 w 1810327"/>
              <a:gd name="connsiteY9" fmla="*/ 350981 h 1828853"/>
              <a:gd name="connsiteX10" fmla="*/ 369454 w 1810327"/>
              <a:gd name="connsiteY10" fmla="*/ 378690 h 1828853"/>
              <a:gd name="connsiteX11" fmla="*/ 378690 w 1810327"/>
              <a:gd name="connsiteY11" fmla="*/ 452581 h 1828853"/>
              <a:gd name="connsiteX12" fmla="*/ 387927 w 1810327"/>
              <a:gd name="connsiteY12" fmla="*/ 480290 h 1828853"/>
              <a:gd name="connsiteX13" fmla="*/ 406400 w 1810327"/>
              <a:gd name="connsiteY13" fmla="*/ 563418 h 1828853"/>
              <a:gd name="connsiteX14" fmla="*/ 424872 w 1810327"/>
              <a:gd name="connsiteY14" fmla="*/ 591127 h 1828853"/>
              <a:gd name="connsiteX15" fmla="*/ 434109 w 1810327"/>
              <a:gd name="connsiteY15" fmla="*/ 618836 h 1828853"/>
              <a:gd name="connsiteX16" fmla="*/ 461818 w 1810327"/>
              <a:gd name="connsiteY16" fmla="*/ 637309 h 1828853"/>
              <a:gd name="connsiteX17" fmla="*/ 498763 w 1810327"/>
              <a:gd name="connsiteY17" fmla="*/ 683490 h 1828853"/>
              <a:gd name="connsiteX18" fmla="*/ 517236 w 1810327"/>
              <a:gd name="connsiteY18" fmla="*/ 711200 h 1828853"/>
              <a:gd name="connsiteX19" fmla="*/ 544945 w 1810327"/>
              <a:gd name="connsiteY19" fmla="*/ 738909 h 1828853"/>
              <a:gd name="connsiteX20" fmla="*/ 591127 w 1810327"/>
              <a:gd name="connsiteY20" fmla="*/ 785090 h 1828853"/>
              <a:gd name="connsiteX21" fmla="*/ 637309 w 1810327"/>
              <a:gd name="connsiteY21" fmla="*/ 831272 h 1828853"/>
              <a:gd name="connsiteX22" fmla="*/ 683490 w 1810327"/>
              <a:gd name="connsiteY22" fmla="*/ 877454 h 1828853"/>
              <a:gd name="connsiteX23" fmla="*/ 701963 w 1810327"/>
              <a:gd name="connsiteY23" fmla="*/ 905163 h 1828853"/>
              <a:gd name="connsiteX24" fmla="*/ 729672 w 1810327"/>
              <a:gd name="connsiteY24" fmla="*/ 923636 h 1828853"/>
              <a:gd name="connsiteX25" fmla="*/ 748145 w 1810327"/>
              <a:gd name="connsiteY25" fmla="*/ 979054 h 1828853"/>
              <a:gd name="connsiteX26" fmla="*/ 757381 w 1810327"/>
              <a:gd name="connsiteY26" fmla="*/ 1006763 h 1828853"/>
              <a:gd name="connsiteX27" fmla="*/ 766618 w 1810327"/>
              <a:gd name="connsiteY27" fmla="*/ 1052945 h 1828853"/>
              <a:gd name="connsiteX28" fmla="*/ 775854 w 1810327"/>
              <a:gd name="connsiteY28" fmla="*/ 1108363 h 1828853"/>
              <a:gd name="connsiteX29" fmla="*/ 794327 w 1810327"/>
              <a:gd name="connsiteY29" fmla="*/ 1173018 h 1828853"/>
              <a:gd name="connsiteX30" fmla="*/ 803563 w 1810327"/>
              <a:gd name="connsiteY30" fmla="*/ 1265381 h 1828853"/>
              <a:gd name="connsiteX31" fmla="*/ 822036 w 1810327"/>
              <a:gd name="connsiteY31" fmla="*/ 1293090 h 1828853"/>
              <a:gd name="connsiteX32" fmla="*/ 831272 w 1810327"/>
              <a:gd name="connsiteY32" fmla="*/ 1320800 h 1828853"/>
              <a:gd name="connsiteX33" fmla="*/ 886690 w 1810327"/>
              <a:gd name="connsiteY33" fmla="*/ 1357745 h 1828853"/>
              <a:gd name="connsiteX34" fmla="*/ 905163 w 1810327"/>
              <a:gd name="connsiteY34" fmla="*/ 1385454 h 1828853"/>
              <a:gd name="connsiteX35" fmla="*/ 951345 w 1810327"/>
              <a:gd name="connsiteY35" fmla="*/ 1394690 h 1828853"/>
              <a:gd name="connsiteX36" fmla="*/ 979054 w 1810327"/>
              <a:gd name="connsiteY36" fmla="*/ 1403927 h 1828853"/>
              <a:gd name="connsiteX37" fmla="*/ 1016000 w 1810327"/>
              <a:gd name="connsiteY37" fmla="*/ 1413163 h 1828853"/>
              <a:gd name="connsiteX38" fmla="*/ 1071418 w 1810327"/>
              <a:gd name="connsiteY38" fmla="*/ 1450109 h 1828853"/>
              <a:gd name="connsiteX39" fmla="*/ 1099127 w 1810327"/>
              <a:gd name="connsiteY39" fmla="*/ 1468581 h 1828853"/>
              <a:gd name="connsiteX40" fmla="*/ 1154545 w 1810327"/>
              <a:gd name="connsiteY40" fmla="*/ 1514763 h 1828853"/>
              <a:gd name="connsiteX41" fmla="*/ 1163781 w 1810327"/>
              <a:gd name="connsiteY41" fmla="*/ 1542472 h 1828853"/>
              <a:gd name="connsiteX42" fmla="*/ 1209963 w 1810327"/>
              <a:gd name="connsiteY42" fmla="*/ 1597890 h 1828853"/>
              <a:gd name="connsiteX43" fmla="*/ 1237672 w 1810327"/>
              <a:gd name="connsiteY43" fmla="*/ 1653309 h 1828853"/>
              <a:gd name="connsiteX44" fmla="*/ 1265381 w 1810327"/>
              <a:gd name="connsiteY44" fmla="*/ 1662545 h 1828853"/>
              <a:gd name="connsiteX45" fmla="*/ 1293090 w 1810327"/>
              <a:gd name="connsiteY45" fmla="*/ 1681018 h 1828853"/>
              <a:gd name="connsiteX46" fmla="*/ 1348509 w 1810327"/>
              <a:gd name="connsiteY46" fmla="*/ 1699490 h 1828853"/>
              <a:gd name="connsiteX47" fmla="*/ 1422400 w 1810327"/>
              <a:gd name="connsiteY47" fmla="*/ 1717963 h 1828853"/>
              <a:gd name="connsiteX48" fmla="*/ 1625600 w 1810327"/>
              <a:gd name="connsiteY48" fmla="*/ 1727200 h 1828853"/>
              <a:gd name="connsiteX49" fmla="*/ 1662545 w 1810327"/>
              <a:gd name="connsiteY49" fmla="*/ 1736436 h 1828853"/>
              <a:gd name="connsiteX50" fmla="*/ 1690254 w 1810327"/>
              <a:gd name="connsiteY50" fmla="*/ 1745672 h 1828853"/>
              <a:gd name="connsiteX51" fmla="*/ 1736436 w 1810327"/>
              <a:gd name="connsiteY51" fmla="*/ 1754909 h 1828853"/>
              <a:gd name="connsiteX52" fmla="*/ 1782618 w 1810327"/>
              <a:gd name="connsiteY52" fmla="*/ 1801090 h 1828853"/>
              <a:gd name="connsiteX53" fmla="*/ 1810327 w 1810327"/>
              <a:gd name="connsiteY53" fmla="*/ 1828800 h 1828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810327" h="1828853">
                <a:moveTo>
                  <a:pt x="0" y="0"/>
                </a:moveTo>
                <a:cubicBezTo>
                  <a:pt x="9187" y="11484"/>
                  <a:pt x="46805" y="61990"/>
                  <a:pt x="64654" y="73890"/>
                </a:cubicBezTo>
                <a:cubicBezTo>
                  <a:pt x="72755" y="79291"/>
                  <a:pt x="83655" y="78773"/>
                  <a:pt x="92363" y="83127"/>
                </a:cubicBezTo>
                <a:cubicBezTo>
                  <a:pt x="102292" y="88092"/>
                  <a:pt x="110836" y="95442"/>
                  <a:pt x="120072" y="101600"/>
                </a:cubicBezTo>
                <a:cubicBezTo>
                  <a:pt x="173013" y="181011"/>
                  <a:pt x="102520" y="87559"/>
                  <a:pt x="166254" y="138545"/>
                </a:cubicBezTo>
                <a:cubicBezTo>
                  <a:pt x="225937" y="186291"/>
                  <a:pt x="142789" y="152275"/>
                  <a:pt x="212436" y="175490"/>
                </a:cubicBezTo>
                <a:cubicBezTo>
                  <a:pt x="218594" y="184727"/>
                  <a:pt x="223059" y="195350"/>
                  <a:pt x="230909" y="203200"/>
                </a:cubicBezTo>
                <a:cubicBezTo>
                  <a:pt x="238758" y="211049"/>
                  <a:pt x="251684" y="213004"/>
                  <a:pt x="258618" y="221672"/>
                </a:cubicBezTo>
                <a:cubicBezTo>
                  <a:pt x="309607" y="285408"/>
                  <a:pt x="216150" y="214911"/>
                  <a:pt x="295563" y="267854"/>
                </a:cubicBezTo>
                <a:lnTo>
                  <a:pt x="350981" y="350981"/>
                </a:lnTo>
                <a:lnTo>
                  <a:pt x="369454" y="378690"/>
                </a:lnTo>
                <a:cubicBezTo>
                  <a:pt x="372533" y="403320"/>
                  <a:pt x="374250" y="428159"/>
                  <a:pt x="378690" y="452581"/>
                </a:cubicBezTo>
                <a:cubicBezTo>
                  <a:pt x="380432" y="462160"/>
                  <a:pt x="385815" y="470786"/>
                  <a:pt x="387927" y="480290"/>
                </a:cubicBezTo>
                <a:cubicBezTo>
                  <a:pt x="393605" y="505842"/>
                  <a:pt x="393922" y="538462"/>
                  <a:pt x="406400" y="563418"/>
                </a:cubicBezTo>
                <a:cubicBezTo>
                  <a:pt x="411364" y="573347"/>
                  <a:pt x="419908" y="581198"/>
                  <a:pt x="424872" y="591127"/>
                </a:cubicBezTo>
                <a:cubicBezTo>
                  <a:pt x="429226" y="599835"/>
                  <a:pt x="428027" y="611233"/>
                  <a:pt x="434109" y="618836"/>
                </a:cubicBezTo>
                <a:cubicBezTo>
                  <a:pt x="441044" y="627504"/>
                  <a:pt x="452582" y="631151"/>
                  <a:pt x="461818" y="637309"/>
                </a:cubicBezTo>
                <a:cubicBezTo>
                  <a:pt x="479799" y="691254"/>
                  <a:pt x="456985" y="641712"/>
                  <a:pt x="498763" y="683490"/>
                </a:cubicBezTo>
                <a:cubicBezTo>
                  <a:pt x="506613" y="691340"/>
                  <a:pt x="510129" y="702672"/>
                  <a:pt x="517236" y="711200"/>
                </a:cubicBezTo>
                <a:cubicBezTo>
                  <a:pt x="525598" y="721235"/>
                  <a:pt x="536583" y="728874"/>
                  <a:pt x="544945" y="738909"/>
                </a:cubicBezTo>
                <a:cubicBezTo>
                  <a:pt x="583429" y="785089"/>
                  <a:pt x="540328" y="751225"/>
                  <a:pt x="591127" y="785090"/>
                </a:cubicBezTo>
                <a:cubicBezTo>
                  <a:pt x="640389" y="858985"/>
                  <a:pt x="575732" y="769695"/>
                  <a:pt x="637309" y="831272"/>
                </a:cubicBezTo>
                <a:cubicBezTo>
                  <a:pt x="698888" y="892851"/>
                  <a:pt x="609595" y="828190"/>
                  <a:pt x="683490" y="877454"/>
                </a:cubicBezTo>
                <a:cubicBezTo>
                  <a:pt x="689648" y="886690"/>
                  <a:pt x="694114" y="897314"/>
                  <a:pt x="701963" y="905163"/>
                </a:cubicBezTo>
                <a:cubicBezTo>
                  <a:pt x="709812" y="913012"/>
                  <a:pt x="723789" y="914223"/>
                  <a:pt x="729672" y="923636"/>
                </a:cubicBezTo>
                <a:cubicBezTo>
                  <a:pt x="739992" y="940148"/>
                  <a:pt x="741987" y="960581"/>
                  <a:pt x="748145" y="979054"/>
                </a:cubicBezTo>
                <a:cubicBezTo>
                  <a:pt x="751224" y="988290"/>
                  <a:pt x="755472" y="997216"/>
                  <a:pt x="757381" y="1006763"/>
                </a:cubicBezTo>
                <a:cubicBezTo>
                  <a:pt x="760460" y="1022157"/>
                  <a:pt x="763810" y="1037499"/>
                  <a:pt x="766618" y="1052945"/>
                </a:cubicBezTo>
                <a:cubicBezTo>
                  <a:pt x="769968" y="1071370"/>
                  <a:pt x="772181" y="1089999"/>
                  <a:pt x="775854" y="1108363"/>
                </a:cubicBezTo>
                <a:cubicBezTo>
                  <a:pt x="781654" y="1137364"/>
                  <a:pt x="785522" y="1146604"/>
                  <a:pt x="794327" y="1173018"/>
                </a:cubicBezTo>
                <a:cubicBezTo>
                  <a:pt x="797406" y="1203806"/>
                  <a:pt x="796606" y="1235232"/>
                  <a:pt x="803563" y="1265381"/>
                </a:cubicBezTo>
                <a:cubicBezTo>
                  <a:pt x="806059" y="1276197"/>
                  <a:pt x="817072" y="1283161"/>
                  <a:pt x="822036" y="1293090"/>
                </a:cubicBezTo>
                <a:cubicBezTo>
                  <a:pt x="826390" y="1301798"/>
                  <a:pt x="825871" y="1312699"/>
                  <a:pt x="831272" y="1320800"/>
                </a:cubicBezTo>
                <a:cubicBezTo>
                  <a:pt x="851039" y="1350451"/>
                  <a:pt x="857640" y="1348062"/>
                  <a:pt x="886690" y="1357745"/>
                </a:cubicBezTo>
                <a:cubicBezTo>
                  <a:pt x="892848" y="1366981"/>
                  <a:pt x="895525" y="1379947"/>
                  <a:pt x="905163" y="1385454"/>
                </a:cubicBezTo>
                <a:cubicBezTo>
                  <a:pt x="918793" y="1393243"/>
                  <a:pt x="936115" y="1390882"/>
                  <a:pt x="951345" y="1394690"/>
                </a:cubicBezTo>
                <a:cubicBezTo>
                  <a:pt x="960790" y="1397051"/>
                  <a:pt x="969693" y="1401252"/>
                  <a:pt x="979054" y="1403927"/>
                </a:cubicBezTo>
                <a:cubicBezTo>
                  <a:pt x="991260" y="1407414"/>
                  <a:pt x="1003685" y="1410084"/>
                  <a:pt x="1016000" y="1413163"/>
                </a:cubicBezTo>
                <a:lnTo>
                  <a:pt x="1071418" y="1450109"/>
                </a:lnTo>
                <a:cubicBezTo>
                  <a:pt x="1080654" y="1456266"/>
                  <a:pt x="1091278" y="1460732"/>
                  <a:pt x="1099127" y="1468581"/>
                </a:cubicBezTo>
                <a:cubicBezTo>
                  <a:pt x="1134685" y="1504139"/>
                  <a:pt x="1115968" y="1489044"/>
                  <a:pt x="1154545" y="1514763"/>
                </a:cubicBezTo>
                <a:cubicBezTo>
                  <a:pt x="1157624" y="1523999"/>
                  <a:pt x="1159427" y="1533764"/>
                  <a:pt x="1163781" y="1542472"/>
                </a:cubicBezTo>
                <a:cubicBezTo>
                  <a:pt x="1176640" y="1568189"/>
                  <a:pt x="1189537" y="1577464"/>
                  <a:pt x="1209963" y="1597890"/>
                </a:cubicBezTo>
                <a:cubicBezTo>
                  <a:pt x="1216047" y="1616142"/>
                  <a:pt x="1221396" y="1640288"/>
                  <a:pt x="1237672" y="1653309"/>
                </a:cubicBezTo>
                <a:cubicBezTo>
                  <a:pt x="1245274" y="1659391"/>
                  <a:pt x="1256145" y="1659466"/>
                  <a:pt x="1265381" y="1662545"/>
                </a:cubicBezTo>
                <a:cubicBezTo>
                  <a:pt x="1274617" y="1668703"/>
                  <a:pt x="1282946" y="1676510"/>
                  <a:pt x="1293090" y="1681018"/>
                </a:cubicBezTo>
                <a:cubicBezTo>
                  <a:pt x="1310884" y="1688926"/>
                  <a:pt x="1330036" y="1693332"/>
                  <a:pt x="1348509" y="1699490"/>
                </a:cubicBezTo>
                <a:cubicBezTo>
                  <a:pt x="1374330" y="1708097"/>
                  <a:pt x="1393730" y="1715839"/>
                  <a:pt x="1422400" y="1717963"/>
                </a:cubicBezTo>
                <a:cubicBezTo>
                  <a:pt x="1490018" y="1722972"/>
                  <a:pt x="1557867" y="1724121"/>
                  <a:pt x="1625600" y="1727200"/>
                </a:cubicBezTo>
                <a:cubicBezTo>
                  <a:pt x="1637915" y="1730279"/>
                  <a:pt x="1650339" y="1732949"/>
                  <a:pt x="1662545" y="1736436"/>
                </a:cubicBezTo>
                <a:cubicBezTo>
                  <a:pt x="1671906" y="1739111"/>
                  <a:pt x="1680809" y="1743311"/>
                  <a:pt x="1690254" y="1745672"/>
                </a:cubicBezTo>
                <a:cubicBezTo>
                  <a:pt x="1705484" y="1749480"/>
                  <a:pt x="1721042" y="1751830"/>
                  <a:pt x="1736436" y="1754909"/>
                </a:cubicBezTo>
                <a:cubicBezTo>
                  <a:pt x="1785703" y="1828808"/>
                  <a:pt x="1721036" y="1739507"/>
                  <a:pt x="1782618" y="1801090"/>
                </a:cubicBezTo>
                <a:cubicBezTo>
                  <a:pt x="1812889" y="1831362"/>
                  <a:pt x="1787190" y="1828800"/>
                  <a:pt x="1810327" y="182880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41CDCCE-8D54-40E5-96CA-A3A36FEC37A7}"/>
              </a:ext>
            </a:extLst>
          </p:cNvPr>
          <p:cNvSpPr/>
          <p:nvPr/>
        </p:nvSpPr>
        <p:spPr>
          <a:xfrm>
            <a:off x="4008582" y="4036291"/>
            <a:ext cx="1625600" cy="1828800"/>
          </a:xfrm>
          <a:custGeom>
            <a:avLst/>
            <a:gdLst>
              <a:gd name="connsiteX0" fmla="*/ 0 w 1625600"/>
              <a:gd name="connsiteY0" fmla="*/ 0 h 1828800"/>
              <a:gd name="connsiteX1" fmla="*/ 46182 w 1625600"/>
              <a:gd name="connsiteY1" fmla="*/ 36945 h 1828800"/>
              <a:gd name="connsiteX2" fmla="*/ 83127 w 1625600"/>
              <a:gd name="connsiteY2" fmla="*/ 83127 h 1828800"/>
              <a:gd name="connsiteX3" fmla="*/ 120073 w 1625600"/>
              <a:gd name="connsiteY3" fmla="*/ 138545 h 1828800"/>
              <a:gd name="connsiteX4" fmla="*/ 138545 w 1625600"/>
              <a:gd name="connsiteY4" fmla="*/ 166254 h 1828800"/>
              <a:gd name="connsiteX5" fmla="*/ 147782 w 1625600"/>
              <a:gd name="connsiteY5" fmla="*/ 193964 h 1828800"/>
              <a:gd name="connsiteX6" fmla="*/ 203200 w 1625600"/>
              <a:gd name="connsiteY6" fmla="*/ 240145 h 1828800"/>
              <a:gd name="connsiteX7" fmla="*/ 230909 w 1625600"/>
              <a:gd name="connsiteY7" fmla="*/ 249382 h 1828800"/>
              <a:gd name="connsiteX8" fmla="*/ 249382 w 1625600"/>
              <a:gd name="connsiteY8" fmla="*/ 277091 h 1828800"/>
              <a:gd name="connsiteX9" fmla="*/ 304800 w 1625600"/>
              <a:gd name="connsiteY9" fmla="*/ 304800 h 1828800"/>
              <a:gd name="connsiteX10" fmla="*/ 350982 w 1625600"/>
              <a:gd name="connsiteY10" fmla="*/ 350982 h 1828800"/>
              <a:gd name="connsiteX11" fmla="*/ 434109 w 1625600"/>
              <a:gd name="connsiteY11" fmla="*/ 424873 h 1828800"/>
              <a:gd name="connsiteX12" fmla="*/ 461818 w 1625600"/>
              <a:gd name="connsiteY12" fmla="*/ 434109 h 1828800"/>
              <a:gd name="connsiteX13" fmla="*/ 489527 w 1625600"/>
              <a:gd name="connsiteY13" fmla="*/ 452582 h 1828800"/>
              <a:gd name="connsiteX14" fmla="*/ 517236 w 1625600"/>
              <a:gd name="connsiteY14" fmla="*/ 461818 h 1828800"/>
              <a:gd name="connsiteX15" fmla="*/ 535709 w 1625600"/>
              <a:gd name="connsiteY15" fmla="*/ 489527 h 1828800"/>
              <a:gd name="connsiteX16" fmla="*/ 563418 w 1625600"/>
              <a:gd name="connsiteY16" fmla="*/ 508000 h 1828800"/>
              <a:gd name="connsiteX17" fmla="*/ 581891 w 1625600"/>
              <a:gd name="connsiteY17" fmla="*/ 535709 h 1828800"/>
              <a:gd name="connsiteX18" fmla="*/ 600363 w 1625600"/>
              <a:gd name="connsiteY18" fmla="*/ 591127 h 1828800"/>
              <a:gd name="connsiteX19" fmla="*/ 628073 w 1625600"/>
              <a:gd name="connsiteY19" fmla="*/ 683491 h 1828800"/>
              <a:gd name="connsiteX20" fmla="*/ 655782 w 1625600"/>
              <a:gd name="connsiteY20" fmla="*/ 701964 h 1828800"/>
              <a:gd name="connsiteX21" fmla="*/ 683491 w 1625600"/>
              <a:gd name="connsiteY21" fmla="*/ 757382 h 1828800"/>
              <a:gd name="connsiteX22" fmla="*/ 701963 w 1625600"/>
              <a:gd name="connsiteY22" fmla="*/ 840509 h 1828800"/>
              <a:gd name="connsiteX23" fmla="*/ 720436 w 1625600"/>
              <a:gd name="connsiteY23" fmla="*/ 895927 h 1828800"/>
              <a:gd name="connsiteX24" fmla="*/ 729673 w 1625600"/>
              <a:gd name="connsiteY24" fmla="*/ 1043709 h 1828800"/>
              <a:gd name="connsiteX25" fmla="*/ 748145 w 1625600"/>
              <a:gd name="connsiteY25" fmla="*/ 1099127 h 1828800"/>
              <a:gd name="connsiteX26" fmla="*/ 757382 w 1625600"/>
              <a:gd name="connsiteY26" fmla="*/ 1126836 h 1828800"/>
              <a:gd name="connsiteX27" fmla="*/ 766618 w 1625600"/>
              <a:gd name="connsiteY27" fmla="*/ 1163782 h 1828800"/>
              <a:gd name="connsiteX28" fmla="*/ 785091 w 1625600"/>
              <a:gd name="connsiteY28" fmla="*/ 1191491 h 1828800"/>
              <a:gd name="connsiteX29" fmla="*/ 794327 w 1625600"/>
              <a:gd name="connsiteY29" fmla="*/ 1219200 h 1828800"/>
              <a:gd name="connsiteX30" fmla="*/ 849745 w 1625600"/>
              <a:gd name="connsiteY30" fmla="*/ 1265382 h 1828800"/>
              <a:gd name="connsiteX31" fmla="*/ 895927 w 1625600"/>
              <a:gd name="connsiteY31" fmla="*/ 1348509 h 1828800"/>
              <a:gd name="connsiteX32" fmla="*/ 923636 w 1625600"/>
              <a:gd name="connsiteY32" fmla="*/ 1366982 h 1828800"/>
              <a:gd name="connsiteX33" fmla="*/ 969818 w 1625600"/>
              <a:gd name="connsiteY33" fmla="*/ 1413164 h 1828800"/>
              <a:gd name="connsiteX34" fmla="*/ 1016000 w 1625600"/>
              <a:gd name="connsiteY34" fmla="*/ 1468582 h 1828800"/>
              <a:gd name="connsiteX35" fmla="*/ 1043709 w 1625600"/>
              <a:gd name="connsiteY35" fmla="*/ 1487054 h 1828800"/>
              <a:gd name="connsiteX36" fmla="*/ 1117600 w 1625600"/>
              <a:gd name="connsiteY36" fmla="*/ 1570182 h 1828800"/>
              <a:gd name="connsiteX37" fmla="*/ 1145309 w 1625600"/>
              <a:gd name="connsiteY37" fmla="*/ 1588654 h 1828800"/>
              <a:gd name="connsiteX38" fmla="*/ 1173018 w 1625600"/>
              <a:gd name="connsiteY38" fmla="*/ 1616364 h 1828800"/>
              <a:gd name="connsiteX39" fmla="*/ 1228436 w 1625600"/>
              <a:gd name="connsiteY39" fmla="*/ 1634836 h 1828800"/>
              <a:gd name="connsiteX40" fmla="*/ 1283854 w 1625600"/>
              <a:gd name="connsiteY40" fmla="*/ 1671782 h 1828800"/>
              <a:gd name="connsiteX41" fmla="*/ 1302327 w 1625600"/>
              <a:gd name="connsiteY41" fmla="*/ 1699491 h 1828800"/>
              <a:gd name="connsiteX42" fmla="*/ 1357745 w 1625600"/>
              <a:gd name="connsiteY42" fmla="*/ 1717964 h 1828800"/>
              <a:gd name="connsiteX43" fmla="*/ 1385454 w 1625600"/>
              <a:gd name="connsiteY43" fmla="*/ 1745673 h 1828800"/>
              <a:gd name="connsiteX44" fmla="*/ 1440873 w 1625600"/>
              <a:gd name="connsiteY44" fmla="*/ 1764145 h 1828800"/>
              <a:gd name="connsiteX45" fmla="*/ 1524000 w 1625600"/>
              <a:gd name="connsiteY45" fmla="*/ 1782618 h 1828800"/>
              <a:gd name="connsiteX46" fmla="*/ 1616363 w 1625600"/>
              <a:gd name="connsiteY46" fmla="*/ 1810327 h 1828800"/>
              <a:gd name="connsiteX47" fmla="*/ 1625600 w 1625600"/>
              <a:gd name="connsiteY47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625600" h="1828800">
                <a:moveTo>
                  <a:pt x="0" y="0"/>
                </a:moveTo>
                <a:cubicBezTo>
                  <a:pt x="15394" y="12315"/>
                  <a:pt x="33352" y="21977"/>
                  <a:pt x="46182" y="36945"/>
                </a:cubicBezTo>
                <a:cubicBezTo>
                  <a:pt x="105669" y="106346"/>
                  <a:pt x="-5976" y="23724"/>
                  <a:pt x="83127" y="83127"/>
                </a:cubicBezTo>
                <a:lnTo>
                  <a:pt x="120073" y="138545"/>
                </a:lnTo>
                <a:cubicBezTo>
                  <a:pt x="126230" y="147781"/>
                  <a:pt x="135035" y="155723"/>
                  <a:pt x="138545" y="166254"/>
                </a:cubicBezTo>
                <a:cubicBezTo>
                  <a:pt x="141624" y="175491"/>
                  <a:pt x="142381" y="185863"/>
                  <a:pt x="147782" y="193964"/>
                </a:cubicBezTo>
                <a:cubicBezTo>
                  <a:pt x="157996" y="209286"/>
                  <a:pt x="186160" y="231625"/>
                  <a:pt x="203200" y="240145"/>
                </a:cubicBezTo>
                <a:cubicBezTo>
                  <a:pt x="211908" y="244499"/>
                  <a:pt x="221673" y="246303"/>
                  <a:pt x="230909" y="249382"/>
                </a:cubicBezTo>
                <a:cubicBezTo>
                  <a:pt x="237067" y="258618"/>
                  <a:pt x="241533" y="269242"/>
                  <a:pt x="249382" y="277091"/>
                </a:cubicBezTo>
                <a:cubicBezTo>
                  <a:pt x="267288" y="294997"/>
                  <a:pt x="282262" y="297288"/>
                  <a:pt x="304800" y="304800"/>
                </a:cubicBezTo>
                <a:cubicBezTo>
                  <a:pt x="342866" y="361897"/>
                  <a:pt x="300602" y="306199"/>
                  <a:pt x="350982" y="350982"/>
                </a:cubicBezTo>
                <a:cubicBezTo>
                  <a:pt x="382451" y="378955"/>
                  <a:pt x="398175" y="406906"/>
                  <a:pt x="434109" y="424873"/>
                </a:cubicBezTo>
                <a:cubicBezTo>
                  <a:pt x="442817" y="429227"/>
                  <a:pt x="452582" y="431030"/>
                  <a:pt x="461818" y="434109"/>
                </a:cubicBezTo>
                <a:cubicBezTo>
                  <a:pt x="471054" y="440267"/>
                  <a:pt x="479598" y="447618"/>
                  <a:pt x="489527" y="452582"/>
                </a:cubicBezTo>
                <a:cubicBezTo>
                  <a:pt x="498235" y="456936"/>
                  <a:pt x="509633" y="455736"/>
                  <a:pt x="517236" y="461818"/>
                </a:cubicBezTo>
                <a:cubicBezTo>
                  <a:pt x="525904" y="468753"/>
                  <a:pt x="527860" y="481678"/>
                  <a:pt x="535709" y="489527"/>
                </a:cubicBezTo>
                <a:cubicBezTo>
                  <a:pt x="543558" y="497376"/>
                  <a:pt x="554182" y="501842"/>
                  <a:pt x="563418" y="508000"/>
                </a:cubicBezTo>
                <a:cubicBezTo>
                  <a:pt x="569576" y="517236"/>
                  <a:pt x="577383" y="525565"/>
                  <a:pt x="581891" y="535709"/>
                </a:cubicBezTo>
                <a:cubicBezTo>
                  <a:pt x="589799" y="553503"/>
                  <a:pt x="600363" y="591127"/>
                  <a:pt x="600363" y="591127"/>
                </a:cubicBezTo>
                <a:cubicBezTo>
                  <a:pt x="606177" y="631824"/>
                  <a:pt x="600070" y="655488"/>
                  <a:pt x="628073" y="683491"/>
                </a:cubicBezTo>
                <a:cubicBezTo>
                  <a:pt x="635922" y="691340"/>
                  <a:pt x="646546" y="695806"/>
                  <a:pt x="655782" y="701964"/>
                </a:cubicBezTo>
                <a:cubicBezTo>
                  <a:pt x="678997" y="771611"/>
                  <a:pt x="647681" y="685763"/>
                  <a:pt x="683491" y="757382"/>
                </a:cubicBezTo>
                <a:cubicBezTo>
                  <a:pt x="696703" y="783807"/>
                  <a:pt x="694869" y="812132"/>
                  <a:pt x="701963" y="840509"/>
                </a:cubicBezTo>
                <a:cubicBezTo>
                  <a:pt x="706686" y="859400"/>
                  <a:pt x="720436" y="895927"/>
                  <a:pt x="720436" y="895927"/>
                </a:cubicBezTo>
                <a:cubicBezTo>
                  <a:pt x="723515" y="945188"/>
                  <a:pt x="723004" y="994805"/>
                  <a:pt x="729673" y="1043709"/>
                </a:cubicBezTo>
                <a:cubicBezTo>
                  <a:pt x="732304" y="1063002"/>
                  <a:pt x="741987" y="1080654"/>
                  <a:pt x="748145" y="1099127"/>
                </a:cubicBezTo>
                <a:cubicBezTo>
                  <a:pt x="751224" y="1108363"/>
                  <a:pt x="755021" y="1117391"/>
                  <a:pt x="757382" y="1126836"/>
                </a:cubicBezTo>
                <a:cubicBezTo>
                  <a:pt x="760461" y="1139151"/>
                  <a:pt x="761618" y="1152114"/>
                  <a:pt x="766618" y="1163782"/>
                </a:cubicBezTo>
                <a:cubicBezTo>
                  <a:pt x="770991" y="1173985"/>
                  <a:pt x="778933" y="1182255"/>
                  <a:pt x="785091" y="1191491"/>
                </a:cubicBezTo>
                <a:cubicBezTo>
                  <a:pt x="788170" y="1200727"/>
                  <a:pt x="788927" y="1211099"/>
                  <a:pt x="794327" y="1219200"/>
                </a:cubicBezTo>
                <a:cubicBezTo>
                  <a:pt x="808550" y="1240534"/>
                  <a:pt x="829300" y="1251751"/>
                  <a:pt x="849745" y="1265382"/>
                </a:cubicBezTo>
                <a:cubicBezTo>
                  <a:pt x="859370" y="1294256"/>
                  <a:pt x="868706" y="1330362"/>
                  <a:pt x="895927" y="1348509"/>
                </a:cubicBezTo>
                <a:lnTo>
                  <a:pt x="923636" y="1366982"/>
                </a:lnTo>
                <a:cubicBezTo>
                  <a:pt x="957503" y="1417782"/>
                  <a:pt x="923636" y="1374679"/>
                  <a:pt x="969818" y="1413164"/>
                </a:cubicBezTo>
                <a:cubicBezTo>
                  <a:pt x="1060616" y="1488830"/>
                  <a:pt x="943336" y="1395920"/>
                  <a:pt x="1016000" y="1468582"/>
                </a:cubicBezTo>
                <a:cubicBezTo>
                  <a:pt x="1023849" y="1476431"/>
                  <a:pt x="1034473" y="1480897"/>
                  <a:pt x="1043709" y="1487054"/>
                </a:cubicBezTo>
                <a:cubicBezTo>
                  <a:pt x="1065919" y="1520370"/>
                  <a:pt x="1079640" y="1544876"/>
                  <a:pt x="1117600" y="1570182"/>
                </a:cubicBezTo>
                <a:cubicBezTo>
                  <a:pt x="1126836" y="1576339"/>
                  <a:pt x="1136781" y="1581548"/>
                  <a:pt x="1145309" y="1588654"/>
                </a:cubicBezTo>
                <a:cubicBezTo>
                  <a:pt x="1155344" y="1597016"/>
                  <a:pt x="1161599" y="1610020"/>
                  <a:pt x="1173018" y="1616364"/>
                </a:cubicBezTo>
                <a:cubicBezTo>
                  <a:pt x="1190039" y="1625820"/>
                  <a:pt x="1228436" y="1634836"/>
                  <a:pt x="1228436" y="1634836"/>
                </a:cubicBezTo>
                <a:cubicBezTo>
                  <a:pt x="1246909" y="1647151"/>
                  <a:pt x="1271539" y="1653309"/>
                  <a:pt x="1283854" y="1671782"/>
                </a:cubicBezTo>
                <a:cubicBezTo>
                  <a:pt x="1290012" y="1681018"/>
                  <a:pt x="1292914" y="1693608"/>
                  <a:pt x="1302327" y="1699491"/>
                </a:cubicBezTo>
                <a:cubicBezTo>
                  <a:pt x="1318839" y="1709811"/>
                  <a:pt x="1357745" y="1717964"/>
                  <a:pt x="1357745" y="1717964"/>
                </a:cubicBezTo>
                <a:cubicBezTo>
                  <a:pt x="1366981" y="1727200"/>
                  <a:pt x="1374036" y="1739330"/>
                  <a:pt x="1385454" y="1745673"/>
                </a:cubicBezTo>
                <a:cubicBezTo>
                  <a:pt x="1402476" y="1755129"/>
                  <a:pt x="1422400" y="1757987"/>
                  <a:pt x="1440873" y="1764145"/>
                </a:cubicBezTo>
                <a:cubicBezTo>
                  <a:pt x="1494808" y="1782123"/>
                  <a:pt x="1442705" y="1766360"/>
                  <a:pt x="1524000" y="1782618"/>
                </a:cubicBezTo>
                <a:cubicBezTo>
                  <a:pt x="1537564" y="1785331"/>
                  <a:pt x="1613744" y="1805090"/>
                  <a:pt x="1616363" y="1810327"/>
                </a:cubicBezTo>
                <a:lnTo>
                  <a:pt x="1625600" y="182880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0B0320-E8AA-4090-8BD2-93BCC7FE27B1}"/>
              </a:ext>
            </a:extLst>
          </p:cNvPr>
          <p:cNvSpPr txBox="1"/>
          <p:nvPr/>
        </p:nvSpPr>
        <p:spPr>
          <a:xfrm>
            <a:off x="8645237" y="535709"/>
            <a:ext cx="3362036" cy="2158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/>
              <a:t>Events at Mt. Sinai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algn="ctr">
              <a:lnSpc>
                <a:spcPct val="150000"/>
              </a:lnSpc>
            </a:pPr>
            <a:r>
              <a:rPr lang="en-US" sz="2400" b="1" i="1" dirty="0"/>
              <a:t>One Year at Mt. Sinai</a:t>
            </a:r>
          </a:p>
          <a:p>
            <a:pPr>
              <a:lnSpc>
                <a:spcPct val="150000"/>
              </a:lnSpc>
            </a:pPr>
            <a:endParaRPr lang="en-US" sz="2000" b="1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BB2A2A8-F41D-4CB0-9C4B-527FD9C6F1D5}"/>
              </a:ext>
            </a:extLst>
          </p:cNvPr>
          <p:cNvSpPr/>
          <p:nvPr/>
        </p:nvSpPr>
        <p:spPr>
          <a:xfrm>
            <a:off x="5655275" y="5864624"/>
            <a:ext cx="230660" cy="288381"/>
          </a:xfrm>
          <a:custGeom>
            <a:avLst/>
            <a:gdLst>
              <a:gd name="connsiteX0" fmla="*/ 0 w 230660"/>
              <a:gd name="connsiteY0" fmla="*/ 0 h 288381"/>
              <a:gd name="connsiteX1" fmla="*/ 45308 w 230660"/>
              <a:gd name="connsiteY1" fmla="*/ 28832 h 288381"/>
              <a:gd name="connsiteX2" fmla="*/ 57665 w 230660"/>
              <a:gd name="connsiteY2" fmla="*/ 37070 h 288381"/>
              <a:gd name="connsiteX3" fmla="*/ 74141 w 230660"/>
              <a:gd name="connsiteY3" fmla="*/ 53546 h 288381"/>
              <a:gd name="connsiteX4" fmla="*/ 78260 w 230660"/>
              <a:gd name="connsiteY4" fmla="*/ 65902 h 288381"/>
              <a:gd name="connsiteX5" fmla="*/ 90616 w 230660"/>
              <a:gd name="connsiteY5" fmla="*/ 74140 h 288381"/>
              <a:gd name="connsiteX6" fmla="*/ 102973 w 230660"/>
              <a:gd name="connsiteY6" fmla="*/ 98854 h 288381"/>
              <a:gd name="connsiteX7" fmla="*/ 111211 w 230660"/>
              <a:gd name="connsiteY7" fmla="*/ 111211 h 288381"/>
              <a:gd name="connsiteX8" fmla="*/ 119449 w 230660"/>
              <a:gd name="connsiteY8" fmla="*/ 135924 h 288381"/>
              <a:gd name="connsiteX9" fmla="*/ 127687 w 230660"/>
              <a:gd name="connsiteY9" fmla="*/ 164757 h 288381"/>
              <a:gd name="connsiteX10" fmla="*/ 131806 w 230660"/>
              <a:gd name="connsiteY10" fmla="*/ 177113 h 288381"/>
              <a:gd name="connsiteX11" fmla="*/ 140043 w 230660"/>
              <a:gd name="connsiteY11" fmla="*/ 214184 h 288381"/>
              <a:gd name="connsiteX12" fmla="*/ 156519 w 230660"/>
              <a:gd name="connsiteY12" fmla="*/ 238897 h 288381"/>
              <a:gd name="connsiteX13" fmla="*/ 164757 w 230660"/>
              <a:gd name="connsiteY13" fmla="*/ 251254 h 288381"/>
              <a:gd name="connsiteX14" fmla="*/ 172995 w 230660"/>
              <a:gd name="connsiteY14" fmla="*/ 263611 h 288381"/>
              <a:gd name="connsiteX15" fmla="*/ 197708 w 230660"/>
              <a:gd name="connsiteY15" fmla="*/ 275967 h 288381"/>
              <a:gd name="connsiteX16" fmla="*/ 210065 w 230660"/>
              <a:gd name="connsiteY16" fmla="*/ 284205 h 288381"/>
              <a:gd name="connsiteX17" fmla="*/ 230660 w 230660"/>
              <a:gd name="connsiteY17" fmla="*/ 288324 h 288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30660" h="288381">
                <a:moveTo>
                  <a:pt x="0" y="0"/>
                </a:moveTo>
                <a:cubicBezTo>
                  <a:pt x="29083" y="17450"/>
                  <a:pt x="13936" y="7917"/>
                  <a:pt x="45308" y="28832"/>
                </a:cubicBezTo>
                <a:lnTo>
                  <a:pt x="57665" y="37070"/>
                </a:lnTo>
                <a:cubicBezTo>
                  <a:pt x="68648" y="70020"/>
                  <a:pt x="52174" y="31580"/>
                  <a:pt x="74141" y="53546"/>
                </a:cubicBezTo>
                <a:cubicBezTo>
                  <a:pt x="77211" y="56616"/>
                  <a:pt x="75548" y="62512"/>
                  <a:pt x="78260" y="65902"/>
                </a:cubicBezTo>
                <a:cubicBezTo>
                  <a:pt x="81352" y="69767"/>
                  <a:pt x="86497" y="71394"/>
                  <a:pt x="90616" y="74140"/>
                </a:cubicBezTo>
                <a:cubicBezTo>
                  <a:pt x="114225" y="109553"/>
                  <a:pt x="85920" y="64747"/>
                  <a:pt x="102973" y="98854"/>
                </a:cubicBezTo>
                <a:cubicBezTo>
                  <a:pt x="105187" y="103282"/>
                  <a:pt x="109200" y="106687"/>
                  <a:pt x="111211" y="111211"/>
                </a:cubicBezTo>
                <a:cubicBezTo>
                  <a:pt x="114738" y="119146"/>
                  <a:pt x="116703" y="127686"/>
                  <a:pt x="119449" y="135924"/>
                </a:cubicBezTo>
                <a:cubicBezTo>
                  <a:pt x="129325" y="165552"/>
                  <a:pt x="117342" y="128552"/>
                  <a:pt x="127687" y="164757"/>
                </a:cubicBezTo>
                <a:cubicBezTo>
                  <a:pt x="128880" y="168931"/>
                  <a:pt x="130433" y="172994"/>
                  <a:pt x="131806" y="177113"/>
                </a:cubicBezTo>
                <a:cubicBezTo>
                  <a:pt x="132924" y="183821"/>
                  <a:pt x="135214" y="205492"/>
                  <a:pt x="140043" y="214184"/>
                </a:cubicBezTo>
                <a:cubicBezTo>
                  <a:pt x="144851" y="222839"/>
                  <a:pt x="151027" y="230659"/>
                  <a:pt x="156519" y="238897"/>
                </a:cubicBezTo>
                <a:lnTo>
                  <a:pt x="164757" y="251254"/>
                </a:lnTo>
                <a:cubicBezTo>
                  <a:pt x="167503" y="255373"/>
                  <a:pt x="168876" y="260865"/>
                  <a:pt x="172995" y="263611"/>
                </a:cubicBezTo>
                <a:cubicBezTo>
                  <a:pt x="208408" y="287219"/>
                  <a:pt x="163599" y="258913"/>
                  <a:pt x="197708" y="275967"/>
                </a:cubicBezTo>
                <a:cubicBezTo>
                  <a:pt x="202136" y="278181"/>
                  <a:pt x="205637" y="281991"/>
                  <a:pt x="210065" y="284205"/>
                </a:cubicBezTo>
                <a:cubicBezTo>
                  <a:pt x="220040" y="289192"/>
                  <a:pt x="221234" y="288324"/>
                  <a:pt x="230660" y="288324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83DF25-ECE0-4E5B-BA40-0138F6A487A1}"/>
              </a:ext>
            </a:extLst>
          </p:cNvPr>
          <p:cNvSpPr txBox="1"/>
          <p:nvPr/>
        </p:nvSpPr>
        <p:spPr>
          <a:xfrm>
            <a:off x="5445212" y="6153005"/>
            <a:ext cx="794950" cy="261610"/>
          </a:xfrm>
          <a:prstGeom prst="rect">
            <a:avLst/>
          </a:prstGeom>
          <a:solidFill>
            <a:srgbClr val="EEDE9C"/>
          </a:solidFill>
        </p:spPr>
        <p:txBody>
          <a:bodyPr wrap="square" rtlCol="0">
            <a:spAutoFit/>
          </a:bodyPr>
          <a:lstStyle/>
          <a:p>
            <a:r>
              <a:rPr lang="en-US" sz="1100" b="1" dirty="0"/>
              <a:t>Mt. Sinai</a:t>
            </a:r>
          </a:p>
        </p:txBody>
      </p:sp>
    </p:spTree>
    <p:extLst>
      <p:ext uri="{BB962C8B-B14F-4D97-AF65-F5344CB8AC3E}">
        <p14:creationId xmlns:p14="http://schemas.microsoft.com/office/powerpoint/2010/main" val="3838170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2929F2-AB3E-4B47-83EA-543C0CBB6EC9}"/>
              </a:ext>
            </a:extLst>
          </p:cNvPr>
          <p:cNvCxnSpPr>
            <a:cxnSpLocks/>
          </p:cNvCxnSpPr>
          <p:nvPr/>
        </p:nvCxnSpPr>
        <p:spPr>
          <a:xfrm flipV="1">
            <a:off x="1305254" y="-707128"/>
            <a:ext cx="0" cy="70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0C108E-47EF-4059-9E42-0F760BA5662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835190" y="3421654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D02328-1928-4689-9777-C1ECBA9C70CF}"/>
              </a:ext>
            </a:extLst>
          </p:cNvPr>
          <p:cNvSpPr/>
          <p:nvPr/>
        </p:nvSpPr>
        <p:spPr>
          <a:xfrm>
            <a:off x="115454" y="137535"/>
            <a:ext cx="11979564" cy="65829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28600">
            <a:solidFill>
              <a:schemeClr val="accent5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25" descr="312X_Exodus_Base Map-THEN.jpg">
            <a:extLst>
              <a:ext uri="{FF2B5EF4-FFF2-40B4-BE49-F238E27FC236}">
                <a16:creationId xmlns:a16="http://schemas.microsoft.com/office/drawing/2014/main" id="{54A82269-CA31-43CF-A8A1-DDF45990AE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38" y="315269"/>
            <a:ext cx="8294687" cy="62357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A2D92B3-EA81-454B-A1A1-AA756BF9C853}"/>
              </a:ext>
            </a:extLst>
          </p:cNvPr>
          <p:cNvSpPr/>
          <p:nvPr/>
        </p:nvSpPr>
        <p:spPr>
          <a:xfrm>
            <a:off x="2198255" y="2096654"/>
            <a:ext cx="1810327" cy="1920240"/>
          </a:xfrm>
          <a:custGeom>
            <a:avLst/>
            <a:gdLst>
              <a:gd name="connsiteX0" fmla="*/ 0 w 1810327"/>
              <a:gd name="connsiteY0" fmla="*/ 0 h 1828853"/>
              <a:gd name="connsiteX1" fmla="*/ 64654 w 1810327"/>
              <a:gd name="connsiteY1" fmla="*/ 73890 h 1828853"/>
              <a:gd name="connsiteX2" fmla="*/ 92363 w 1810327"/>
              <a:gd name="connsiteY2" fmla="*/ 83127 h 1828853"/>
              <a:gd name="connsiteX3" fmla="*/ 120072 w 1810327"/>
              <a:gd name="connsiteY3" fmla="*/ 101600 h 1828853"/>
              <a:gd name="connsiteX4" fmla="*/ 166254 w 1810327"/>
              <a:gd name="connsiteY4" fmla="*/ 138545 h 1828853"/>
              <a:gd name="connsiteX5" fmla="*/ 212436 w 1810327"/>
              <a:gd name="connsiteY5" fmla="*/ 175490 h 1828853"/>
              <a:gd name="connsiteX6" fmla="*/ 230909 w 1810327"/>
              <a:gd name="connsiteY6" fmla="*/ 203200 h 1828853"/>
              <a:gd name="connsiteX7" fmla="*/ 258618 w 1810327"/>
              <a:gd name="connsiteY7" fmla="*/ 221672 h 1828853"/>
              <a:gd name="connsiteX8" fmla="*/ 295563 w 1810327"/>
              <a:gd name="connsiteY8" fmla="*/ 267854 h 1828853"/>
              <a:gd name="connsiteX9" fmla="*/ 350981 w 1810327"/>
              <a:gd name="connsiteY9" fmla="*/ 350981 h 1828853"/>
              <a:gd name="connsiteX10" fmla="*/ 369454 w 1810327"/>
              <a:gd name="connsiteY10" fmla="*/ 378690 h 1828853"/>
              <a:gd name="connsiteX11" fmla="*/ 378690 w 1810327"/>
              <a:gd name="connsiteY11" fmla="*/ 452581 h 1828853"/>
              <a:gd name="connsiteX12" fmla="*/ 387927 w 1810327"/>
              <a:gd name="connsiteY12" fmla="*/ 480290 h 1828853"/>
              <a:gd name="connsiteX13" fmla="*/ 406400 w 1810327"/>
              <a:gd name="connsiteY13" fmla="*/ 563418 h 1828853"/>
              <a:gd name="connsiteX14" fmla="*/ 424872 w 1810327"/>
              <a:gd name="connsiteY14" fmla="*/ 591127 h 1828853"/>
              <a:gd name="connsiteX15" fmla="*/ 434109 w 1810327"/>
              <a:gd name="connsiteY15" fmla="*/ 618836 h 1828853"/>
              <a:gd name="connsiteX16" fmla="*/ 461818 w 1810327"/>
              <a:gd name="connsiteY16" fmla="*/ 637309 h 1828853"/>
              <a:gd name="connsiteX17" fmla="*/ 498763 w 1810327"/>
              <a:gd name="connsiteY17" fmla="*/ 683490 h 1828853"/>
              <a:gd name="connsiteX18" fmla="*/ 517236 w 1810327"/>
              <a:gd name="connsiteY18" fmla="*/ 711200 h 1828853"/>
              <a:gd name="connsiteX19" fmla="*/ 544945 w 1810327"/>
              <a:gd name="connsiteY19" fmla="*/ 738909 h 1828853"/>
              <a:gd name="connsiteX20" fmla="*/ 591127 w 1810327"/>
              <a:gd name="connsiteY20" fmla="*/ 785090 h 1828853"/>
              <a:gd name="connsiteX21" fmla="*/ 637309 w 1810327"/>
              <a:gd name="connsiteY21" fmla="*/ 831272 h 1828853"/>
              <a:gd name="connsiteX22" fmla="*/ 683490 w 1810327"/>
              <a:gd name="connsiteY22" fmla="*/ 877454 h 1828853"/>
              <a:gd name="connsiteX23" fmla="*/ 701963 w 1810327"/>
              <a:gd name="connsiteY23" fmla="*/ 905163 h 1828853"/>
              <a:gd name="connsiteX24" fmla="*/ 729672 w 1810327"/>
              <a:gd name="connsiteY24" fmla="*/ 923636 h 1828853"/>
              <a:gd name="connsiteX25" fmla="*/ 748145 w 1810327"/>
              <a:gd name="connsiteY25" fmla="*/ 979054 h 1828853"/>
              <a:gd name="connsiteX26" fmla="*/ 757381 w 1810327"/>
              <a:gd name="connsiteY26" fmla="*/ 1006763 h 1828853"/>
              <a:gd name="connsiteX27" fmla="*/ 766618 w 1810327"/>
              <a:gd name="connsiteY27" fmla="*/ 1052945 h 1828853"/>
              <a:gd name="connsiteX28" fmla="*/ 775854 w 1810327"/>
              <a:gd name="connsiteY28" fmla="*/ 1108363 h 1828853"/>
              <a:gd name="connsiteX29" fmla="*/ 794327 w 1810327"/>
              <a:gd name="connsiteY29" fmla="*/ 1173018 h 1828853"/>
              <a:gd name="connsiteX30" fmla="*/ 803563 w 1810327"/>
              <a:gd name="connsiteY30" fmla="*/ 1265381 h 1828853"/>
              <a:gd name="connsiteX31" fmla="*/ 822036 w 1810327"/>
              <a:gd name="connsiteY31" fmla="*/ 1293090 h 1828853"/>
              <a:gd name="connsiteX32" fmla="*/ 831272 w 1810327"/>
              <a:gd name="connsiteY32" fmla="*/ 1320800 h 1828853"/>
              <a:gd name="connsiteX33" fmla="*/ 886690 w 1810327"/>
              <a:gd name="connsiteY33" fmla="*/ 1357745 h 1828853"/>
              <a:gd name="connsiteX34" fmla="*/ 905163 w 1810327"/>
              <a:gd name="connsiteY34" fmla="*/ 1385454 h 1828853"/>
              <a:gd name="connsiteX35" fmla="*/ 951345 w 1810327"/>
              <a:gd name="connsiteY35" fmla="*/ 1394690 h 1828853"/>
              <a:gd name="connsiteX36" fmla="*/ 979054 w 1810327"/>
              <a:gd name="connsiteY36" fmla="*/ 1403927 h 1828853"/>
              <a:gd name="connsiteX37" fmla="*/ 1016000 w 1810327"/>
              <a:gd name="connsiteY37" fmla="*/ 1413163 h 1828853"/>
              <a:gd name="connsiteX38" fmla="*/ 1071418 w 1810327"/>
              <a:gd name="connsiteY38" fmla="*/ 1450109 h 1828853"/>
              <a:gd name="connsiteX39" fmla="*/ 1099127 w 1810327"/>
              <a:gd name="connsiteY39" fmla="*/ 1468581 h 1828853"/>
              <a:gd name="connsiteX40" fmla="*/ 1154545 w 1810327"/>
              <a:gd name="connsiteY40" fmla="*/ 1514763 h 1828853"/>
              <a:gd name="connsiteX41" fmla="*/ 1163781 w 1810327"/>
              <a:gd name="connsiteY41" fmla="*/ 1542472 h 1828853"/>
              <a:gd name="connsiteX42" fmla="*/ 1209963 w 1810327"/>
              <a:gd name="connsiteY42" fmla="*/ 1597890 h 1828853"/>
              <a:gd name="connsiteX43" fmla="*/ 1237672 w 1810327"/>
              <a:gd name="connsiteY43" fmla="*/ 1653309 h 1828853"/>
              <a:gd name="connsiteX44" fmla="*/ 1265381 w 1810327"/>
              <a:gd name="connsiteY44" fmla="*/ 1662545 h 1828853"/>
              <a:gd name="connsiteX45" fmla="*/ 1293090 w 1810327"/>
              <a:gd name="connsiteY45" fmla="*/ 1681018 h 1828853"/>
              <a:gd name="connsiteX46" fmla="*/ 1348509 w 1810327"/>
              <a:gd name="connsiteY46" fmla="*/ 1699490 h 1828853"/>
              <a:gd name="connsiteX47" fmla="*/ 1422400 w 1810327"/>
              <a:gd name="connsiteY47" fmla="*/ 1717963 h 1828853"/>
              <a:gd name="connsiteX48" fmla="*/ 1625600 w 1810327"/>
              <a:gd name="connsiteY48" fmla="*/ 1727200 h 1828853"/>
              <a:gd name="connsiteX49" fmla="*/ 1662545 w 1810327"/>
              <a:gd name="connsiteY49" fmla="*/ 1736436 h 1828853"/>
              <a:gd name="connsiteX50" fmla="*/ 1690254 w 1810327"/>
              <a:gd name="connsiteY50" fmla="*/ 1745672 h 1828853"/>
              <a:gd name="connsiteX51" fmla="*/ 1736436 w 1810327"/>
              <a:gd name="connsiteY51" fmla="*/ 1754909 h 1828853"/>
              <a:gd name="connsiteX52" fmla="*/ 1782618 w 1810327"/>
              <a:gd name="connsiteY52" fmla="*/ 1801090 h 1828853"/>
              <a:gd name="connsiteX53" fmla="*/ 1810327 w 1810327"/>
              <a:gd name="connsiteY53" fmla="*/ 1828800 h 1828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810327" h="1828853">
                <a:moveTo>
                  <a:pt x="0" y="0"/>
                </a:moveTo>
                <a:cubicBezTo>
                  <a:pt x="9187" y="11484"/>
                  <a:pt x="46805" y="61990"/>
                  <a:pt x="64654" y="73890"/>
                </a:cubicBezTo>
                <a:cubicBezTo>
                  <a:pt x="72755" y="79291"/>
                  <a:pt x="83655" y="78773"/>
                  <a:pt x="92363" y="83127"/>
                </a:cubicBezTo>
                <a:cubicBezTo>
                  <a:pt x="102292" y="88092"/>
                  <a:pt x="110836" y="95442"/>
                  <a:pt x="120072" y="101600"/>
                </a:cubicBezTo>
                <a:cubicBezTo>
                  <a:pt x="173013" y="181011"/>
                  <a:pt x="102520" y="87559"/>
                  <a:pt x="166254" y="138545"/>
                </a:cubicBezTo>
                <a:cubicBezTo>
                  <a:pt x="225937" y="186291"/>
                  <a:pt x="142789" y="152275"/>
                  <a:pt x="212436" y="175490"/>
                </a:cubicBezTo>
                <a:cubicBezTo>
                  <a:pt x="218594" y="184727"/>
                  <a:pt x="223059" y="195350"/>
                  <a:pt x="230909" y="203200"/>
                </a:cubicBezTo>
                <a:cubicBezTo>
                  <a:pt x="238758" y="211049"/>
                  <a:pt x="251684" y="213004"/>
                  <a:pt x="258618" y="221672"/>
                </a:cubicBezTo>
                <a:cubicBezTo>
                  <a:pt x="309607" y="285408"/>
                  <a:pt x="216150" y="214911"/>
                  <a:pt x="295563" y="267854"/>
                </a:cubicBezTo>
                <a:lnTo>
                  <a:pt x="350981" y="350981"/>
                </a:lnTo>
                <a:lnTo>
                  <a:pt x="369454" y="378690"/>
                </a:lnTo>
                <a:cubicBezTo>
                  <a:pt x="372533" y="403320"/>
                  <a:pt x="374250" y="428159"/>
                  <a:pt x="378690" y="452581"/>
                </a:cubicBezTo>
                <a:cubicBezTo>
                  <a:pt x="380432" y="462160"/>
                  <a:pt x="385815" y="470786"/>
                  <a:pt x="387927" y="480290"/>
                </a:cubicBezTo>
                <a:cubicBezTo>
                  <a:pt x="393605" y="505842"/>
                  <a:pt x="393922" y="538462"/>
                  <a:pt x="406400" y="563418"/>
                </a:cubicBezTo>
                <a:cubicBezTo>
                  <a:pt x="411364" y="573347"/>
                  <a:pt x="419908" y="581198"/>
                  <a:pt x="424872" y="591127"/>
                </a:cubicBezTo>
                <a:cubicBezTo>
                  <a:pt x="429226" y="599835"/>
                  <a:pt x="428027" y="611233"/>
                  <a:pt x="434109" y="618836"/>
                </a:cubicBezTo>
                <a:cubicBezTo>
                  <a:pt x="441044" y="627504"/>
                  <a:pt x="452582" y="631151"/>
                  <a:pt x="461818" y="637309"/>
                </a:cubicBezTo>
                <a:cubicBezTo>
                  <a:pt x="479799" y="691254"/>
                  <a:pt x="456985" y="641712"/>
                  <a:pt x="498763" y="683490"/>
                </a:cubicBezTo>
                <a:cubicBezTo>
                  <a:pt x="506613" y="691340"/>
                  <a:pt x="510129" y="702672"/>
                  <a:pt x="517236" y="711200"/>
                </a:cubicBezTo>
                <a:cubicBezTo>
                  <a:pt x="525598" y="721235"/>
                  <a:pt x="536583" y="728874"/>
                  <a:pt x="544945" y="738909"/>
                </a:cubicBezTo>
                <a:cubicBezTo>
                  <a:pt x="583429" y="785089"/>
                  <a:pt x="540328" y="751225"/>
                  <a:pt x="591127" y="785090"/>
                </a:cubicBezTo>
                <a:cubicBezTo>
                  <a:pt x="640389" y="858985"/>
                  <a:pt x="575732" y="769695"/>
                  <a:pt x="637309" y="831272"/>
                </a:cubicBezTo>
                <a:cubicBezTo>
                  <a:pt x="698888" y="892851"/>
                  <a:pt x="609595" y="828190"/>
                  <a:pt x="683490" y="877454"/>
                </a:cubicBezTo>
                <a:cubicBezTo>
                  <a:pt x="689648" y="886690"/>
                  <a:pt x="694114" y="897314"/>
                  <a:pt x="701963" y="905163"/>
                </a:cubicBezTo>
                <a:cubicBezTo>
                  <a:pt x="709812" y="913012"/>
                  <a:pt x="723789" y="914223"/>
                  <a:pt x="729672" y="923636"/>
                </a:cubicBezTo>
                <a:cubicBezTo>
                  <a:pt x="739992" y="940148"/>
                  <a:pt x="741987" y="960581"/>
                  <a:pt x="748145" y="979054"/>
                </a:cubicBezTo>
                <a:cubicBezTo>
                  <a:pt x="751224" y="988290"/>
                  <a:pt x="755472" y="997216"/>
                  <a:pt x="757381" y="1006763"/>
                </a:cubicBezTo>
                <a:cubicBezTo>
                  <a:pt x="760460" y="1022157"/>
                  <a:pt x="763810" y="1037499"/>
                  <a:pt x="766618" y="1052945"/>
                </a:cubicBezTo>
                <a:cubicBezTo>
                  <a:pt x="769968" y="1071370"/>
                  <a:pt x="772181" y="1089999"/>
                  <a:pt x="775854" y="1108363"/>
                </a:cubicBezTo>
                <a:cubicBezTo>
                  <a:pt x="781654" y="1137364"/>
                  <a:pt x="785522" y="1146604"/>
                  <a:pt x="794327" y="1173018"/>
                </a:cubicBezTo>
                <a:cubicBezTo>
                  <a:pt x="797406" y="1203806"/>
                  <a:pt x="796606" y="1235232"/>
                  <a:pt x="803563" y="1265381"/>
                </a:cubicBezTo>
                <a:cubicBezTo>
                  <a:pt x="806059" y="1276197"/>
                  <a:pt x="817072" y="1283161"/>
                  <a:pt x="822036" y="1293090"/>
                </a:cubicBezTo>
                <a:cubicBezTo>
                  <a:pt x="826390" y="1301798"/>
                  <a:pt x="825871" y="1312699"/>
                  <a:pt x="831272" y="1320800"/>
                </a:cubicBezTo>
                <a:cubicBezTo>
                  <a:pt x="851039" y="1350451"/>
                  <a:pt x="857640" y="1348062"/>
                  <a:pt x="886690" y="1357745"/>
                </a:cubicBezTo>
                <a:cubicBezTo>
                  <a:pt x="892848" y="1366981"/>
                  <a:pt x="895525" y="1379947"/>
                  <a:pt x="905163" y="1385454"/>
                </a:cubicBezTo>
                <a:cubicBezTo>
                  <a:pt x="918793" y="1393243"/>
                  <a:pt x="936115" y="1390882"/>
                  <a:pt x="951345" y="1394690"/>
                </a:cubicBezTo>
                <a:cubicBezTo>
                  <a:pt x="960790" y="1397051"/>
                  <a:pt x="969693" y="1401252"/>
                  <a:pt x="979054" y="1403927"/>
                </a:cubicBezTo>
                <a:cubicBezTo>
                  <a:pt x="991260" y="1407414"/>
                  <a:pt x="1003685" y="1410084"/>
                  <a:pt x="1016000" y="1413163"/>
                </a:cubicBezTo>
                <a:lnTo>
                  <a:pt x="1071418" y="1450109"/>
                </a:lnTo>
                <a:cubicBezTo>
                  <a:pt x="1080654" y="1456266"/>
                  <a:pt x="1091278" y="1460732"/>
                  <a:pt x="1099127" y="1468581"/>
                </a:cubicBezTo>
                <a:cubicBezTo>
                  <a:pt x="1134685" y="1504139"/>
                  <a:pt x="1115968" y="1489044"/>
                  <a:pt x="1154545" y="1514763"/>
                </a:cubicBezTo>
                <a:cubicBezTo>
                  <a:pt x="1157624" y="1523999"/>
                  <a:pt x="1159427" y="1533764"/>
                  <a:pt x="1163781" y="1542472"/>
                </a:cubicBezTo>
                <a:cubicBezTo>
                  <a:pt x="1176640" y="1568189"/>
                  <a:pt x="1189537" y="1577464"/>
                  <a:pt x="1209963" y="1597890"/>
                </a:cubicBezTo>
                <a:cubicBezTo>
                  <a:pt x="1216047" y="1616142"/>
                  <a:pt x="1221396" y="1640288"/>
                  <a:pt x="1237672" y="1653309"/>
                </a:cubicBezTo>
                <a:cubicBezTo>
                  <a:pt x="1245274" y="1659391"/>
                  <a:pt x="1256145" y="1659466"/>
                  <a:pt x="1265381" y="1662545"/>
                </a:cubicBezTo>
                <a:cubicBezTo>
                  <a:pt x="1274617" y="1668703"/>
                  <a:pt x="1282946" y="1676510"/>
                  <a:pt x="1293090" y="1681018"/>
                </a:cubicBezTo>
                <a:cubicBezTo>
                  <a:pt x="1310884" y="1688926"/>
                  <a:pt x="1330036" y="1693332"/>
                  <a:pt x="1348509" y="1699490"/>
                </a:cubicBezTo>
                <a:cubicBezTo>
                  <a:pt x="1374330" y="1708097"/>
                  <a:pt x="1393730" y="1715839"/>
                  <a:pt x="1422400" y="1717963"/>
                </a:cubicBezTo>
                <a:cubicBezTo>
                  <a:pt x="1490018" y="1722972"/>
                  <a:pt x="1557867" y="1724121"/>
                  <a:pt x="1625600" y="1727200"/>
                </a:cubicBezTo>
                <a:cubicBezTo>
                  <a:pt x="1637915" y="1730279"/>
                  <a:pt x="1650339" y="1732949"/>
                  <a:pt x="1662545" y="1736436"/>
                </a:cubicBezTo>
                <a:cubicBezTo>
                  <a:pt x="1671906" y="1739111"/>
                  <a:pt x="1680809" y="1743311"/>
                  <a:pt x="1690254" y="1745672"/>
                </a:cubicBezTo>
                <a:cubicBezTo>
                  <a:pt x="1705484" y="1749480"/>
                  <a:pt x="1721042" y="1751830"/>
                  <a:pt x="1736436" y="1754909"/>
                </a:cubicBezTo>
                <a:cubicBezTo>
                  <a:pt x="1785703" y="1828808"/>
                  <a:pt x="1721036" y="1739507"/>
                  <a:pt x="1782618" y="1801090"/>
                </a:cubicBezTo>
                <a:cubicBezTo>
                  <a:pt x="1812889" y="1831362"/>
                  <a:pt x="1787190" y="1828800"/>
                  <a:pt x="1810327" y="182880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41CDCCE-8D54-40E5-96CA-A3A36FEC37A7}"/>
              </a:ext>
            </a:extLst>
          </p:cNvPr>
          <p:cNvSpPr/>
          <p:nvPr/>
        </p:nvSpPr>
        <p:spPr>
          <a:xfrm>
            <a:off x="4008582" y="4036291"/>
            <a:ext cx="1625600" cy="1828800"/>
          </a:xfrm>
          <a:custGeom>
            <a:avLst/>
            <a:gdLst>
              <a:gd name="connsiteX0" fmla="*/ 0 w 1625600"/>
              <a:gd name="connsiteY0" fmla="*/ 0 h 1828800"/>
              <a:gd name="connsiteX1" fmla="*/ 46182 w 1625600"/>
              <a:gd name="connsiteY1" fmla="*/ 36945 h 1828800"/>
              <a:gd name="connsiteX2" fmla="*/ 83127 w 1625600"/>
              <a:gd name="connsiteY2" fmla="*/ 83127 h 1828800"/>
              <a:gd name="connsiteX3" fmla="*/ 120073 w 1625600"/>
              <a:gd name="connsiteY3" fmla="*/ 138545 h 1828800"/>
              <a:gd name="connsiteX4" fmla="*/ 138545 w 1625600"/>
              <a:gd name="connsiteY4" fmla="*/ 166254 h 1828800"/>
              <a:gd name="connsiteX5" fmla="*/ 147782 w 1625600"/>
              <a:gd name="connsiteY5" fmla="*/ 193964 h 1828800"/>
              <a:gd name="connsiteX6" fmla="*/ 203200 w 1625600"/>
              <a:gd name="connsiteY6" fmla="*/ 240145 h 1828800"/>
              <a:gd name="connsiteX7" fmla="*/ 230909 w 1625600"/>
              <a:gd name="connsiteY7" fmla="*/ 249382 h 1828800"/>
              <a:gd name="connsiteX8" fmla="*/ 249382 w 1625600"/>
              <a:gd name="connsiteY8" fmla="*/ 277091 h 1828800"/>
              <a:gd name="connsiteX9" fmla="*/ 304800 w 1625600"/>
              <a:gd name="connsiteY9" fmla="*/ 304800 h 1828800"/>
              <a:gd name="connsiteX10" fmla="*/ 350982 w 1625600"/>
              <a:gd name="connsiteY10" fmla="*/ 350982 h 1828800"/>
              <a:gd name="connsiteX11" fmla="*/ 434109 w 1625600"/>
              <a:gd name="connsiteY11" fmla="*/ 424873 h 1828800"/>
              <a:gd name="connsiteX12" fmla="*/ 461818 w 1625600"/>
              <a:gd name="connsiteY12" fmla="*/ 434109 h 1828800"/>
              <a:gd name="connsiteX13" fmla="*/ 489527 w 1625600"/>
              <a:gd name="connsiteY13" fmla="*/ 452582 h 1828800"/>
              <a:gd name="connsiteX14" fmla="*/ 517236 w 1625600"/>
              <a:gd name="connsiteY14" fmla="*/ 461818 h 1828800"/>
              <a:gd name="connsiteX15" fmla="*/ 535709 w 1625600"/>
              <a:gd name="connsiteY15" fmla="*/ 489527 h 1828800"/>
              <a:gd name="connsiteX16" fmla="*/ 563418 w 1625600"/>
              <a:gd name="connsiteY16" fmla="*/ 508000 h 1828800"/>
              <a:gd name="connsiteX17" fmla="*/ 581891 w 1625600"/>
              <a:gd name="connsiteY17" fmla="*/ 535709 h 1828800"/>
              <a:gd name="connsiteX18" fmla="*/ 600363 w 1625600"/>
              <a:gd name="connsiteY18" fmla="*/ 591127 h 1828800"/>
              <a:gd name="connsiteX19" fmla="*/ 628073 w 1625600"/>
              <a:gd name="connsiteY19" fmla="*/ 683491 h 1828800"/>
              <a:gd name="connsiteX20" fmla="*/ 655782 w 1625600"/>
              <a:gd name="connsiteY20" fmla="*/ 701964 h 1828800"/>
              <a:gd name="connsiteX21" fmla="*/ 683491 w 1625600"/>
              <a:gd name="connsiteY21" fmla="*/ 757382 h 1828800"/>
              <a:gd name="connsiteX22" fmla="*/ 701963 w 1625600"/>
              <a:gd name="connsiteY22" fmla="*/ 840509 h 1828800"/>
              <a:gd name="connsiteX23" fmla="*/ 720436 w 1625600"/>
              <a:gd name="connsiteY23" fmla="*/ 895927 h 1828800"/>
              <a:gd name="connsiteX24" fmla="*/ 729673 w 1625600"/>
              <a:gd name="connsiteY24" fmla="*/ 1043709 h 1828800"/>
              <a:gd name="connsiteX25" fmla="*/ 748145 w 1625600"/>
              <a:gd name="connsiteY25" fmla="*/ 1099127 h 1828800"/>
              <a:gd name="connsiteX26" fmla="*/ 757382 w 1625600"/>
              <a:gd name="connsiteY26" fmla="*/ 1126836 h 1828800"/>
              <a:gd name="connsiteX27" fmla="*/ 766618 w 1625600"/>
              <a:gd name="connsiteY27" fmla="*/ 1163782 h 1828800"/>
              <a:gd name="connsiteX28" fmla="*/ 785091 w 1625600"/>
              <a:gd name="connsiteY28" fmla="*/ 1191491 h 1828800"/>
              <a:gd name="connsiteX29" fmla="*/ 794327 w 1625600"/>
              <a:gd name="connsiteY29" fmla="*/ 1219200 h 1828800"/>
              <a:gd name="connsiteX30" fmla="*/ 849745 w 1625600"/>
              <a:gd name="connsiteY30" fmla="*/ 1265382 h 1828800"/>
              <a:gd name="connsiteX31" fmla="*/ 895927 w 1625600"/>
              <a:gd name="connsiteY31" fmla="*/ 1348509 h 1828800"/>
              <a:gd name="connsiteX32" fmla="*/ 923636 w 1625600"/>
              <a:gd name="connsiteY32" fmla="*/ 1366982 h 1828800"/>
              <a:gd name="connsiteX33" fmla="*/ 969818 w 1625600"/>
              <a:gd name="connsiteY33" fmla="*/ 1413164 h 1828800"/>
              <a:gd name="connsiteX34" fmla="*/ 1016000 w 1625600"/>
              <a:gd name="connsiteY34" fmla="*/ 1468582 h 1828800"/>
              <a:gd name="connsiteX35" fmla="*/ 1043709 w 1625600"/>
              <a:gd name="connsiteY35" fmla="*/ 1487054 h 1828800"/>
              <a:gd name="connsiteX36" fmla="*/ 1117600 w 1625600"/>
              <a:gd name="connsiteY36" fmla="*/ 1570182 h 1828800"/>
              <a:gd name="connsiteX37" fmla="*/ 1145309 w 1625600"/>
              <a:gd name="connsiteY37" fmla="*/ 1588654 h 1828800"/>
              <a:gd name="connsiteX38" fmla="*/ 1173018 w 1625600"/>
              <a:gd name="connsiteY38" fmla="*/ 1616364 h 1828800"/>
              <a:gd name="connsiteX39" fmla="*/ 1228436 w 1625600"/>
              <a:gd name="connsiteY39" fmla="*/ 1634836 h 1828800"/>
              <a:gd name="connsiteX40" fmla="*/ 1283854 w 1625600"/>
              <a:gd name="connsiteY40" fmla="*/ 1671782 h 1828800"/>
              <a:gd name="connsiteX41" fmla="*/ 1302327 w 1625600"/>
              <a:gd name="connsiteY41" fmla="*/ 1699491 h 1828800"/>
              <a:gd name="connsiteX42" fmla="*/ 1357745 w 1625600"/>
              <a:gd name="connsiteY42" fmla="*/ 1717964 h 1828800"/>
              <a:gd name="connsiteX43" fmla="*/ 1385454 w 1625600"/>
              <a:gd name="connsiteY43" fmla="*/ 1745673 h 1828800"/>
              <a:gd name="connsiteX44" fmla="*/ 1440873 w 1625600"/>
              <a:gd name="connsiteY44" fmla="*/ 1764145 h 1828800"/>
              <a:gd name="connsiteX45" fmla="*/ 1524000 w 1625600"/>
              <a:gd name="connsiteY45" fmla="*/ 1782618 h 1828800"/>
              <a:gd name="connsiteX46" fmla="*/ 1616363 w 1625600"/>
              <a:gd name="connsiteY46" fmla="*/ 1810327 h 1828800"/>
              <a:gd name="connsiteX47" fmla="*/ 1625600 w 1625600"/>
              <a:gd name="connsiteY47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625600" h="1828800">
                <a:moveTo>
                  <a:pt x="0" y="0"/>
                </a:moveTo>
                <a:cubicBezTo>
                  <a:pt x="15394" y="12315"/>
                  <a:pt x="33352" y="21977"/>
                  <a:pt x="46182" y="36945"/>
                </a:cubicBezTo>
                <a:cubicBezTo>
                  <a:pt x="105669" y="106346"/>
                  <a:pt x="-5976" y="23724"/>
                  <a:pt x="83127" y="83127"/>
                </a:cubicBezTo>
                <a:lnTo>
                  <a:pt x="120073" y="138545"/>
                </a:lnTo>
                <a:cubicBezTo>
                  <a:pt x="126230" y="147781"/>
                  <a:pt x="135035" y="155723"/>
                  <a:pt x="138545" y="166254"/>
                </a:cubicBezTo>
                <a:cubicBezTo>
                  <a:pt x="141624" y="175491"/>
                  <a:pt x="142381" y="185863"/>
                  <a:pt x="147782" y="193964"/>
                </a:cubicBezTo>
                <a:cubicBezTo>
                  <a:pt x="157996" y="209286"/>
                  <a:pt x="186160" y="231625"/>
                  <a:pt x="203200" y="240145"/>
                </a:cubicBezTo>
                <a:cubicBezTo>
                  <a:pt x="211908" y="244499"/>
                  <a:pt x="221673" y="246303"/>
                  <a:pt x="230909" y="249382"/>
                </a:cubicBezTo>
                <a:cubicBezTo>
                  <a:pt x="237067" y="258618"/>
                  <a:pt x="241533" y="269242"/>
                  <a:pt x="249382" y="277091"/>
                </a:cubicBezTo>
                <a:cubicBezTo>
                  <a:pt x="267288" y="294997"/>
                  <a:pt x="282262" y="297288"/>
                  <a:pt x="304800" y="304800"/>
                </a:cubicBezTo>
                <a:cubicBezTo>
                  <a:pt x="342866" y="361897"/>
                  <a:pt x="300602" y="306199"/>
                  <a:pt x="350982" y="350982"/>
                </a:cubicBezTo>
                <a:cubicBezTo>
                  <a:pt x="382451" y="378955"/>
                  <a:pt x="398175" y="406906"/>
                  <a:pt x="434109" y="424873"/>
                </a:cubicBezTo>
                <a:cubicBezTo>
                  <a:pt x="442817" y="429227"/>
                  <a:pt x="452582" y="431030"/>
                  <a:pt x="461818" y="434109"/>
                </a:cubicBezTo>
                <a:cubicBezTo>
                  <a:pt x="471054" y="440267"/>
                  <a:pt x="479598" y="447618"/>
                  <a:pt x="489527" y="452582"/>
                </a:cubicBezTo>
                <a:cubicBezTo>
                  <a:pt x="498235" y="456936"/>
                  <a:pt x="509633" y="455736"/>
                  <a:pt x="517236" y="461818"/>
                </a:cubicBezTo>
                <a:cubicBezTo>
                  <a:pt x="525904" y="468753"/>
                  <a:pt x="527860" y="481678"/>
                  <a:pt x="535709" y="489527"/>
                </a:cubicBezTo>
                <a:cubicBezTo>
                  <a:pt x="543558" y="497376"/>
                  <a:pt x="554182" y="501842"/>
                  <a:pt x="563418" y="508000"/>
                </a:cubicBezTo>
                <a:cubicBezTo>
                  <a:pt x="569576" y="517236"/>
                  <a:pt x="577383" y="525565"/>
                  <a:pt x="581891" y="535709"/>
                </a:cubicBezTo>
                <a:cubicBezTo>
                  <a:pt x="589799" y="553503"/>
                  <a:pt x="600363" y="591127"/>
                  <a:pt x="600363" y="591127"/>
                </a:cubicBezTo>
                <a:cubicBezTo>
                  <a:pt x="606177" y="631824"/>
                  <a:pt x="600070" y="655488"/>
                  <a:pt x="628073" y="683491"/>
                </a:cubicBezTo>
                <a:cubicBezTo>
                  <a:pt x="635922" y="691340"/>
                  <a:pt x="646546" y="695806"/>
                  <a:pt x="655782" y="701964"/>
                </a:cubicBezTo>
                <a:cubicBezTo>
                  <a:pt x="678997" y="771611"/>
                  <a:pt x="647681" y="685763"/>
                  <a:pt x="683491" y="757382"/>
                </a:cubicBezTo>
                <a:cubicBezTo>
                  <a:pt x="696703" y="783807"/>
                  <a:pt x="694869" y="812132"/>
                  <a:pt x="701963" y="840509"/>
                </a:cubicBezTo>
                <a:cubicBezTo>
                  <a:pt x="706686" y="859400"/>
                  <a:pt x="720436" y="895927"/>
                  <a:pt x="720436" y="895927"/>
                </a:cubicBezTo>
                <a:cubicBezTo>
                  <a:pt x="723515" y="945188"/>
                  <a:pt x="723004" y="994805"/>
                  <a:pt x="729673" y="1043709"/>
                </a:cubicBezTo>
                <a:cubicBezTo>
                  <a:pt x="732304" y="1063002"/>
                  <a:pt x="741987" y="1080654"/>
                  <a:pt x="748145" y="1099127"/>
                </a:cubicBezTo>
                <a:cubicBezTo>
                  <a:pt x="751224" y="1108363"/>
                  <a:pt x="755021" y="1117391"/>
                  <a:pt x="757382" y="1126836"/>
                </a:cubicBezTo>
                <a:cubicBezTo>
                  <a:pt x="760461" y="1139151"/>
                  <a:pt x="761618" y="1152114"/>
                  <a:pt x="766618" y="1163782"/>
                </a:cubicBezTo>
                <a:cubicBezTo>
                  <a:pt x="770991" y="1173985"/>
                  <a:pt x="778933" y="1182255"/>
                  <a:pt x="785091" y="1191491"/>
                </a:cubicBezTo>
                <a:cubicBezTo>
                  <a:pt x="788170" y="1200727"/>
                  <a:pt x="788927" y="1211099"/>
                  <a:pt x="794327" y="1219200"/>
                </a:cubicBezTo>
                <a:cubicBezTo>
                  <a:pt x="808550" y="1240534"/>
                  <a:pt x="829300" y="1251751"/>
                  <a:pt x="849745" y="1265382"/>
                </a:cubicBezTo>
                <a:cubicBezTo>
                  <a:pt x="859370" y="1294256"/>
                  <a:pt x="868706" y="1330362"/>
                  <a:pt x="895927" y="1348509"/>
                </a:cubicBezTo>
                <a:lnTo>
                  <a:pt x="923636" y="1366982"/>
                </a:lnTo>
                <a:cubicBezTo>
                  <a:pt x="957503" y="1417782"/>
                  <a:pt x="923636" y="1374679"/>
                  <a:pt x="969818" y="1413164"/>
                </a:cubicBezTo>
                <a:cubicBezTo>
                  <a:pt x="1060616" y="1488830"/>
                  <a:pt x="943336" y="1395920"/>
                  <a:pt x="1016000" y="1468582"/>
                </a:cubicBezTo>
                <a:cubicBezTo>
                  <a:pt x="1023849" y="1476431"/>
                  <a:pt x="1034473" y="1480897"/>
                  <a:pt x="1043709" y="1487054"/>
                </a:cubicBezTo>
                <a:cubicBezTo>
                  <a:pt x="1065919" y="1520370"/>
                  <a:pt x="1079640" y="1544876"/>
                  <a:pt x="1117600" y="1570182"/>
                </a:cubicBezTo>
                <a:cubicBezTo>
                  <a:pt x="1126836" y="1576339"/>
                  <a:pt x="1136781" y="1581548"/>
                  <a:pt x="1145309" y="1588654"/>
                </a:cubicBezTo>
                <a:cubicBezTo>
                  <a:pt x="1155344" y="1597016"/>
                  <a:pt x="1161599" y="1610020"/>
                  <a:pt x="1173018" y="1616364"/>
                </a:cubicBezTo>
                <a:cubicBezTo>
                  <a:pt x="1190039" y="1625820"/>
                  <a:pt x="1228436" y="1634836"/>
                  <a:pt x="1228436" y="1634836"/>
                </a:cubicBezTo>
                <a:cubicBezTo>
                  <a:pt x="1246909" y="1647151"/>
                  <a:pt x="1271539" y="1653309"/>
                  <a:pt x="1283854" y="1671782"/>
                </a:cubicBezTo>
                <a:cubicBezTo>
                  <a:pt x="1290012" y="1681018"/>
                  <a:pt x="1292914" y="1693608"/>
                  <a:pt x="1302327" y="1699491"/>
                </a:cubicBezTo>
                <a:cubicBezTo>
                  <a:pt x="1318839" y="1709811"/>
                  <a:pt x="1357745" y="1717964"/>
                  <a:pt x="1357745" y="1717964"/>
                </a:cubicBezTo>
                <a:cubicBezTo>
                  <a:pt x="1366981" y="1727200"/>
                  <a:pt x="1374036" y="1739330"/>
                  <a:pt x="1385454" y="1745673"/>
                </a:cubicBezTo>
                <a:cubicBezTo>
                  <a:pt x="1402476" y="1755129"/>
                  <a:pt x="1422400" y="1757987"/>
                  <a:pt x="1440873" y="1764145"/>
                </a:cubicBezTo>
                <a:cubicBezTo>
                  <a:pt x="1494808" y="1782123"/>
                  <a:pt x="1442705" y="1766360"/>
                  <a:pt x="1524000" y="1782618"/>
                </a:cubicBezTo>
                <a:cubicBezTo>
                  <a:pt x="1537564" y="1785331"/>
                  <a:pt x="1613744" y="1805090"/>
                  <a:pt x="1616363" y="1810327"/>
                </a:cubicBezTo>
                <a:lnTo>
                  <a:pt x="1625600" y="182880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0B0320-E8AA-4090-8BD2-93BCC7FE27B1}"/>
              </a:ext>
            </a:extLst>
          </p:cNvPr>
          <p:cNvSpPr txBox="1"/>
          <p:nvPr/>
        </p:nvSpPr>
        <p:spPr>
          <a:xfrm>
            <a:off x="8645237" y="535709"/>
            <a:ext cx="3362036" cy="4005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/>
              <a:t>Events at Mt. Sinai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Giving of Law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Golden Calf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Building Tabernacle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First </a:t>
            </a:r>
            <a:r>
              <a:rPr lang="en-US" sz="2000" b="1" i="1" dirty="0"/>
              <a:t>Number</a:t>
            </a:r>
            <a:r>
              <a:rPr lang="en-US" sz="2000" b="1" dirty="0"/>
              <a:t>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algn="ctr">
              <a:lnSpc>
                <a:spcPct val="150000"/>
              </a:lnSpc>
            </a:pPr>
            <a:r>
              <a:rPr lang="en-US" sz="2400" b="1" i="1" dirty="0"/>
              <a:t>One Year at Mt. Sinai</a:t>
            </a:r>
          </a:p>
          <a:p>
            <a:pPr>
              <a:lnSpc>
                <a:spcPct val="150000"/>
              </a:lnSpc>
            </a:pPr>
            <a:endParaRPr lang="en-US" sz="2000" b="1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BB2A2A8-F41D-4CB0-9C4B-527FD9C6F1D5}"/>
              </a:ext>
            </a:extLst>
          </p:cNvPr>
          <p:cNvSpPr/>
          <p:nvPr/>
        </p:nvSpPr>
        <p:spPr>
          <a:xfrm>
            <a:off x="5655275" y="5864624"/>
            <a:ext cx="230660" cy="288381"/>
          </a:xfrm>
          <a:custGeom>
            <a:avLst/>
            <a:gdLst>
              <a:gd name="connsiteX0" fmla="*/ 0 w 230660"/>
              <a:gd name="connsiteY0" fmla="*/ 0 h 288381"/>
              <a:gd name="connsiteX1" fmla="*/ 45308 w 230660"/>
              <a:gd name="connsiteY1" fmla="*/ 28832 h 288381"/>
              <a:gd name="connsiteX2" fmla="*/ 57665 w 230660"/>
              <a:gd name="connsiteY2" fmla="*/ 37070 h 288381"/>
              <a:gd name="connsiteX3" fmla="*/ 74141 w 230660"/>
              <a:gd name="connsiteY3" fmla="*/ 53546 h 288381"/>
              <a:gd name="connsiteX4" fmla="*/ 78260 w 230660"/>
              <a:gd name="connsiteY4" fmla="*/ 65902 h 288381"/>
              <a:gd name="connsiteX5" fmla="*/ 90616 w 230660"/>
              <a:gd name="connsiteY5" fmla="*/ 74140 h 288381"/>
              <a:gd name="connsiteX6" fmla="*/ 102973 w 230660"/>
              <a:gd name="connsiteY6" fmla="*/ 98854 h 288381"/>
              <a:gd name="connsiteX7" fmla="*/ 111211 w 230660"/>
              <a:gd name="connsiteY7" fmla="*/ 111211 h 288381"/>
              <a:gd name="connsiteX8" fmla="*/ 119449 w 230660"/>
              <a:gd name="connsiteY8" fmla="*/ 135924 h 288381"/>
              <a:gd name="connsiteX9" fmla="*/ 127687 w 230660"/>
              <a:gd name="connsiteY9" fmla="*/ 164757 h 288381"/>
              <a:gd name="connsiteX10" fmla="*/ 131806 w 230660"/>
              <a:gd name="connsiteY10" fmla="*/ 177113 h 288381"/>
              <a:gd name="connsiteX11" fmla="*/ 140043 w 230660"/>
              <a:gd name="connsiteY11" fmla="*/ 214184 h 288381"/>
              <a:gd name="connsiteX12" fmla="*/ 156519 w 230660"/>
              <a:gd name="connsiteY12" fmla="*/ 238897 h 288381"/>
              <a:gd name="connsiteX13" fmla="*/ 164757 w 230660"/>
              <a:gd name="connsiteY13" fmla="*/ 251254 h 288381"/>
              <a:gd name="connsiteX14" fmla="*/ 172995 w 230660"/>
              <a:gd name="connsiteY14" fmla="*/ 263611 h 288381"/>
              <a:gd name="connsiteX15" fmla="*/ 197708 w 230660"/>
              <a:gd name="connsiteY15" fmla="*/ 275967 h 288381"/>
              <a:gd name="connsiteX16" fmla="*/ 210065 w 230660"/>
              <a:gd name="connsiteY16" fmla="*/ 284205 h 288381"/>
              <a:gd name="connsiteX17" fmla="*/ 230660 w 230660"/>
              <a:gd name="connsiteY17" fmla="*/ 288324 h 288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30660" h="288381">
                <a:moveTo>
                  <a:pt x="0" y="0"/>
                </a:moveTo>
                <a:cubicBezTo>
                  <a:pt x="29083" y="17450"/>
                  <a:pt x="13936" y="7917"/>
                  <a:pt x="45308" y="28832"/>
                </a:cubicBezTo>
                <a:lnTo>
                  <a:pt x="57665" y="37070"/>
                </a:lnTo>
                <a:cubicBezTo>
                  <a:pt x="68648" y="70020"/>
                  <a:pt x="52174" y="31580"/>
                  <a:pt x="74141" y="53546"/>
                </a:cubicBezTo>
                <a:cubicBezTo>
                  <a:pt x="77211" y="56616"/>
                  <a:pt x="75548" y="62512"/>
                  <a:pt x="78260" y="65902"/>
                </a:cubicBezTo>
                <a:cubicBezTo>
                  <a:pt x="81352" y="69767"/>
                  <a:pt x="86497" y="71394"/>
                  <a:pt x="90616" y="74140"/>
                </a:cubicBezTo>
                <a:cubicBezTo>
                  <a:pt x="114225" y="109553"/>
                  <a:pt x="85920" y="64747"/>
                  <a:pt x="102973" y="98854"/>
                </a:cubicBezTo>
                <a:cubicBezTo>
                  <a:pt x="105187" y="103282"/>
                  <a:pt x="109200" y="106687"/>
                  <a:pt x="111211" y="111211"/>
                </a:cubicBezTo>
                <a:cubicBezTo>
                  <a:pt x="114738" y="119146"/>
                  <a:pt x="116703" y="127686"/>
                  <a:pt x="119449" y="135924"/>
                </a:cubicBezTo>
                <a:cubicBezTo>
                  <a:pt x="129325" y="165552"/>
                  <a:pt x="117342" y="128552"/>
                  <a:pt x="127687" y="164757"/>
                </a:cubicBezTo>
                <a:cubicBezTo>
                  <a:pt x="128880" y="168931"/>
                  <a:pt x="130433" y="172994"/>
                  <a:pt x="131806" y="177113"/>
                </a:cubicBezTo>
                <a:cubicBezTo>
                  <a:pt x="132924" y="183821"/>
                  <a:pt x="135214" y="205492"/>
                  <a:pt x="140043" y="214184"/>
                </a:cubicBezTo>
                <a:cubicBezTo>
                  <a:pt x="144851" y="222839"/>
                  <a:pt x="151027" y="230659"/>
                  <a:pt x="156519" y="238897"/>
                </a:cubicBezTo>
                <a:lnTo>
                  <a:pt x="164757" y="251254"/>
                </a:lnTo>
                <a:cubicBezTo>
                  <a:pt x="167503" y="255373"/>
                  <a:pt x="168876" y="260865"/>
                  <a:pt x="172995" y="263611"/>
                </a:cubicBezTo>
                <a:cubicBezTo>
                  <a:pt x="208408" y="287219"/>
                  <a:pt x="163599" y="258913"/>
                  <a:pt x="197708" y="275967"/>
                </a:cubicBezTo>
                <a:cubicBezTo>
                  <a:pt x="202136" y="278181"/>
                  <a:pt x="205637" y="281991"/>
                  <a:pt x="210065" y="284205"/>
                </a:cubicBezTo>
                <a:cubicBezTo>
                  <a:pt x="220040" y="289192"/>
                  <a:pt x="221234" y="288324"/>
                  <a:pt x="230660" y="288324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83DF25-ECE0-4E5B-BA40-0138F6A487A1}"/>
              </a:ext>
            </a:extLst>
          </p:cNvPr>
          <p:cNvSpPr txBox="1"/>
          <p:nvPr/>
        </p:nvSpPr>
        <p:spPr>
          <a:xfrm>
            <a:off x="5445212" y="6153005"/>
            <a:ext cx="794950" cy="261610"/>
          </a:xfrm>
          <a:prstGeom prst="rect">
            <a:avLst/>
          </a:prstGeom>
          <a:solidFill>
            <a:srgbClr val="EEDE9C"/>
          </a:solidFill>
        </p:spPr>
        <p:txBody>
          <a:bodyPr wrap="square" rtlCol="0">
            <a:spAutoFit/>
          </a:bodyPr>
          <a:lstStyle/>
          <a:p>
            <a:r>
              <a:rPr lang="en-US" sz="1100" b="1" dirty="0"/>
              <a:t>Mt. Sinai</a:t>
            </a:r>
          </a:p>
        </p:txBody>
      </p:sp>
    </p:spTree>
    <p:extLst>
      <p:ext uri="{BB962C8B-B14F-4D97-AF65-F5344CB8AC3E}">
        <p14:creationId xmlns:p14="http://schemas.microsoft.com/office/powerpoint/2010/main" val="870627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1169</TotalTime>
  <Words>618</Words>
  <Application>Microsoft Office PowerPoint</Application>
  <PresentationFormat>Widescreen</PresentationFormat>
  <Paragraphs>114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Can I Know I Am  Doing His Will—How Can I Find His Will?</dc:title>
  <dc:creator>Dan</dc:creator>
  <cp:lastModifiedBy>Operator</cp:lastModifiedBy>
  <cp:revision>203</cp:revision>
  <cp:lastPrinted>2021-04-11T12:36:52Z</cp:lastPrinted>
  <dcterms:modified xsi:type="dcterms:W3CDTF">2023-06-18T12:52:04Z</dcterms:modified>
</cp:coreProperties>
</file>