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D961-314B-3B22-A24D-7E931B96D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260DA-B1A5-B8E5-8702-5C8DC315B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AB530-0FF3-4280-8F6E-C2F3B30A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E9B3-18B8-A1FF-9D56-604E8426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FCE79-F60C-1D6E-D351-9352DAAE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one wall with a door and ivy growing on it&#10;&#10;Description automatically generated">
            <a:extLst>
              <a:ext uri="{FF2B5EF4-FFF2-40B4-BE49-F238E27FC236}">
                <a16:creationId xmlns:a16="http://schemas.microsoft.com/office/drawing/2014/main" id="{B523F762-A0B0-EB24-9A4B-811FB864F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5598-253A-69C8-CF5C-B64F97FF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6F400-B6E7-7C39-3184-FA713F90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A9097-C6E7-41A2-C5A3-3670408C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8B188-0FFD-B6DA-2B2B-85E8CC8D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21CC-E2BF-0040-8EED-C7A7836D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7C6FE-F683-E4D1-D610-97C1C3812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393B6-7B50-8411-CD9A-CD0ABFD08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AB81-BE3D-0184-292C-36320485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EB31-7248-A0F2-A715-19A0972B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B2DED-5FBD-D69E-6459-8AE9EEAF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wall with white text&#10;&#10;Description automatically generated">
            <a:extLst>
              <a:ext uri="{FF2B5EF4-FFF2-40B4-BE49-F238E27FC236}">
                <a16:creationId xmlns:a16="http://schemas.microsoft.com/office/drawing/2014/main" id="{88F1E5FE-C271-64C1-B1E8-5194A2718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28C7A-66A8-7D60-4657-0E5BB60F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75" y="1411354"/>
            <a:ext cx="11668450" cy="676897"/>
          </a:xfrm>
          <a:solidFill>
            <a:schemeClr val="tx1"/>
          </a:solidFill>
          <a:effectLst>
            <a:glow rad="76200">
              <a:schemeClr val="bg1">
                <a:alpha val="75000"/>
              </a:schemeClr>
            </a:glo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926EE-5EBF-2753-D36D-D0C696627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2231136"/>
            <a:ext cx="11765692" cy="462686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9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1B65-36B7-603A-A773-DE8D5E9B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A887-960F-E2F5-3D70-8C5C60AC7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090F-2CA2-E8A1-BC37-E1FDD664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AE36-FB7B-24E0-96F8-B2FC7009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8CE73-FEE2-D71D-17FE-E9AB6EFB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5EC0-9EC5-5BAD-4F28-FFABEB0A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807D-C81C-EB9D-C53C-0FACD86B3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366D9-AB30-9D37-90D4-384C7C66C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F683-58EE-63B0-F855-F5E91C65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453B2-6A85-50D8-DDB8-59E50398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F2566-F7CF-228C-5900-410099DB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E719-7B94-FD1B-3D35-F7AA9F31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4D82A-E285-B6C2-8D28-5B06D62DF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69A45-A138-629C-D31B-8472D8382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75FC3-A8DD-A863-768B-E94F56C3F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3C34B-AFE5-FED0-FB8D-639B79303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B63AF-DC70-8330-F6A4-CAC38799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A03A1-BB10-5F84-886E-C9AFC331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B6730-DBE2-D7BD-8CC0-76584171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1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2C92-B4A0-6677-0BF8-185543E7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F9A09-B49C-B82F-04C4-D520CF1B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2FDD3-05E6-D98F-57BE-A3458E76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0EAE3-6CD5-F6D0-C93D-67DB56C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5C037-484B-F2B8-C5B2-8FCDB896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3EF9D-0F6E-F720-FBA0-C735D4B8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2CF49-D7B6-C71D-13FF-6D7AE3E6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13BF-BEE6-52B3-287C-77E36183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C674-320C-4E4D-EF2A-D023346C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78F22-6132-2264-C60F-15BB6241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54F63-3A65-3E6D-58C7-0557D7D6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4135F-D47B-5685-6C8F-FFAA551C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0A787-352B-B9D7-A7AB-705409E0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6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1EAC-5183-E257-B5FA-7967F837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E1266-7F58-C23F-4D81-1BF822026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CA2DF-AE1D-6C2F-8C3E-9E26F58A5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6298-6245-EADB-FF98-4E6D2AF5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FD485-5FA6-E21B-2633-3FA4997A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DB9EB-C2F1-C4F2-6978-97CC6985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C937A-A253-4DD7-4F2A-8032A9C8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F17FF-7FDE-C444-0EF5-654C8ECAA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0D71A-3062-9595-8A52-0DC6B5495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F484-F89B-4C8F-B6E2-861F1E83C31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E170-B313-6A8A-7096-8F8C7A10E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1DCA-7CF1-DA20-6F20-E788A0A1E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4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" y="2231136"/>
            <a:ext cx="11814029" cy="4626864"/>
          </a:xfrm>
        </p:spPr>
        <p:txBody>
          <a:bodyPr>
            <a:normAutofit fontScale="92500"/>
          </a:bodyPr>
          <a:lstStyle/>
          <a:p>
            <a:r>
              <a:rPr lang="en-US" dirty="0"/>
              <a:t>Joseph was a descendant of David (Matt. 1:6, 16, 20; Luke 1:27; 2:4)</a:t>
            </a:r>
          </a:p>
          <a:p>
            <a:r>
              <a:rPr lang="en-US" dirty="0"/>
              <a:t>Joseph’s home was in Nazareth (Matt. 2:23; Luke 1:26; 2:4, 39)</a:t>
            </a:r>
          </a:p>
          <a:p>
            <a:r>
              <a:rPr lang="en-US" dirty="0"/>
              <a:t>Joseph was a carpenter (Matt. 13:55)</a:t>
            </a:r>
          </a:p>
          <a:p>
            <a:pPr lvl="1"/>
            <a:r>
              <a:rPr lang="en-US" dirty="0"/>
              <a:t>He trained Jesus in his trade of carpentry (Mark 6:3)</a:t>
            </a:r>
          </a:p>
          <a:p>
            <a:r>
              <a:rPr lang="en-US" dirty="0"/>
              <a:t>Joseph was betrothed to Mary (Matt. 1:18; Luke 1:27; 2:5)</a:t>
            </a:r>
          </a:p>
          <a:p>
            <a:r>
              <a:rPr lang="en-US" dirty="0"/>
              <a:t>Joseph took Mary as his wife (Matt. 1:20, 24)</a:t>
            </a:r>
          </a:p>
          <a:p>
            <a:r>
              <a:rPr lang="en-US" dirty="0"/>
              <a:t>Joseph and Mary had other children (Matt. 1:25; 12:46-47; 13:55-56; Mark 3:31-32)</a:t>
            </a:r>
          </a:p>
          <a:p>
            <a:r>
              <a:rPr lang="en-US" dirty="0"/>
              <a:t>Joseph was the “legal” father of Jesus, not biological (Matt. 1:16; 13:55; Luke 2:48)</a:t>
            </a:r>
          </a:p>
          <a:p>
            <a:r>
              <a:rPr lang="en-US" dirty="0"/>
              <a:t>Joseph was poor (Luke 2:22-24; Lev. 12:6-8)</a:t>
            </a:r>
          </a:p>
        </p:txBody>
      </p:sp>
    </p:spTree>
    <p:extLst>
      <p:ext uri="{BB962C8B-B14F-4D97-AF65-F5344CB8AC3E}">
        <p14:creationId xmlns:p14="http://schemas.microsoft.com/office/powerpoint/2010/main" val="106950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Joseph was </a:t>
            </a:r>
            <a:r>
              <a:rPr lang="en-US"/>
              <a:t>a responsible &amp; trustworthy </a:t>
            </a:r>
            <a:r>
              <a:rPr lang="en-US" dirty="0"/>
              <a:t>man – God chose him</a:t>
            </a:r>
          </a:p>
          <a:p>
            <a:r>
              <a:rPr lang="en-US" dirty="0"/>
              <a:t>Joseph was a pure man (Matt. 1:18)</a:t>
            </a:r>
          </a:p>
          <a:p>
            <a:r>
              <a:rPr lang="en-US" dirty="0"/>
              <a:t>Joseph was a just man (Matt. 1:19a)</a:t>
            </a:r>
          </a:p>
          <a:p>
            <a:r>
              <a:rPr lang="en-US" dirty="0"/>
              <a:t>Joseph was a compassionate man (Matt. 1:19b; cf. Deut. 22:23-29) </a:t>
            </a:r>
          </a:p>
          <a:p>
            <a:r>
              <a:rPr lang="en-US" dirty="0"/>
              <a:t>Joseph was a patient man (Matt. 1:20)</a:t>
            </a:r>
          </a:p>
          <a:p>
            <a:r>
              <a:rPr lang="en-US" dirty="0"/>
              <a:t>Joseph was a trusting man (Matt. 1:24-25)</a:t>
            </a:r>
          </a:p>
          <a:p>
            <a:r>
              <a:rPr lang="en-US" dirty="0"/>
              <a:t>Joseph was an obedient man (Matt. 1:21, 24, 25)</a:t>
            </a:r>
          </a:p>
          <a:p>
            <a:pPr lvl="1"/>
            <a:r>
              <a:rPr lang="en-US" dirty="0"/>
              <a:t>He immediately submitted and “did” what God told him to do (1:24)</a:t>
            </a:r>
          </a:p>
          <a:p>
            <a:pPr lvl="1"/>
            <a:r>
              <a:rPr lang="en-US" dirty="0"/>
              <a:t>He saw his personal responsibility as assigned by God (1:21+25) </a:t>
            </a:r>
          </a:p>
        </p:txBody>
      </p:sp>
    </p:spTree>
    <p:extLst>
      <p:ext uri="{BB962C8B-B14F-4D97-AF65-F5344CB8AC3E}">
        <p14:creationId xmlns:p14="http://schemas.microsoft.com/office/powerpoint/2010/main" val="2674481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Joseph was a self-disciplined man (Matt. 1:25)</a:t>
            </a:r>
          </a:p>
          <a:p>
            <a:r>
              <a:rPr lang="en-US" dirty="0"/>
              <a:t>Joseph was a godly citizen, husband, father and man </a:t>
            </a:r>
          </a:p>
          <a:p>
            <a:pPr lvl="1"/>
            <a:r>
              <a:rPr lang="en-US" dirty="0"/>
              <a:t>He complied with the governing authorities (Luke 2:1-5; Matt. 17:27; 22:21)</a:t>
            </a:r>
          </a:p>
          <a:p>
            <a:pPr lvl="1"/>
            <a:r>
              <a:rPr lang="en-US" dirty="0"/>
              <a:t>He had his Son circumcised according to the law (Luke 2:21)</a:t>
            </a:r>
          </a:p>
          <a:p>
            <a:pPr lvl="1"/>
            <a:r>
              <a:rPr lang="en-US" dirty="0"/>
              <a:t>He presented his Son to the Lord and made required sacrifices (Luke 2:22-24)</a:t>
            </a:r>
          </a:p>
          <a:p>
            <a:pPr lvl="1"/>
            <a:r>
              <a:rPr lang="en-US" dirty="0"/>
              <a:t>He protected his family from danger, fleeing to a foreign country (Matt. 2:13-15)</a:t>
            </a:r>
          </a:p>
          <a:p>
            <a:pPr lvl="1"/>
            <a:r>
              <a:rPr lang="en-US" dirty="0"/>
              <a:t>He obeyed every instruction from God without question (Matt. 2:13-14, 19-23)</a:t>
            </a:r>
          </a:p>
          <a:p>
            <a:pPr lvl="1"/>
            <a:r>
              <a:rPr lang="en-US" dirty="0"/>
              <a:t>He took his family to worship regularly (Luke 4:16-17)</a:t>
            </a:r>
          </a:p>
          <a:p>
            <a:pPr lvl="1"/>
            <a:r>
              <a:rPr lang="en-US" dirty="0"/>
              <a:t>He took his family to Jerusalem every year for Passover (Luke 2:41)</a:t>
            </a:r>
          </a:p>
          <a:p>
            <a:pPr lvl="1"/>
            <a:r>
              <a:rPr lang="en-US" dirty="0"/>
              <a:t>He raised Jesus as his own (Luke 2:48; 4:22; John 1:45; 6:42) </a:t>
            </a:r>
          </a:p>
        </p:txBody>
      </p:sp>
    </p:spTree>
    <p:extLst>
      <p:ext uri="{BB962C8B-B14F-4D97-AF65-F5344CB8AC3E}">
        <p14:creationId xmlns:p14="http://schemas.microsoft.com/office/powerpoint/2010/main" val="1102473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391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His Identity</vt:lpstr>
      <vt:lpstr>His Character</vt:lpstr>
      <vt:lpstr>His Character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2023-06-27T23:17:24Z</dcterms:created>
  <dcterms:modified xsi:type="dcterms:W3CDTF">2023-07-12T21:07:40Z</dcterms:modified>
</cp:coreProperties>
</file>