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64" r:id="rId6"/>
    <p:sldId id="266" r:id="rId7"/>
    <p:sldId id="267" r:id="rId8"/>
    <p:sldId id="268" r:id="rId9"/>
    <p:sldId id="269" r:id="rId10"/>
    <p:sldId id="270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450B"/>
    <a:srgbClr val="893709"/>
    <a:srgbClr val="A72D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proule" userId="c8dad340-932d-4df5-ab3a-be7029586225" providerId="ADAL" clId="{3086CE0E-57F5-4A2E-8F93-00921C7BC042}"/>
    <pc:docChg chg="undo custSel addSld delSld modSld">
      <pc:chgData name="David Sproule" userId="c8dad340-932d-4df5-ab3a-be7029586225" providerId="ADAL" clId="{3086CE0E-57F5-4A2E-8F93-00921C7BC042}" dt="2023-08-14T01:32:40.905" v="205"/>
      <pc:docMkLst>
        <pc:docMk/>
      </pc:docMkLst>
      <pc:sldChg chg="modSp mod">
        <pc:chgData name="David Sproule" userId="c8dad340-932d-4df5-ab3a-be7029586225" providerId="ADAL" clId="{3086CE0E-57F5-4A2E-8F93-00921C7BC042}" dt="2023-08-12T00:58:41.448" v="199" actId="20577"/>
        <pc:sldMkLst>
          <pc:docMk/>
          <pc:sldMk cId="839501631" sldId="256"/>
        </pc:sldMkLst>
        <pc:spChg chg="mod">
          <ac:chgData name="David Sproule" userId="c8dad340-932d-4df5-ab3a-be7029586225" providerId="ADAL" clId="{3086CE0E-57F5-4A2E-8F93-00921C7BC042}" dt="2023-08-12T00:58:41.448" v="199" actId="20577"/>
          <ac:spMkLst>
            <pc:docMk/>
            <pc:sldMk cId="839501631" sldId="256"/>
            <ac:spMk id="2" creationId="{89C1CA97-E4A6-FCA5-7C5A-237577017A9E}"/>
          </ac:spMkLst>
        </pc:spChg>
      </pc:sldChg>
      <pc:sldChg chg="delSp modSp mod delAnim modAnim">
        <pc:chgData name="David Sproule" userId="c8dad340-932d-4df5-ab3a-be7029586225" providerId="ADAL" clId="{3086CE0E-57F5-4A2E-8F93-00921C7BC042}" dt="2023-08-12T00:58:32.990" v="190"/>
        <pc:sldMkLst>
          <pc:docMk/>
          <pc:sldMk cId="3614113530" sldId="257"/>
        </pc:sldMkLst>
        <pc:spChg chg="mod">
          <ac:chgData name="David Sproule" userId="c8dad340-932d-4df5-ab3a-be7029586225" providerId="ADAL" clId="{3086CE0E-57F5-4A2E-8F93-00921C7BC042}" dt="2023-08-08T01:08:53.102" v="8"/>
          <ac:spMkLst>
            <pc:docMk/>
            <pc:sldMk cId="3614113530" sldId="257"/>
            <ac:spMk id="2" creationId="{D353539A-FB88-35E4-A099-62701F154CFA}"/>
          </ac:spMkLst>
        </pc:spChg>
        <pc:spChg chg="mod">
          <ac:chgData name="David Sproule" userId="c8dad340-932d-4df5-ab3a-be7029586225" providerId="ADAL" clId="{3086CE0E-57F5-4A2E-8F93-00921C7BC042}" dt="2023-08-12T00:41:37.092" v="121" actId="115"/>
          <ac:spMkLst>
            <pc:docMk/>
            <pc:sldMk cId="3614113530" sldId="257"/>
            <ac:spMk id="3" creationId="{0CAF674A-D9D8-8295-02DB-BA63870D8C77}"/>
          </ac:spMkLst>
        </pc:spChg>
        <pc:spChg chg="del">
          <ac:chgData name="David Sproule" userId="c8dad340-932d-4df5-ab3a-be7029586225" providerId="ADAL" clId="{3086CE0E-57F5-4A2E-8F93-00921C7BC042}" dt="2023-08-08T01:12:33.093" v="9" actId="478"/>
          <ac:spMkLst>
            <pc:docMk/>
            <pc:sldMk cId="3614113530" sldId="257"/>
            <ac:spMk id="4" creationId="{71AC96A4-4E20-5BA5-B996-FAF91442A552}"/>
          </ac:spMkLst>
        </pc:spChg>
      </pc:sldChg>
      <pc:sldChg chg="modSp mod">
        <pc:chgData name="David Sproule" userId="c8dad340-932d-4df5-ab3a-be7029586225" providerId="ADAL" clId="{3086CE0E-57F5-4A2E-8F93-00921C7BC042}" dt="2023-08-14T01:32:40.905" v="205"/>
        <pc:sldMkLst>
          <pc:docMk/>
          <pc:sldMk cId="3080452997" sldId="260"/>
        </pc:sldMkLst>
        <pc:spChg chg="mod">
          <ac:chgData name="David Sproule" userId="c8dad340-932d-4df5-ab3a-be7029586225" providerId="ADAL" clId="{3086CE0E-57F5-4A2E-8F93-00921C7BC042}" dt="2023-08-14T01:32:40.905" v="205"/>
          <ac:spMkLst>
            <pc:docMk/>
            <pc:sldMk cId="3080452997" sldId="260"/>
            <ac:spMk id="2" creationId="{D353539A-FB88-35E4-A099-62701F154CFA}"/>
          </ac:spMkLst>
        </pc:spChg>
        <pc:spChg chg="mod">
          <ac:chgData name="David Sproule" userId="c8dad340-932d-4df5-ab3a-be7029586225" providerId="ADAL" clId="{3086CE0E-57F5-4A2E-8F93-00921C7BC042}" dt="2023-08-08T01:26:00.287" v="115" actId="20577"/>
          <ac:spMkLst>
            <pc:docMk/>
            <pc:sldMk cId="3080452997" sldId="260"/>
            <ac:spMk id="5" creationId="{EF268A04-2D7B-DB26-B2E0-E5D3D38E20F0}"/>
          </ac:spMkLst>
        </pc:spChg>
      </pc:sldChg>
      <pc:sldChg chg="modSp add del modTransition modAnim">
        <pc:chgData name="David Sproule" userId="c8dad340-932d-4df5-ab3a-be7029586225" providerId="ADAL" clId="{3086CE0E-57F5-4A2E-8F93-00921C7BC042}" dt="2023-08-13T18:11:03.982" v="200"/>
        <pc:sldMkLst>
          <pc:docMk/>
          <pc:sldMk cId="1878166968" sldId="261"/>
        </pc:sldMkLst>
        <pc:spChg chg="mod">
          <ac:chgData name="David Sproule" userId="c8dad340-932d-4df5-ab3a-be7029586225" providerId="ADAL" clId="{3086CE0E-57F5-4A2E-8F93-00921C7BC042}" dt="2023-08-12T00:45:41.373" v="126" actId="115"/>
          <ac:spMkLst>
            <pc:docMk/>
            <pc:sldMk cId="1878166968" sldId="261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3086CE0E-57F5-4A2E-8F93-00921C7BC042}" dt="2023-08-08T01:13:29.024" v="11" actId="47"/>
        <pc:sldMkLst>
          <pc:docMk/>
          <pc:sldMk cId="3056416467" sldId="261"/>
        </pc:sldMkLst>
      </pc:sldChg>
      <pc:sldChg chg="del">
        <pc:chgData name="David Sproule" userId="c8dad340-932d-4df5-ab3a-be7029586225" providerId="ADAL" clId="{3086CE0E-57F5-4A2E-8F93-00921C7BC042}" dt="2023-08-08T01:13:29.024" v="11" actId="47"/>
        <pc:sldMkLst>
          <pc:docMk/>
          <pc:sldMk cId="3047317677" sldId="262"/>
        </pc:sldMkLst>
      </pc:sldChg>
      <pc:sldChg chg="modSp add del modAnim">
        <pc:chgData name="David Sproule" userId="c8dad340-932d-4df5-ab3a-be7029586225" providerId="ADAL" clId="{3086CE0E-57F5-4A2E-8F93-00921C7BC042}" dt="2023-08-08T19:21:17.603" v="116" actId="2696"/>
        <pc:sldMkLst>
          <pc:docMk/>
          <pc:sldMk cId="3425470158" sldId="262"/>
        </pc:sldMkLst>
        <pc:spChg chg="mod">
          <ac:chgData name="David Sproule" userId="c8dad340-932d-4df5-ab3a-be7029586225" providerId="ADAL" clId="{3086CE0E-57F5-4A2E-8F93-00921C7BC042}" dt="2023-08-08T01:16:29.627" v="19"/>
          <ac:spMkLst>
            <pc:docMk/>
            <pc:sldMk cId="3425470158" sldId="262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3086CE0E-57F5-4A2E-8F93-00921C7BC042}" dt="2023-08-08T01:13:29.024" v="11" actId="47"/>
        <pc:sldMkLst>
          <pc:docMk/>
          <pc:sldMk cId="2213779962" sldId="263"/>
        </pc:sldMkLst>
      </pc:sldChg>
      <pc:sldChg chg="modSp add mod modAnim">
        <pc:chgData name="David Sproule" userId="c8dad340-932d-4df5-ab3a-be7029586225" providerId="ADAL" clId="{3086CE0E-57F5-4A2E-8F93-00921C7BC042}" dt="2023-08-13T18:11:36.727" v="201"/>
        <pc:sldMkLst>
          <pc:docMk/>
          <pc:sldMk cId="3049488389" sldId="263"/>
        </pc:sldMkLst>
        <pc:spChg chg="mod">
          <ac:chgData name="David Sproule" userId="c8dad340-932d-4df5-ab3a-be7029586225" providerId="ADAL" clId="{3086CE0E-57F5-4A2E-8F93-00921C7BC042}" dt="2023-08-12T00:46:58.838" v="139" actId="115"/>
          <ac:spMkLst>
            <pc:docMk/>
            <pc:sldMk cId="3049488389" sldId="263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3086CE0E-57F5-4A2E-8F93-00921C7BC042}" dt="2023-08-08T01:13:29.024" v="11" actId="47"/>
        <pc:sldMkLst>
          <pc:docMk/>
          <pc:sldMk cId="102573674" sldId="264"/>
        </pc:sldMkLst>
      </pc:sldChg>
      <pc:sldChg chg="modSp add modAnim">
        <pc:chgData name="David Sproule" userId="c8dad340-932d-4df5-ab3a-be7029586225" providerId="ADAL" clId="{3086CE0E-57F5-4A2E-8F93-00921C7BC042}" dt="2023-08-13T18:12:59.804" v="202"/>
        <pc:sldMkLst>
          <pc:docMk/>
          <pc:sldMk cId="2719884617" sldId="264"/>
        </pc:sldMkLst>
        <pc:spChg chg="mod">
          <ac:chgData name="David Sproule" userId="c8dad340-932d-4df5-ab3a-be7029586225" providerId="ADAL" clId="{3086CE0E-57F5-4A2E-8F93-00921C7BC042}" dt="2023-08-12T00:47:18.110" v="142" actId="115"/>
          <ac:spMkLst>
            <pc:docMk/>
            <pc:sldMk cId="2719884617" sldId="264"/>
            <ac:spMk id="3" creationId="{0CAF674A-D9D8-8295-02DB-BA63870D8C77}"/>
          </ac:spMkLst>
        </pc:spChg>
      </pc:sldChg>
      <pc:sldChg chg="modSp add del modAnim">
        <pc:chgData name="David Sproule" userId="c8dad340-932d-4df5-ab3a-be7029586225" providerId="ADAL" clId="{3086CE0E-57F5-4A2E-8F93-00921C7BC042}" dt="2023-08-08T19:23:14.254" v="117" actId="2696"/>
        <pc:sldMkLst>
          <pc:docMk/>
          <pc:sldMk cId="2068051815" sldId="265"/>
        </pc:sldMkLst>
        <pc:spChg chg="mod">
          <ac:chgData name="David Sproule" userId="c8dad340-932d-4df5-ab3a-be7029586225" providerId="ADAL" clId="{3086CE0E-57F5-4A2E-8F93-00921C7BC042}" dt="2023-08-08T01:20:04.262" v="46"/>
          <ac:spMkLst>
            <pc:docMk/>
            <pc:sldMk cId="2068051815" sldId="265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3086CE0E-57F5-4A2E-8F93-00921C7BC042}" dt="2023-08-08T01:13:29.024" v="11" actId="47"/>
        <pc:sldMkLst>
          <pc:docMk/>
          <pc:sldMk cId="4067953756" sldId="265"/>
        </pc:sldMkLst>
      </pc:sldChg>
      <pc:sldChg chg="modSp add modAnim">
        <pc:chgData name="David Sproule" userId="c8dad340-932d-4df5-ab3a-be7029586225" providerId="ADAL" clId="{3086CE0E-57F5-4A2E-8F93-00921C7BC042}" dt="2023-08-12T00:56:35.792" v="184"/>
        <pc:sldMkLst>
          <pc:docMk/>
          <pc:sldMk cId="3000314704" sldId="266"/>
        </pc:sldMkLst>
        <pc:spChg chg="mod">
          <ac:chgData name="David Sproule" userId="c8dad340-932d-4df5-ab3a-be7029586225" providerId="ADAL" clId="{3086CE0E-57F5-4A2E-8F93-00921C7BC042}" dt="2023-08-12T00:48:02.780" v="149" actId="115"/>
          <ac:spMkLst>
            <pc:docMk/>
            <pc:sldMk cId="3000314704" sldId="266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3086CE0E-57F5-4A2E-8F93-00921C7BC042}" dt="2023-08-08T01:13:29.024" v="11" actId="47"/>
        <pc:sldMkLst>
          <pc:docMk/>
          <pc:sldMk cId="3051131378" sldId="266"/>
        </pc:sldMkLst>
      </pc:sldChg>
      <pc:sldChg chg="modSp add mod modAnim">
        <pc:chgData name="David Sproule" userId="c8dad340-932d-4df5-ab3a-be7029586225" providerId="ADAL" clId="{3086CE0E-57F5-4A2E-8F93-00921C7BC042}" dt="2023-08-13T18:20:05.355" v="203"/>
        <pc:sldMkLst>
          <pc:docMk/>
          <pc:sldMk cId="2815138277" sldId="267"/>
        </pc:sldMkLst>
        <pc:spChg chg="mod">
          <ac:chgData name="David Sproule" userId="c8dad340-932d-4df5-ab3a-be7029586225" providerId="ADAL" clId="{3086CE0E-57F5-4A2E-8F93-00921C7BC042}" dt="2023-08-12T00:48:43.834" v="155" actId="115"/>
          <ac:spMkLst>
            <pc:docMk/>
            <pc:sldMk cId="2815138277" sldId="267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3086CE0E-57F5-4A2E-8F93-00921C7BC042}" dt="2023-08-08T01:13:29.024" v="11" actId="47"/>
        <pc:sldMkLst>
          <pc:docMk/>
          <pc:sldMk cId="3215640329" sldId="267"/>
        </pc:sldMkLst>
      </pc:sldChg>
      <pc:sldChg chg="modSp add modAnim">
        <pc:chgData name="David Sproule" userId="c8dad340-932d-4df5-ab3a-be7029586225" providerId="ADAL" clId="{3086CE0E-57F5-4A2E-8F93-00921C7BC042}" dt="2023-08-12T00:56:24.429" v="182"/>
        <pc:sldMkLst>
          <pc:docMk/>
          <pc:sldMk cId="1323562396" sldId="268"/>
        </pc:sldMkLst>
        <pc:spChg chg="mod">
          <ac:chgData name="David Sproule" userId="c8dad340-932d-4df5-ab3a-be7029586225" providerId="ADAL" clId="{3086CE0E-57F5-4A2E-8F93-00921C7BC042}" dt="2023-08-12T00:56:02.923" v="176" actId="115"/>
          <ac:spMkLst>
            <pc:docMk/>
            <pc:sldMk cId="1323562396" sldId="268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3086CE0E-57F5-4A2E-8F93-00921C7BC042}" dt="2023-08-08T01:13:29.024" v="11" actId="47"/>
        <pc:sldMkLst>
          <pc:docMk/>
          <pc:sldMk cId="2575131319" sldId="268"/>
        </pc:sldMkLst>
      </pc:sldChg>
      <pc:sldChg chg="modSp add modAnim">
        <pc:chgData name="David Sproule" userId="c8dad340-932d-4df5-ab3a-be7029586225" providerId="ADAL" clId="{3086CE0E-57F5-4A2E-8F93-00921C7BC042}" dt="2023-08-12T00:55:33.923" v="175"/>
        <pc:sldMkLst>
          <pc:docMk/>
          <pc:sldMk cId="1181096708" sldId="269"/>
        </pc:sldMkLst>
        <pc:spChg chg="mod">
          <ac:chgData name="David Sproule" userId="c8dad340-932d-4df5-ab3a-be7029586225" providerId="ADAL" clId="{3086CE0E-57F5-4A2E-8F93-00921C7BC042}" dt="2023-08-12T00:51:48.140" v="164" actId="115"/>
          <ac:spMkLst>
            <pc:docMk/>
            <pc:sldMk cId="1181096708" sldId="269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3086CE0E-57F5-4A2E-8F93-00921C7BC042}" dt="2023-08-08T01:13:29.024" v="11" actId="47"/>
        <pc:sldMkLst>
          <pc:docMk/>
          <pc:sldMk cId="2909526623" sldId="269"/>
        </pc:sldMkLst>
      </pc:sldChg>
      <pc:sldChg chg="modSp add modAnim">
        <pc:chgData name="David Sproule" userId="c8dad340-932d-4df5-ab3a-be7029586225" providerId="ADAL" clId="{3086CE0E-57F5-4A2E-8F93-00921C7BC042}" dt="2023-08-13T18:26:26.462" v="204"/>
        <pc:sldMkLst>
          <pc:docMk/>
          <pc:sldMk cId="120123094" sldId="270"/>
        </pc:sldMkLst>
        <pc:spChg chg="mod">
          <ac:chgData name="David Sproule" userId="c8dad340-932d-4df5-ab3a-be7029586225" providerId="ADAL" clId="{3086CE0E-57F5-4A2E-8F93-00921C7BC042}" dt="2023-08-12T00:54:00.940" v="171" actId="115"/>
          <ac:spMkLst>
            <pc:docMk/>
            <pc:sldMk cId="120123094" sldId="270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3086CE0E-57F5-4A2E-8F93-00921C7BC042}" dt="2023-08-08T01:13:29.024" v="11" actId="47"/>
        <pc:sldMkLst>
          <pc:docMk/>
          <pc:sldMk cId="2298835407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ilhouette of a person and sheep&#10;&#10;Description automatically generated with low confidence">
            <a:extLst>
              <a:ext uri="{FF2B5EF4-FFF2-40B4-BE49-F238E27FC236}">
                <a16:creationId xmlns:a16="http://schemas.microsoft.com/office/drawing/2014/main" id="{C14731D3-B99E-591E-3539-3EA153F1F3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BD7CD5-3234-20C8-DF23-2553635DE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54" y="5892071"/>
            <a:ext cx="9630032" cy="830005"/>
          </a:xfrm>
        </p:spPr>
        <p:txBody>
          <a:bodyPr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4108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03728-F503-CA18-6F8B-CD84A920F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EAA521-6B61-E424-99BA-F6192B7A53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79213-D11A-B502-6AC4-AD16A165B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DA554-D091-1EBE-EB36-C54CC33CB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C0445-D40D-D058-F89C-45F477B57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5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D3B0DB-98A3-174B-57C0-227D9B1D8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DDCFD0-DDBE-6BDA-5F92-613E62A7A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A986B-44DD-A2DA-4023-A02519235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58816-3D6B-B3FE-E751-01B852D87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DF8D1-3787-A3DE-6691-9DD588E0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9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text, screenshot, mammal, silhouette&#10;&#10;Description automatically generated">
            <a:extLst>
              <a:ext uri="{FF2B5EF4-FFF2-40B4-BE49-F238E27FC236}">
                <a16:creationId xmlns:a16="http://schemas.microsoft.com/office/drawing/2014/main" id="{C2827F6D-4026-734B-92A0-2C4492A1D6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54D40D-C58E-0940-FC7A-D22DA8A57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73" y="700575"/>
            <a:ext cx="11681254" cy="601362"/>
          </a:xfrm>
          <a:solidFill>
            <a:srgbClr val="AD450B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F77DE-B66E-2921-6F88-AE39E97F5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401417"/>
            <a:ext cx="11810731" cy="5456583"/>
          </a:xfrm>
        </p:spPr>
        <p:txBody>
          <a:bodyPr/>
          <a:lstStyle>
            <a:lvl1pPr marL="396875" indent="-396875">
              <a:buFont typeface="+mj-lt"/>
              <a:buAutoNum type="arabicPeriod"/>
              <a:defRPr b="1">
                <a:effectLst>
                  <a:glow rad="63500">
                    <a:schemeClr val="bg1"/>
                  </a:glow>
                </a:effectLst>
              </a:defRPr>
            </a:lvl1pPr>
            <a:lvl2pPr marL="804863" indent="-407988">
              <a:buFont typeface="+mj-lt"/>
              <a:buAutoNum type="alphaLcPeriod"/>
              <a:defRPr b="1">
                <a:effectLst>
                  <a:glow rad="63500">
                    <a:schemeClr val="bg1"/>
                  </a:glow>
                </a:effectLst>
              </a:defRPr>
            </a:lvl2pPr>
            <a:lvl3pPr marL="1262063" indent="-457200">
              <a:buFont typeface="+mj-lt"/>
              <a:buAutoNum type="romanLcPeriod"/>
              <a:defRPr b="1">
                <a:effectLst>
                  <a:glow rad="63500">
                    <a:schemeClr val="bg1"/>
                  </a:glow>
                </a:effectLst>
              </a:defRPr>
            </a:lvl3pPr>
            <a:lvl4pPr>
              <a:defRPr b="1">
                <a:effectLst>
                  <a:glow rad="63500">
                    <a:schemeClr val="bg1"/>
                  </a:glow>
                </a:effectLst>
              </a:defRPr>
            </a:lvl4pPr>
            <a:lvl5pPr>
              <a:defRPr b="1">
                <a:effectLst>
                  <a:glow rad="63500">
                    <a:schemeClr val="bg1"/>
                  </a:glow>
                </a:effectLst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043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CF9BB-F9F5-328B-1703-72D7875B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14D39-59F3-44D6-7232-57AA26DED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FABE1-A2F3-D6AB-3D67-C5BF9DBA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829B6-2BAD-15D0-7125-EB30F888F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49972-030E-4B44-8DD1-BECD405F8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5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C5793-ACF0-5912-D562-5F049400B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A8A9E-B115-8950-F6B1-F215187FF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D5372-1488-B801-D249-920EECC04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1D4829-384A-8244-BC5B-EC699C1B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13588-F651-0F37-0CFB-F6ABC4EA2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71DC1-F2B3-E3FF-C945-4E12DD7EC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0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06B1D-13BB-EA34-6E07-610205BBB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35EB4-542A-6260-A575-5EA0CA276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EFA8D5-CA11-BE8B-2608-2E61E8732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65C326-3546-5B2B-B936-A07A94754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9724C4-5E14-03CB-3687-F3F7092187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450143-62D7-AF9B-0040-9F347CBF8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C01D39-98D3-9B83-7B9C-A367CFB1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2C9F75-B047-9CCA-386E-7302BEC66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3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B9EBE-6496-7D8C-EDED-3EF4823B7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6FE9FB-1814-D78C-98ED-2BB308D50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2E3368-5742-F564-480D-02A13D98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1FD3C-5B9D-DF75-9BB9-035084E66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4D3C8F-3AB6-BB20-7B6C-947448A4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7A1BA3-EC0A-5EDF-D08E-946748703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2196D-DA6D-FB34-90A2-2E4501DA4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8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C81B-4E75-2029-ACBA-9AC2C91BC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C15D9-71FC-17D5-541E-2F7EE1253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1D9FD-9494-0CB0-5C9D-0A91B3786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D844C9-A257-0F41-AE06-32266DBCC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51EFB-C8B2-5CC7-D6DD-0973D9CAE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A79AA-8A07-CE15-919F-77444AD5B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1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7F6C-E77B-35D1-6828-F8B3D5916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505BC3-2B75-6266-DC6D-687AADF99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D4906-8092-CA30-759E-3F8FFC9C00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15FB3-9D90-1305-7E9D-AA19C2BD6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CB9924-4765-93D7-A524-76C32B674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011B6-AA39-8090-0F19-BFF07E69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7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94ACD5-DBF9-F48C-3A42-0F2170E80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64C16-23D8-6A6D-DD1E-B43941B2C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A02E5-84F5-AF1C-2245-C828BAA65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B1E6F-1179-4A18-837E-A04DA3872D1D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ED895-4487-F26F-C662-0C8F414EF6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FF073-4473-99B0-6ABC-8620F2E9D7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3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1CA97-E4A6-FCA5-7C5A-237577017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49" y="5714998"/>
            <a:ext cx="9630032" cy="10137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800" u="sng" dirty="0"/>
              <a:t>Lesson 4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dirty="0"/>
              <a:t>Indispensable Qualities for </a:t>
            </a:r>
            <a:r>
              <a:rPr lang="en-US"/>
              <a:t>Today’s Leaders (Part 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50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Indispensable Qualities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8.  Today’s Leaders Are </a:t>
            </a:r>
            <a:r>
              <a:rPr lang="en-US" u="sng" dirty="0"/>
              <a:t>Enthusiastic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Vince Lombardi said to his players, “You will be </a:t>
            </a:r>
            <a:r>
              <a:rPr lang="en-US" u="sng" dirty="0"/>
              <a:t>fired</a:t>
            </a:r>
            <a:r>
              <a:rPr lang="en-US" dirty="0"/>
              <a:t> with enthusiasm; or, you will be </a:t>
            </a:r>
            <a:r>
              <a:rPr lang="en-US" u="sng" dirty="0"/>
              <a:t>fired</a:t>
            </a:r>
            <a:r>
              <a:rPr lang="en-US" dirty="0"/>
              <a:t>, with enthusiasm!”</a:t>
            </a:r>
            <a:endParaRPr lang="en-US" sz="2000" dirty="0"/>
          </a:p>
          <a:p>
            <a:pPr lvl="2"/>
            <a:r>
              <a:rPr lang="en-US" sz="2400" dirty="0"/>
              <a:t>Leaders must have some fire in their bones.</a:t>
            </a:r>
            <a:endParaRPr lang="en-US" dirty="0"/>
          </a:p>
          <a:p>
            <a:pPr lvl="2"/>
            <a:r>
              <a:rPr lang="en-US" sz="2400" dirty="0"/>
              <a:t>Lukewarmness and indifference will destroy.</a:t>
            </a:r>
            <a:endParaRPr lang="en-US" dirty="0"/>
          </a:p>
          <a:p>
            <a:pPr lvl="2"/>
            <a:r>
              <a:rPr lang="en-US" sz="2400" u="sng" dirty="0"/>
              <a:t>Zeal</a:t>
            </a:r>
            <a:r>
              <a:rPr lang="en-US" sz="2400" dirty="0"/>
              <a:t> is a Biblical must.</a:t>
            </a:r>
            <a:endParaRPr lang="en-US" dirty="0"/>
          </a:p>
          <a:p>
            <a:pPr lvl="1"/>
            <a:r>
              <a:rPr lang="en-US" dirty="0"/>
              <a:t>Elders need to be enthusiastic about their </a:t>
            </a:r>
            <a:r>
              <a:rPr lang="en-US" u="sng" dirty="0"/>
              <a:t>office/work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Elders need to be enthusiastic about the </a:t>
            </a:r>
            <a:r>
              <a:rPr lang="en-US" u="sng" dirty="0"/>
              <a:t>local church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Elders need to be enthusiastic about the </a:t>
            </a:r>
            <a:r>
              <a:rPr lang="en-US" u="sng" dirty="0"/>
              <a:t>future</a:t>
            </a:r>
            <a:r>
              <a:rPr lang="en-US" dirty="0"/>
              <a:t>.</a:t>
            </a:r>
            <a:endParaRPr lang="en-US" sz="2000" dirty="0"/>
          </a:p>
          <a:p>
            <a:pPr lvl="2"/>
            <a:r>
              <a:rPr lang="en-US" sz="2400" dirty="0"/>
              <a:t>And, such enthusiasm is catching (2 Cor. 9:2).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230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Indispensable Qualities for Today’s Leaders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F268A04-2D7B-DB26-B2E0-E5D3D38E20F0}"/>
              </a:ext>
            </a:extLst>
          </p:cNvPr>
          <p:cNvSpPr txBox="1">
            <a:spLocks/>
          </p:cNvSpPr>
          <p:nvPr/>
        </p:nvSpPr>
        <p:spPr>
          <a:xfrm>
            <a:off x="1154783" y="1773055"/>
            <a:ext cx="9882433" cy="2695252"/>
          </a:xfrm>
          <a:prstGeom prst="rect">
            <a:avLst/>
          </a:prstGeom>
          <a:noFill/>
          <a:ln w="57150">
            <a:solidFill>
              <a:srgbClr val="AD450B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</a:pPr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Indispensable Qualities for </a:t>
            </a:r>
            <a:b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</a:br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Today’s </a:t>
            </a:r>
            <a:r>
              <a:rPr lang="en-US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Leaders (Part 2)</a:t>
            </a:r>
            <a:endParaRPr lang="en-US" dirty="0">
              <a:solidFill>
                <a:schemeClr val="tx1"/>
              </a:solidFill>
              <a:effectLst>
                <a:glow rad="63500">
                  <a:schemeClr val="bg1"/>
                </a:glow>
              </a:effectLst>
            </a:endParaRPr>
          </a:p>
          <a:p>
            <a:r>
              <a:rPr lang="en-US" dirty="0">
                <a:solidFill>
                  <a:srgbClr val="893709"/>
                </a:solidFill>
                <a:effectLst>
                  <a:glow rad="63500">
                    <a:schemeClr val="bg1"/>
                  </a:glow>
                </a:effectLst>
              </a:rPr>
              <a:t>Next Sunday @ 5:00 p.m.</a:t>
            </a:r>
          </a:p>
        </p:txBody>
      </p:sp>
    </p:spTree>
    <p:extLst>
      <p:ext uri="{BB962C8B-B14F-4D97-AF65-F5344CB8AC3E}">
        <p14:creationId xmlns:p14="http://schemas.microsoft.com/office/powerpoint/2010/main" val="308045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Indispensable Qualities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1.  Today’s Leaders Are </a:t>
            </a:r>
            <a:r>
              <a:rPr lang="en-US" u="sng" dirty="0"/>
              <a:t>Followers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We are taught to be followers:</a:t>
            </a:r>
            <a:endParaRPr lang="en-US" sz="2000" dirty="0"/>
          </a:p>
          <a:p>
            <a:pPr lvl="2"/>
            <a:r>
              <a:rPr lang="en-US" dirty="0"/>
              <a:t>By </a:t>
            </a:r>
            <a:r>
              <a:rPr lang="en-US" u="sng" dirty="0"/>
              <a:t>example</a:t>
            </a:r>
            <a:r>
              <a:rPr lang="en-US" dirty="0"/>
              <a:t> (Matt. 4:19-20; John 21:21-22; 1 Cor. 11:1),</a:t>
            </a:r>
            <a:endParaRPr lang="en-US" sz="1800" dirty="0"/>
          </a:p>
          <a:p>
            <a:pPr lvl="2"/>
            <a:r>
              <a:rPr lang="en-US" dirty="0"/>
              <a:t>And by </a:t>
            </a:r>
            <a:r>
              <a:rPr lang="en-US" u="sng" dirty="0"/>
              <a:t>exhortation</a:t>
            </a:r>
            <a:r>
              <a:rPr lang="en-US" dirty="0"/>
              <a:t> (1 Pet. 2:21-22).</a:t>
            </a:r>
            <a:endParaRPr lang="en-US" sz="1800" dirty="0"/>
          </a:p>
          <a:p>
            <a:pPr lvl="1"/>
            <a:r>
              <a:rPr lang="en-US" dirty="0"/>
              <a:t>Successful leadership depends on successful “</a:t>
            </a:r>
            <a:r>
              <a:rPr lang="en-US" u="sng" dirty="0"/>
              <a:t>followship</a:t>
            </a:r>
            <a:r>
              <a:rPr lang="en-US" dirty="0"/>
              <a:t>.”</a:t>
            </a:r>
            <a:endParaRPr lang="en-US" sz="2000" dirty="0"/>
          </a:p>
          <a:p>
            <a:pPr lvl="2"/>
            <a:r>
              <a:rPr lang="en-US" dirty="0"/>
              <a:t>Good teachers are the best students.</a:t>
            </a:r>
            <a:endParaRPr lang="en-US" sz="1800" dirty="0"/>
          </a:p>
          <a:p>
            <a:pPr lvl="2"/>
            <a:r>
              <a:rPr lang="en-US" dirty="0"/>
              <a:t>The best leaders are the best followers.</a:t>
            </a:r>
            <a:endParaRPr lang="en-US" sz="1800" dirty="0"/>
          </a:p>
          <a:p>
            <a:pPr lvl="2"/>
            <a:r>
              <a:rPr lang="en-US" dirty="0"/>
              <a:t>Who is your pattern, copy, role model, leader and example?</a:t>
            </a:r>
          </a:p>
        </p:txBody>
      </p:sp>
    </p:spTree>
    <p:extLst>
      <p:ext uri="{BB962C8B-B14F-4D97-AF65-F5344CB8AC3E}">
        <p14:creationId xmlns:p14="http://schemas.microsoft.com/office/powerpoint/2010/main" val="361411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Indispensable Qualities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2.  Today’s Leaders </a:t>
            </a:r>
            <a:r>
              <a:rPr lang="en-US" u="sng" dirty="0"/>
              <a:t>Lead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“When leaders lead in Israel, when the people willingly offer themselves, Bless the Lord!” (Judg. 5:2)</a:t>
            </a:r>
            <a:endParaRPr lang="en-US" sz="2000" dirty="0"/>
          </a:p>
          <a:p>
            <a:pPr lvl="1"/>
            <a:r>
              <a:rPr lang="en-US" dirty="0"/>
              <a:t>Leaders know where they are going and are able to </a:t>
            </a:r>
            <a:r>
              <a:rPr lang="en-US" u="sng" dirty="0"/>
              <a:t>persuade</a:t>
            </a:r>
            <a:r>
              <a:rPr lang="en-US" dirty="0"/>
              <a:t> others to go with them.</a:t>
            </a:r>
            <a:endParaRPr lang="en-US" sz="2000" dirty="0"/>
          </a:p>
          <a:p>
            <a:pPr lvl="1"/>
            <a:r>
              <a:rPr lang="en-US" dirty="0"/>
              <a:t>Leaders are always </a:t>
            </a:r>
            <a:r>
              <a:rPr lang="en-US" u="sng" dirty="0"/>
              <a:t>out front</a:t>
            </a:r>
            <a:r>
              <a:rPr lang="en-US" dirty="0"/>
              <a:t>, ever moving forward (Num. 27:17).</a:t>
            </a:r>
            <a:endParaRPr lang="en-US" sz="2000" dirty="0"/>
          </a:p>
          <a:p>
            <a:pPr lvl="2"/>
            <a:r>
              <a:rPr lang="en-US" dirty="0"/>
              <a:t>They are not </a:t>
            </a:r>
            <a:r>
              <a:rPr lang="en-US" u="sng" dirty="0"/>
              <a:t>behind</a:t>
            </a:r>
            <a:r>
              <a:rPr lang="en-US" dirty="0"/>
              <a:t> pressuring or brow beating.</a:t>
            </a:r>
            <a:endParaRPr lang="en-US" sz="1800" dirty="0"/>
          </a:p>
          <a:p>
            <a:pPr lvl="2"/>
            <a:r>
              <a:rPr lang="en-US" dirty="0"/>
              <a:t>When elders are lethargic and will not move out and on, the congregation becomes restless; and at times, such can lead to an explosive situation, a division.</a:t>
            </a:r>
            <a:endParaRPr lang="en-US" sz="1800" dirty="0"/>
          </a:p>
          <a:p>
            <a:pPr lvl="1"/>
            <a:r>
              <a:rPr lang="en-US" dirty="0"/>
              <a:t>Leaders do not ask others to do what they will </a:t>
            </a:r>
            <a:r>
              <a:rPr lang="en-US" u="sng" dirty="0"/>
              <a:t>not do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8166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Indispensable Qualities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3.  Today’s Leaders Are </a:t>
            </a:r>
            <a:r>
              <a:rPr lang="en-US" u="sng" dirty="0"/>
              <a:t>Exemplary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Leaders cannot lead where they </a:t>
            </a:r>
            <a:r>
              <a:rPr lang="en-US" u="sng" dirty="0"/>
              <a:t>do not go</a:t>
            </a:r>
            <a:r>
              <a:rPr lang="en-US" dirty="0"/>
              <a:t> any more than they can come back from where they </a:t>
            </a:r>
            <a:r>
              <a:rPr lang="en-US" u="sng" dirty="0"/>
              <a:t>have not been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Leaders influence some by what they </a:t>
            </a:r>
            <a:r>
              <a:rPr lang="en-US" u="sng" dirty="0"/>
              <a:t>say</a:t>
            </a:r>
            <a:r>
              <a:rPr lang="en-US" dirty="0"/>
              <a:t>, more by what they </a:t>
            </a:r>
            <a:r>
              <a:rPr lang="en-US" u="sng" dirty="0"/>
              <a:t>do</a:t>
            </a:r>
            <a:r>
              <a:rPr lang="en-US" dirty="0"/>
              <a:t>; but, most by what they </a:t>
            </a:r>
            <a:r>
              <a:rPr lang="en-US" u="sng" dirty="0"/>
              <a:t>are</a:t>
            </a:r>
            <a:r>
              <a:rPr lang="en-US" dirty="0"/>
              <a:t>.</a:t>
            </a:r>
            <a:endParaRPr lang="en-US" sz="2000" dirty="0"/>
          </a:p>
          <a:p>
            <a:pPr lvl="2"/>
            <a:r>
              <a:rPr lang="en-US" dirty="0"/>
              <a:t>Elders are to so live that their faith can be followed </a:t>
            </a:r>
          </a:p>
          <a:p>
            <a:pPr lvl="2"/>
            <a:r>
              <a:rPr lang="en-US" dirty="0"/>
              <a:t>Bible leaders so lived:  Jesus, Paul, Timothy</a:t>
            </a:r>
            <a:endParaRPr lang="en-US" sz="1800" dirty="0"/>
          </a:p>
          <a:p>
            <a:pPr lvl="1"/>
            <a:r>
              <a:rPr lang="en-US" dirty="0"/>
              <a:t>Elders are to be exemplary in their </a:t>
            </a:r>
            <a:r>
              <a:rPr lang="en-US" u="sng" dirty="0"/>
              <a:t>attitudes</a:t>
            </a:r>
            <a:r>
              <a:rPr lang="en-US" dirty="0"/>
              <a:t>.</a:t>
            </a:r>
            <a:endParaRPr lang="en-US" sz="2000" dirty="0"/>
          </a:p>
          <a:p>
            <a:pPr lvl="2"/>
            <a:r>
              <a:rPr lang="en-US" dirty="0"/>
              <a:t>They must have noble attitudes toward the </a:t>
            </a:r>
            <a:r>
              <a:rPr lang="en-US" u="sng" dirty="0"/>
              <a:t>truth</a:t>
            </a:r>
            <a:r>
              <a:rPr lang="en-US" dirty="0"/>
              <a:t>.</a:t>
            </a:r>
            <a:endParaRPr lang="en-US" sz="1800" dirty="0"/>
          </a:p>
          <a:p>
            <a:pPr lvl="2"/>
            <a:r>
              <a:rPr lang="en-US" dirty="0"/>
              <a:t>They must have noble attitudes toward the </a:t>
            </a:r>
            <a:r>
              <a:rPr lang="en-US" u="sng" dirty="0"/>
              <a:t>church</a:t>
            </a:r>
            <a:r>
              <a:rPr lang="en-US" dirty="0"/>
              <a:t>.</a:t>
            </a:r>
            <a:endParaRPr lang="en-US" sz="1800" dirty="0"/>
          </a:p>
          <a:p>
            <a:pPr lvl="2"/>
            <a:r>
              <a:rPr lang="en-US" dirty="0"/>
              <a:t>They must have noble attitudes toward the </a:t>
            </a:r>
            <a:r>
              <a:rPr lang="en-US" u="sng" dirty="0"/>
              <a:t>Lord</a:t>
            </a:r>
            <a:r>
              <a:rPr lang="en-US" dirty="0"/>
              <a:t>.</a:t>
            </a:r>
            <a:endParaRPr lang="en-US" sz="1800" dirty="0"/>
          </a:p>
          <a:p>
            <a:pPr lvl="2"/>
            <a:r>
              <a:rPr lang="en-US" dirty="0"/>
              <a:t>They must have noble attitudes toward their </a:t>
            </a:r>
            <a:r>
              <a:rPr lang="en-US" u="sng" dirty="0"/>
              <a:t>brethren</a:t>
            </a:r>
            <a:r>
              <a:rPr lang="en-US" dirty="0"/>
              <a:t>.</a:t>
            </a:r>
          </a:p>
          <a:p>
            <a:pPr lvl="1"/>
            <a:r>
              <a:rPr lang="en-US" sz="2200" dirty="0"/>
              <a:t>Elders are to be exemplary in their </a:t>
            </a:r>
            <a:r>
              <a:rPr lang="en-US" sz="2200" u="sng" dirty="0"/>
              <a:t>personal lives</a:t>
            </a:r>
            <a:r>
              <a:rPr lang="en-US" sz="2200" dirty="0"/>
              <a:t>.</a:t>
            </a:r>
          </a:p>
          <a:p>
            <a:pPr lvl="1"/>
            <a:r>
              <a:rPr lang="en-US" sz="2200" dirty="0"/>
              <a:t>Elders are to be exemplary in their </a:t>
            </a:r>
            <a:r>
              <a:rPr lang="en-US" sz="2200" u="sng" dirty="0"/>
              <a:t>expectations</a:t>
            </a:r>
            <a:r>
              <a:rPr 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94883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Indispensable Qualities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4.  Today’s Leaders Are Always </a:t>
            </a:r>
            <a:r>
              <a:rPr lang="en-US" u="sng" dirty="0"/>
              <a:t>Growing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It is </a:t>
            </a:r>
            <a:r>
              <a:rPr lang="en-US" u="sng" dirty="0"/>
              <a:t>grow or die</a:t>
            </a:r>
            <a:r>
              <a:rPr lang="en-US" dirty="0"/>
              <a:t>.</a:t>
            </a:r>
            <a:endParaRPr lang="en-US" sz="2000" dirty="0"/>
          </a:p>
          <a:p>
            <a:pPr lvl="2"/>
            <a:r>
              <a:rPr lang="en-US" dirty="0"/>
              <a:t>Place a post in the ground and it will rot.</a:t>
            </a:r>
            <a:endParaRPr lang="en-US" sz="1800" dirty="0"/>
          </a:p>
          <a:p>
            <a:pPr lvl="2"/>
            <a:r>
              <a:rPr lang="en-US" dirty="0"/>
              <a:t>Place a tree in the ground and it will grow.  </a:t>
            </a:r>
            <a:endParaRPr lang="en-US" sz="1800" dirty="0"/>
          </a:p>
          <a:p>
            <a:pPr lvl="1"/>
            <a:r>
              <a:rPr lang="en-US" dirty="0"/>
              <a:t>Growth is a Biblical </a:t>
            </a:r>
            <a:r>
              <a:rPr lang="en-US" u="sng" dirty="0"/>
              <a:t>requirement</a:t>
            </a:r>
            <a:r>
              <a:rPr lang="en-US" dirty="0"/>
              <a:t>.</a:t>
            </a:r>
            <a:endParaRPr lang="en-US" sz="2000" dirty="0"/>
          </a:p>
          <a:p>
            <a:pPr lvl="2"/>
            <a:r>
              <a:rPr lang="en-US" dirty="0"/>
              <a:t>Leaders must work at the job of further developing all the qualifications that led to their appointment.</a:t>
            </a:r>
            <a:endParaRPr lang="en-US" sz="1800" dirty="0"/>
          </a:p>
          <a:p>
            <a:pPr lvl="2"/>
            <a:r>
              <a:rPr lang="en-US" dirty="0"/>
              <a:t>Leaders must take periodic, personal inventory.</a:t>
            </a:r>
            <a:endParaRPr lang="en-US" sz="1800" dirty="0"/>
          </a:p>
          <a:p>
            <a:pPr lvl="2"/>
            <a:r>
              <a:rPr lang="en-US" dirty="0"/>
              <a:t>Such will determine retrogression, stagnation or progression.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198846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Indispensable Qualities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5.  Today’s Leaders Are </a:t>
            </a:r>
            <a:r>
              <a:rPr lang="en-US" u="sng" dirty="0"/>
              <a:t>Serious Bible Students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An elder’s job </a:t>
            </a:r>
            <a:r>
              <a:rPr lang="en-US" u="sng" dirty="0"/>
              <a:t>description</a:t>
            </a:r>
            <a:r>
              <a:rPr lang="en-US" dirty="0"/>
              <a:t> demands such.</a:t>
            </a:r>
            <a:endParaRPr lang="en-US" sz="2000" dirty="0"/>
          </a:p>
          <a:p>
            <a:pPr lvl="1"/>
            <a:r>
              <a:rPr lang="en-US" dirty="0"/>
              <a:t>An elder’s </a:t>
            </a:r>
            <a:r>
              <a:rPr lang="en-US" u="sng" dirty="0"/>
              <a:t>qualifications</a:t>
            </a:r>
            <a:r>
              <a:rPr lang="en-US" dirty="0"/>
              <a:t> demand such.</a:t>
            </a:r>
            <a:endParaRPr lang="en-US" sz="2000" dirty="0"/>
          </a:p>
          <a:p>
            <a:pPr lvl="1"/>
            <a:r>
              <a:rPr lang="en-US" dirty="0"/>
              <a:t>Some sobering questions that must be considered</a:t>
            </a:r>
          </a:p>
          <a:p>
            <a:pPr lvl="1"/>
            <a:r>
              <a:rPr lang="en-US" dirty="0"/>
              <a:t>Indeed, leaders must be </a:t>
            </a:r>
            <a:r>
              <a:rPr lang="en-US" u="sng" dirty="0"/>
              <a:t>students</a:t>
            </a:r>
            <a:r>
              <a:rPr lang="en-US" dirty="0"/>
              <a:t>, serious students, and serious Bible students.  How do leaders increase their knowledge?</a:t>
            </a:r>
            <a:endParaRPr lang="en-US" sz="2000" dirty="0"/>
          </a:p>
          <a:p>
            <a:pPr lvl="1"/>
            <a:r>
              <a:rPr lang="en-US" u="sng" dirty="0"/>
              <a:t>Much</a:t>
            </a:r>
            <a:r>
              <a:rPr lang="en-US" dirty="0"/>
              <a:t> is at stake.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00314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Indispensable Qualities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6.  Today’s Leaders Are </a:t>
            </a:r>
            <a:r>
              <a:rPr lang="en-US" u="sng" dirty="0"/>
              <a:t>Visionary and Goal-Oriented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“The essential mark of a little man is a complete absence of </a:t>
            </a:r>
            <a:r>
              <a:rPr lang="en-US" u="sng" dirty="0"/>
              <a:t>aim</a:t>
            </a:r>
            <a:r>
              <a:rPr lang="en-US" dirty="0"/>
              <a:t>” (James Taylor).</a:t>
            </a:r>
            <a:endParaRPr lang="en-US" sz="2000" dirty="0"/>
          </a:p>
          <a:p>
            <a:pPr lvl="2"/>
            <a:r>
              <a:rPr lang="en-US" sz="2400" dirty="0"/>
              <a:t>A real leader sees: What ought to be done; What can be done; How to get it done.</a:t>
            </a:r>
          </a:p>
          <a:p>
            <a:pPr lvl="2"/>
            <a:r>
              <a:rPr lang="en-US" sz="2400" dirty="0"/>
              <a:t>Success is not an afterthought; but the result of forethought.</a:t>
            </a:r>
            <a:endParaRPr lang="en-US" sz="1800" dirty="0"/>
          </a:p>
          <a:p>
            <a:pPr lvl="1"/>
            <a:r>
              <a:rPr lang="en-US" dirty="0"/>
              <a:t>The Bible teaches visionary goal-orientation. The Lord had a goal and so did Paul.</a:t>
            </a:r>
          </a:p>
          <a:p>
            <a:pPr lvl="1"/>
            <a:r>
              <a:rPr lang="en-US" dirty="0"/>
              <a:t>What are the purposes of visionary goal setting?</a:t>
            </a:r>
            <a:endParaRPr lang="en-US" sz="2000" dirty="0"/>
          </a:p>
          <a:p>
            <a:pPr lvl="2"/>
            <a:r>
              <a:rPr lang="en-US" sz="2400" dirty="0"/>
              <a:t>Goals are necessary to </a:t>
            </a:r>
            <a:r>
              <a:rPr lang="en-US" sz="2400" u="sng" dirty="0"/>
              <a:t>accomplishments</a:t>
            </a:r>
            <a:r>
              <a:rPr lang="en-US" sz="2400" dirty="0"/>
              <a:t>.</a:t>
            </a:r>
            <a:endParaRPr lang="en-US" dirty="0"/>
          </a:p>
          <a:p>
            <a:pPr lvl="2"/>
            <a:r>
              <a:rPr lang="en-US" sz="2400" dirty="0"/>
              <a:t>Goals are necessary to keep us from living in the </a:t>
            </a:r>
            <a:r>
              <a:rPr lang="en-US" sz="2400" u="sng" dirty="0"/>
              <a:t>past</a:t>
            </a:r>
            <a:r>
              <a:rPr lang="en-US" sz="2400" dirty="0"/>
              <a:t>.</a:t>
            </a:r>
            <a:endParaRPr lang="en-US" dirty="0"/>
          </a:p>
          <a:p>
            <a:pPr lvl="2"/>
            <a:r>
              <a:rPr lang="en-US" sz="2400" dirty="0"/>
              <a:t>Goals are necessary to give us a sense of </a:t>
            </a:r>
            <a:r>
              <a:rPr lang="en-US" sz="2400" u="sng" dirty="0"/>
              <a:t>direction</a:t>
            </a:r>
            <a:r>
              <a:rPr lang="en-US" sz="2400" dirty="0"/>
              <a:t>.</a:t>
            </a:r>
            <a:endParaRPr lang="en-US" dirty="0"/>
          </a:p>
          <a:p>
            <a:pPr lvl="2"/>
            <a:r>
              <a:rPr lang="en-US" sz="2400" dirty="0"/>
              <a:t>Goals are necessary to have a standard to measure </a:t>
            </a:r>
            <a:r>
              <a:rPr lang="en-US" sz="2400" u="sng" dirty="0"/>
              <a:t>progress</a:t>
            </a:r>
            <a:r>
              <a:rPr lang="en-US" sz="2400" dirty="0"/>
              <a:t>.</a:t>
            </a:r>
          </a:p>
          <a:p>
            <a:pPr lvl="1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151382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Indispensable Qualities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6.  Today’s Leaders Are </a:t>
            </a:r>
            <a:r>
              <a:rPr lang="en-US" u="sng" dirty="0"/>
              <a:t>Visionary and Goal-Oriented</a:t>
            </a:r>
            <a:r>
              <a:rPr lang="en-US" dirty="0"/>
              <a:t>.</a:t>
            </a:r>
            <a:endParaRPr lang="en-US" sz="2000" dirty="0"/>
          </a:p>
          <a:p>
            <a:pPr lvl="1">
              <a:buFont typeface="+mj-lt"/>
              <a:buAutoNum type="alphaLcPeriod" startAt="4"/>
            </a:pPr>
            <a:r>
              <a:rPr lang="en-US" dirty="0"/>
              <a:t>What are the characteristics of good, visionary goals?</a:t>
            </a:r>
            <a:endParaRPr lang="en-US" sz="2000" dirty="0"/>
          </a:p>
          <a:p>
            <a:pPr lvl="2"/>
            <a:r>
              <a:rPr lang="en-US" sz="2400" dirty="0"/>
              <a:t>They must be </a:t>
            </a:r>
            <a:r>
              <a:rPr lang="en-US" sz="2400" u="sng" dirty="0"/>
              <a:t>challenging</a:t>
            </a:r>
            <a:r>
              <a:rPr lang="en-US" sz="2400" dirty="0"/>
              <a:t> and stretching.</a:t>
            </a:r>
            <a:endParaRPr lang="en-US" dirty="0"/>
          </a:p>
          <a:p>
            <a:pPr lvl="2"/>
            <a:r>
              <a:rPr lang="en-US" sz="2400" dirty="0"/>
              <a:t>They must be </a:t>
            </a:r>
            <a:r>
              <a:rPr lang="en-US" sz="2400" u="sng" dirty="0"/>
              <a:t>short-range and long-range</a:t>
            </a:r>
            <a:r>
              <a:rPr lang="en-US" sz="2400" dirty="0"/>
              <a:t>.</a:t>
            </a:r>
            <a:endParaRPr lang="en-US" dirty="0"/>
          </a:p>
          <a:p>
            <a:pPr lvl="2"/>
            <a:r>
              <a:rPr lang="en-US" sz="2400" dirty="0"/>
              <a:t>They must be </a:t>
            </a:r>
            <a:r>
              <a:rPr lang="en-US" sz="2400" u="sng" dirty="0"/>
              <a:t>realistic</a:t>
            </a:r>
            <a:r>
              <a:rPr lang="en-US" sz="2400" dirty="0"/>
              <a:t>.</a:t>
            </a:r>
            <a:endParaRPr lang="en-US" dirty="0"/>
          </a:p>
          <a:p>
            <a:pPr lvl="2"/>
            <a:r>
              <a:rPr lang="en-US" sz="2400" dirty="0"/>
              <a:t>They should be established with </a:t>
            </a:r>
            <a:r>
              <a:rPr lang="en-US" sz="2400" u="sng" dirty="0"/>
              <a:t>the input</a:t>
            </a:r>
            <a:r>
              <a:rPr lang="en-US" sz="2400" dirty="0"/>
              <a:t> of the deacons and the congregation.</a:t>
            </a:r>
            <a:endParaRPr lang="en-US" dirty="0"/>
          </a:p>
          <a:p>
            <a:pPr lvl="2"/>
            <a:r>
              <a:rPr lang="en-US" sz="2400" dirty="0"/>
              <a:t>They must be subject to methods and timetables by which they will be accomplished.</a:t>
            </a:r>
            <a:endParaRPr lang="en-US" sz="6600" dirty="0"/>
          </a:p>
          <a:p>
            <a:pPr lvl="1">
              <a:buAutoNum type="alphaLcPeriod" startAt="4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235623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Indispensable Qualities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7.  Today’s Leaders Are </a:t>
            </a:r>
            <a:r>
              <a:rPr lang="en-US" u="sng" dirty="0"/>
              <a:t>Optimistic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There is no such thing as a </a:t>
            </a:r>
            <a:r>
              <a:rPr lang="en-US" u="sng" dirty="0"/>
              <a:t>negative leader</a:t>
            </a:r>
            <a:r>
              <a:rPr lang="en-US" dirty="0"/>
              <a:t>; they are mutually exclusive.</a:t>
            </a:r>
            <a:endParaRPr lang="en-US" sz="1800" dirty="0"/>
          </a:p>
          <a:p>
            <a:pPr lvl="1"/>
            <a:r>
              <a:rPr lang="en-US" dirty="0"/>
              <a:t>Some Biblical examples of optimism:</a:t>
            </a:r>
            <a:endParaRPr lang="en-US" sz="2000" dirty="0"/>
          </a:p>
          <a:p>
            <a:pPr lvl="2"/>
            <a:r>
              <a:rPr lang="en-US" u="sng" dirty="0"/>
              <a:t>Jesus</a:t>
            </a:r>
            <a:endParaRPr lang="en-US" sz="1800" u="sng" dirty="0"/>
          </a:p>
          <a:p>
            <a:pPr lvl="2"/>
            <a:r>
              <a:rPr lang="en-US" u="sng" dirty="0"/>
              <a:t>Paul</a:t>
            </a:r>
            <a:endParaRPr lang="en-US" sz="1800" u="sng" dirty="0"/>
          </a:p>
          <a:p>
            <a:pPr lvl="2"/>
            <a:r>
              <a:rPr lang="en-US" u="sng" dirty="0"/>
              <a:t>Joshua and Caleb</a:t>
            </a:r>
            <a:endParaRPr lang="en-US" sz="1800" u="sng" dirty="0"/>
          </a:p>
          <a:p>
            <a:pPr lvl="1"/>
            <a:r>
              <a:rPr lang="en-US" dirty="0"/>
              <a:t>Indeed, leaders today must be optimistic.</a:t>
            </a:r>
            <a:endParaRPr lang="en-US" sz="2000" dirty="0"/>
          </a:p>
          <a:p>
            <a:pPr lvl="2"/>
            <a:r>
              <a:rPr lang="en-US" dirty="0"/>
              <a:t>This is not wild abandonment; but, confidence, a strong faith and a reliance on God (Gen. 18:14), the local church and oneself (Phil. 4:13).</a:t>
            </a:r>
            <a:endParaRPr lang="en-US" sz="1800" dirty="0"/>
          </a:p>
          <a:p>
            <a:pPr lvl="2"/>
            <a:r>
              <a:rPr lang="en-US" dirty="0"/>
              <a:t>God has not given us, “the spirit of timidity” (2 Tim. 1:7, NASB).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810967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922</Words>
  <Application>Microsoft Office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Lesson 4: Indispensable Qualities for Today’s Leaders (Part 1)</vt:lpstr>
      <vt:lpstr>Indispensable Qualities for Today’s Leaders</vt:lpstr>
      <vt:lpstr>Indispensable Qualities for Today’s Leaders</vt:lpstr>
      <vt:lpstr>Indispensable Qualities for Today’s Leaders</vt:lpstr>
      <vt:lpstr>Indispensable Qualities for Today’s Leaders</vt:lpstr>
      <vt:lpstr>Indispensable Qualities for Today’s Leaders</vt:lpstr>
      <vt:lpstr>Indispensable Qualities for Today’s Leaders</vt:lpstr>
      <vt:lpstr>Indispensable Qualities for Today’s Leaders</vt:lpstr>
      <vt:lpstr>Indispensable Qualities for Today’s Leaders</vt:lpstr>
      <vt:lpstr>Indispensable Qualities for Today’s Leaders</vt:lpstr>
      <vt:lpstr>Indispensable Qualities for Today’s Leaders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1: Biblical Role Models for Today’s Leaders (Part 1)</dc:title>
  <dc:creator>David Sproule</dc:creator>
  <cp:lastModifiedBy>David Sproule</cp:lastModifiedBy>
  <cp:revision>4</cp:revision>
  <dcterms:created xsi:type="dcterms:W3CDTF">2023-06-25T19:30:37Z</dcterms:created>
  <dcterms:modified xsi:type="dcterms:W3CDTF">2023-08-14T01:32:43Z</dcterms:modified>
</cp:coreProperties>
</file>