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6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450B"/>
    <a:srgbClr val="893709"/>
    <a:srgbClr val="A72D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7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Sproule" userId="c8dad340-932d-4df5-ab3a-be7029586225" providerId="ADAL" clId="{64195E13-ED59-4955-A90B-AF2A2AA500E7}"/>
    <pc:docChg chg="custSel addSld delSld modSld sldOrd">
      <pc:chgData name="David Sproule" userId="c8dad340-932d-4df5-ab3a-be7029586225" providerId="ADAL" clId="{64195E13-ED59-4955-A90B-AF2A2AA500E7}" dt="2023-08-26T23:47:04.665" v="111"/>
      <pc:docMkLst>
        <pc:docMk/>
      </pc:docMkLst>
      <pc:sldChg chg="modSp mod">
        <pc:chgData name="David Sproule" userId="c8dad340-932d-4df5-ab3a-be7029586225" providerId="ADAL" clId="{64195E13-ED59-4955-A90B-AF2A2AA500E7}" dt="2023-08-26T23:36:15.644" v="1"/>
        <pc:sldMkLst>
          <pc:docMk/>
          <pc:sldMk cId="839501631" sldId="256"/>
        </pc:sldMkLst>
        <pc:spChg chg="mod">
          <ac:chgData name="David Sproule" userId="c8dad340-932d-4df5-ab3a-be7029586225" providerId="ADAL" clId="{64195E13-ED59-4955-A90B-AF2A2AA500E7}" dt="2023-08-26T23:36:15.644" v="1"/>
          <ac:spMkLst>
            <pc:docMk/>
            <pc:sldMk cId="839501631" sldId="256"/>
            <ac:spMk id="2" creationId="{89C1CA97-E4A6-FCA5-7C5A-237577017A9E}"/>
          </ac:spMkLst>
        </pc:spChg>
      </pc:sldChg>
      <pc:sldChg chg="modSp mod modAnim">
        <pc:chgData name="David Sproule" userId="c8dad340-932d-4df5-ab3a-be7029586225" providerId="ADAL" clId="{64195E13-ED59-4955-A90B-AF2A2AA500E7}" dt="2023-08-26T23:44:30.778" v="87"/>
        <pc:sldMkLst>
          <pc:docMk/>
          <pc:sldMk cId="3614113530" sldId="257"/>
        </pc:sldMkLst>
        <pc:spChg chg="mod">
          <ac:chgData name="David Sproule" userId="c8dad340-932d-4df5-ab3a-be7029586225" providerId="ADAL" clId="{64195E13-ED59-4955-A90B-AF2A2AA500E7}" dt="2023-08-26T23:36:28.142" v="3" actId="20577"/>
          <ac:spMkLst>
            <pc:docMk/>
            <pc:sldMk cId="3614113530" sldId="257"/>
            <ac:spMk id="2" creationId="{D353539A-FB88-35E4-A099-62701F154CFA}"/>
          </ac:spMkLst>
        </pc:spChg>
        <pc:spChg chg="mod">
          <ac:chgData name="David Sproule" userId="c8dad340-932d-4df5-ab3a-be7029586225" providerId="ADAL" clId="{64195E13-ED59-4955-A90B-AF2A2AA500E7}" dt="2023-08-26T23:39:35.283" v="32" actId="115"/>
          <ac:spMkLst>
            <pc:docMk/>
            <pc:sldMk cId="3614113530" sldId="257"/>
            <ac:spMk id="3" creationId="{0CAF674A-D9D8-8295-02DB-BA63870D8C77}"/>
          </ac:spMkLst>
        </pc:spChg>
      </pc:sldChg>
      <pc:sldChg chg="modSp mod modAnim">
        <pc:chgData name="David Sproule" userId="c8dad340-932d-4df5-ab3a-be7029586225" providerId="ADAL" clId="{64195E13-ED59-4955-A90B-AF2A2AA500E7}" dt="2023-08-26T23:38:44.420" v="25"/>
        <pc:sldMkLst>
          <pc:docMk/>
          <pc:sldMk cId="3080452997" sldId="260"/>
        </pc:sldMkLst>
        <pc:spChg chg="mod">
          <ac:chgData name="David Sproule" userId="c8dad340-932d-4df5-ab3a-be7029586225" providerId="ADAL" clId="{64195E13-ED59-4955-A90B-AF2A2AA500E7}" dt="2023-08-26T23:38:44.420" v="25"/>
          <ac:spMkLst>
            <pc:docMk/>
            <pc:sldMk cId="3080452997" sldId="260"/>
            <ac:spMk id="2" creationId="{D353539A-FB88-35E4-A099-62701F154CFA}"/>
          </ac:spMkLst>
        </pc:spChg>
        <pc:spChg chg="mod">
          <ac:chgData name="David Sproule" userId="c8dad340-932d-4df5-ab3a-be7029586225" providerId="ADAL" clId="{64195E13-ED59-4955-A90B-AF2A2AA500E7}" dt="2023-08-26T23:38:35.065" v="24" actId="20577"/>
          <ac:spMkLst>
            <pc:docMk/>
            <pc:sldMk cId="3080452997" sldId="260"/>
            <ac:spMk id="5" creationId="{EF268A04-2D7B-DB26-B2E0-E5D3D38E20F0}"/>
          </ac:spMkLst>
        </pc:spChg>
      </pc:sldChg>
      <pc:sldChg chg="del">
        <pc:chgData name="David Sproule" userId="c8dad340-932d-4df5-ab3a-be7029586225" providerId="ADAL" clId="{64195E13-ED59-4955-A90B-AF2A2AA500E7}" dt="2023-08-26T23:36:47.821" v="4" actId="47"/>
        <pc:sldMkLst>
          <pc:docMk/>
          <pc:sldMk cId="1878166968" sldId="261"/>
        </pc:sldMkLst>
      </pc:sldChg>
      <pc:sldChg chg="modSp add modAnim">
        <pc:chgData name="David Sproule" userId="c8dad340-932d-4df5-ab3a-be7029586225" providerId="ADAL" clId="{64195E13-ED59-4955-A90B-AF2A2AA500E7}" dt="2023-08-26T23:44:47.648" v="89"/>
        <pc:sldMkLst>
          <pc:docMk/>
          <pc:sldMk cId="3965647468" sldId="261"/>
        </pc:sldMkLst>
        <pc:spChg chg="mod">
          <ac:chgData name="David Sproule" userId="c8dad340-932d-4df5-ab3a-be7029586225" providerId="ADAL" clId="{64195E13-ED59-4955-A90B-AF2A2AA500E7}" dt="2023-08-26T23:40:02.313" v="37" actId="115"/>
          <ac:spMkLst>
            <pc:docMk/>
            <pc:sldMk cId="3965647468" sldId="261"/>
            <ac:spMk id="3" creationId="{0CAF674A-D9D8-8295-02DB-BA63870D8C77}"/>
          </ac:spMkLst>
        </pc:spChg>
      </pc:sldChg>
      <pc:sldChg chg="modSp add modAnim">
        <pc:chgData name="David Sproule" userId="c8dad340-932d-4df5-ab3a-be7029586225" providerId="ADAL" clId="{64195E13-ED59-4955-A90B-AF2A2AA500E7}" dt="2023-08-26T23:45:24.175" v="92"/>
        <pc:sldMkLst>
          <pc:docMk/>
          <pc:sldMk cId="4054375429" sldId="262"/>
        </pc:sldMkLst>
        <pc:spChg chg="mod">
          <ac:chgData name="David Sproule" userId="c8dad340-932d-4df5-ab3a-be7029586225" providerId="ADAL" clId="{64195E13-ED59-4955-A90B-AF2A2AA500E7}" dt="2023-08-26T23:40:40.272" v="45" actId="115"/>
          <ac:spMkLst>
            <pc:docMk/>
            <pc:sldMk cId="4054375429" sldId="262"/>
            <ac:spMk id="3" creationId="{0CAF674A-D9D8-8295-02DB-BA63870D8C77}"/>
          </ac:spMkLst>
        </pc:spChg>
      </pc:sldChg>
      <pc:sldChg chg="del">
        <pc:chgData name="David Sproule" userId="c8dad340-932d-4df5-ab3a-be7029586225" providerId="ADAL" clId="{64195E13-ED59-4955-A90B-AF2A2AA500E7}" dt="2023-08-26T23:36:47.821" v="4" actId="47"/>
        <pc:sldMkLst>
          <pc:docMk/>
          <pc:sldMk cId="3049488389" sldId="263"/>
        </pc:sldMkLst>
      </pc:sldChg>
      <pc:sldChg chg="modSp add modAnim">
        <pc:chgData name="David Sproule" userId="c8dad340-932d-4df5-ab3a-be7029586225" providerId="ADAL" clId="{64195E13-ED59-4955-A90B-AF2A2AA500E7}" dt="2023-08-26T23:45:49.255" v="96"/>
        <pc:sldMkLst>
          <pc:docMk/>
          <pc:sldMk cId="3721274415" sldId="263"/>
        </pc:sldMkLst>
        <pc:spChg chg="mod">
          <ac:chgData name="David Sproule" userId="c8dad340-932d-4df5-ab3a-be7029586225" providerId="ADAL" clId="{64195E13-ED59-4955-A90B-AF2A2AA500E7}" dt="2023-08-26T23:41:13.224" v="53" actId="115"/>
          <ac:spMkLst>
            <pc:docMk/>
            <pc:sldMk cId="3721274415" sldId="263"/>
            <ac:spMk id="3" creationId="{0CAF674A-D9D8-8295-02DB-BA63870D8C77}"/>
          </ac:spMkLst>
        </pc:spChg>
      </pc:sldChg>
      <pc:sldChg chg="del">
        <pc:chgData name="David Sproule" userId="c8dad340-932d-4df5-ab3a-be7029586225" providerId="ADAL" clId="{64195E13-ED59-4955-A90B-AF2A2AA500E7}" dt="2023-08-26T23:36:47.821" v="4" actId="47"/>
        <pc:sldMkLst>
          <pc:docMk/>
          <pc:sldMk cId="2719884617" sldId="264"/>
        </pc:sldMkLst>
      </pc:sldChg>
      <pc:sldChg chg="modSp add mod modAnim">
        <pc:chgData name="David Sproule" userId="c8dad340-932d-4df5-ab3a-be7029586225" providerId="ADAL" clId="{64195E13-ED59-4955-A90B-AF2A2AA500E7}" dt="2023-08-26T23:46:36.022" v="106"/>
        <pc:sldMkLst>
          <pc:docMk/>
          <pc:sldMk cId="3322102311" sldId="264"/>
        </pc:sldMkLst>
        <pc:spChg chg="mod">
          <ac:chgData name="David Sproule" userId="c8dad340-932d-4df5-ab3a-be7029586225" providerId="ADAL" clId="{64195E13-ED59-4955-A90B-AF2A2AA500E7}" dt="2023-08-26T23:46:14.046" v="104" actId="20577"/>
          <ac:spMkLst>
            <pc:docMk/>
            <pc:sldMk cId="3322102311" sldId="264"/>
            <ac:spMk id="3" creationId="{0CAF674A-D9D8-8295-02DB-BA63870D8C77}"/>
          </ac:spMkLst>
        </pc:spChg>
      </pc:sldChg>
      <pc:sldChg chg="modSp add del modAnim">
        <pc:chgData name="David Sproule" userId="c8dad340-932d-4df5-ab3a-be7029586225" providerId="ADAL" clId="{64195E13-ED59-4955-A90B-AF2A2AA500E7}" dt="2023-08-26T23:43:20.009" v="78" actId="2696"/>
        <pc:sldMkLst>
          <pc:docMk/>
          <pc:sldMk cId="2372876011" sldId="265"/>
        </pc:sldMkLst>
        <pc:spChg chg="mod">
          <ac:chgData name="David Sproule" userId="c8dad340-932d-4df5-ab3a-be7029586225" providerId="ADAL" clId="{64195E13-ED59-4955-A90B-AF2A2AA500E7}" dt="2023-08-26T23:42:11.220" v="63" actId="6549"/>
          <ac:spMkLst>
            <pc:docMk/>
            <pc:sldMk cId="2372876011" sldId="265"/>
            <ac:spMk id="3" creationId="{0CAF674A-D9D8-8295-02DB-BA63870D8C77}"/>
          </ac:spMkLst>
        </pc:spChg>
      </pc:sldChg>
      <pc:sldChg chg="modSp add ord modAnim">
        <pc:chgData name="David Sproule" userId="c8dad340-932d-4df5-ab3a-be7029586225" providerId="ADAL" clId="{64195E13-ED59-4955-A90B-AF2A2AA500E7}" dt="2023-08-26T23:47:04.665" v="111"/>
        <pc:sldMkLst>
          <pc:docMk/>
          <pc:sldMk cId="2998950152" sldId="266"/>
        </pc:sldMkLst>
        <pc:spChg chg="mod">
          <ac:chgData name="David Sproule" userId="c8dad340-932d-4df5-ab3a-be7029586225" providerId="ADAL" clId="{64195E13-ED59-4955-A90B-AF2A2AA500E7}" dt="2023-08-26T23:46:43.202" v="107" actId="6549"/>
          <ac:spMkLst>
            <pc:docMk/>
            <pc:sldMk cId="2998950152" sldId="266"/>
            <ac:spMk id="3" creationId="{0CAF674A-D9D8-8295-02DB-BA63870D8C77}"/>
          </ac:spMkLst>
        </pc:spChg>
      </pc:sldChg>
      <pc:sldChg chg="del">
        <pc:chgData name="David Sproule" userId="c8dad340-932d-4df5-ab3a-be7029586225" providerId="ADAL" clId="{64195E13-ED59-4955-A90B-AF2A2AA500E7}" dt="2023-08-26T23:36:47.821" v="4" actId="47"/>
        <pc:sldMkLst>
          <pc:docMk/>
          <pc:sldMk cId="3000314704" sldId="266"/>
        </pc:sldMkLst>
      </pc:sldChg>
      <pc:sldChg chg="del">
        <pc:chgData name="David Sproule" userId="c8dad340-932d-4df5-ab3a-be7029586225" providerId="ADAL" clId="{64195E13-ED59-4955-A90B-AF2A2AA500E7}" dt="2023-08-26T23:36:47.821" v="4" actId="47"/>
        <pc:sldMkLst>
          <pc:docMk/>
          <pc:sldMk cId="2815138277" sldId="267"/>
        </pc:sldMkLst>
      </pc:sldChg>
      <pc:sldChg chg="del">
        <pc:chgData name="David Sproule" userId="c8dad340-932d-4df5-ab3a-be7029586225" providerId="ADAL" clId="{64195E13-ED59-4955-A90B-AF2A2AA500E7}" dt="2023-08-26T23:36:47.821" v="4" actId="47"/>
        <pc:sldMkLst>
          <pc:docMk/>
          <pc:sldMk cId="1323562396" sldId="268"/>
        </pc:sldMkLst>
      </pc:sldChg>
      <pc:sldChg chg="del">
        <pc:chgData name="David Sproule" userId="c8dad340-932d-4df5-ab3a-be7029586225" providerId="ADAL" clId="{64195E13-ED59-4955-A90B-AF2A2AA500E7}" dt="2023-08-26T23:36:47.821" v="4" actId="47"/>
        <pc:sldMkLst>
          <pc:docMk/>
          <pc:sldMk cId="1181096708" sldId="269"/>
        </pc:sldMkLst>
      </pc:sldChg>
      <pc:sldChg chg="del">
        <pc:chgData name="David Sproule" userId="c8dad340-932d-4df5-ab3a-be7029586225" providerId="ADAL" clId="{64195E13-ED59-4955-A90B-AF2A2AA500E7}" dt="2023-08-26T23:36:47.821" v="4" actId="47"/>
        <pc:sldMkLst>
          <pc:docMk/>
          <pc:sldMk cId="120123094" sldId="2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silhouette of a person and sheep&#10;&#10;Description automatically generated with low confidence">
            <a:extLst>
              <a:ext uri="{FF2B5EF4-FFF2-40B4-BE49-F238E27FC236}">
                <a16:creationId xmlns:a16="http://schemas.microsoft.com/office/drawing/2014/main" id="{C14731D3-B99E-591E-3539-3EA153F1F3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3BD7CD5-3234-20C8-DF23-2553635DE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854" y="5892071"/>
            <a:ext cx="9630032" cy="830005"/>
          </a:xfrm>
        </p:spPr>
        <p:txBody>
          <a:bodyPr anchor="t" anchorCtr="0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41084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03728-F503-CA18-6F8B-CD84A920F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EAA521-6B61-E424-99BA-F6192B7A53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79213-D11A-B502-6AC4-AD16A165B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DA554-D091-1EBE-EB36-C54CC33CB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2C0445-D40D-D058-F89C-45F477B57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55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D3B0DB-98A3-174B-57C0-227D9B1D8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DDCFD0-DDBE-6BDA-5F92-613E62A7A8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A986B-44DD-A2DA-4023-A02519235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58816-3D6B-B3FE-E751-01B852D87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DF8D1-3787-A3DE-6691-9DD588E0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9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picture containing text, screenshot, mammal, silhouette&#10;&#10;Description automatically generated">
            <a:extLst>
              <a:ext uri="{FF2B5EF4-FFF2-40B4-BE49-F238E27FC236}">
                <a16:creationId xmlns:a16="http://schemas.microsoft.com/office/drawing/2014/main" id="{C2827F6D-4026-734B-92A0-2C4492A1D6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D54D40D-C58E-0940-FC7A-D22DA8A57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373" y="700575"/>
            <a:ext cx="11681254" cy="601362"/>
          </a:xfrm>
          <a:solidFill>
            <a:srgbClr val="AD450B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F77DE-B66E-2921-6F88-AE39E97F5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401417"/>
            <a:ext cx="11810731" cy="5456583"/>
          </a:xfrm>
        </p:spPr>
        <p:txBody>
          <a:bodyPr/>
          <a:lstStyle>
            <a:lvl1pPr marL="396875" indent="-396875">
              <a:buFont typeface="+mj-lt"/>
              <a:buAutoNum type="arabicPeriod"/>
              <a:defRPr b="1">
                <a:effectLst>
                  <a:glow rad="63500">
                    <a:schemeClr val="bg1"/>
                  </a:glow>
                </a:effectLst>
              </a:defRPr>
            </a:lvl1pPr>
            <a:lvl2pPr marL="804863" indent="-407988">
              <a:buFont typeface="+mj-lt"/>
              <a:buAutoNum type="alphaLcPeriod"/>
              <a:defRPr b="1">
                <a:effectLst>
                  <a:glow rad="63500">
                    <a:schemeClr val="bg1"/>
                  </a:glow>
                </a:effectLst>
              </a:defRPr>
            </a:lvl2pPr>
            <a:lvl3pPr marL="1262063" indent="-457200">
              <a:buFont typeface="+mj-lt"/>
              <a:buAutoNum type="romanLcPeriod"/>
              <a:defRPr b="1">
                <a:effectLst>
                  <a:glow rad="63500">
                    <a:schemeClr val="bg1"/>
                  </a:glow>
                </a:effectLst>
              </a:defRPr>
            </a:lvl3pPr>
            <a:lvl4pPr>
              <a:defRPr b="1">
                <a:effectLst>
                  <a:glow rad="63500">
                    <a:schemeClr val="bg1"/>
                  </a:glow>
                </a:effectLst>
              </a:defRPr>
            </a:lvl4pPr>
            <a:lvl5pPr>
              <a:defRPr b="1">
                <a:effectLst>
                  <a:glow rad="63500">
                    <a:schemeClr val="bg1"/>
                  </a:glow>
                </a:effectLst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20437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CF9BB-F9F5-328B-1703-72D7875B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314D39-59F3-44D6-7232-57AA26DED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FABE1-A2F3-D6AB-3D67-C5BF9DBAE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829B6-2BAD-15D0-7125-EB30F888F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49972-030E-4B44-8DD1-BECD405F8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755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C5793-ACF0-5912-D562-5F049400B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A8A9E-B115-8950-F6B1-F215187FFF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9D5372-1488-B801-D249-920EECC046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1D4829-384A-8244-BC5B-EC699C1BB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E13588-F651-0F37-0CFB-F6ABC4EA2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71DC1-F2B3-E3FF-C945-4E12DD7EC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30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06B1D-13BB-EA34-6E07-610205BBB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D35EB4-542A-6260-A575-5EA0CA276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EFA8D5-CA11-BE8B-2608-2E61E8732E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65C326-3546-5B2B-B936-A07A947547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9724C4-5E14-03CB-3687-F3F7092187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450143-62D7-AF9B-0040-9F347CBF8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8/26/2023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C01D39-98D3-9B83-7B9C-A367CFB1F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2C9F75-B047-9CCA-386E-7302BEC66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438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B9EBE-6496-7D8C-EDED-3EF4823B7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6FE9FB-1814-D78C-98ED-2BB308D50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8/26/2023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2E3368-5742-F564-480D-02A13D98E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21FD3C-5B9D-DF75-9BB9-035084E66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32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4D3C8F-3AB6-BB20-7B6C-947448A47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8/26/2023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7A1BA3-EC0A-5EDF-D08E-946748703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F2196D-DA6D-FB34-90A2-2E4501DA4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81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FC81B-4E75-2029-ACBA-9AC2C91BC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C15D9-71FC-17D5-541E-2F7EE1253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E1D9FD-9494-0CB0-5C9D-0A91B3786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D844C9-A257-0F41-AE06-32266DBCC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51EFB-C8B2-5CC7-D6DD-0973D9CAE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FA79AA-8A07-CE15-919F-77444AD5B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017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77F6C-E77B-35D1-6828-F8B3D5916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505BC3-2B75-6266-DC6D-687AADF998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8D4906-8092-CA30-759E-3F8FFC9C00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15FB3-9D90-1305-7E9D-AA19C2BD6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E6F-1179-4A18-837E-A04DA3872D1D}" type="datetimeFigureOut">
              <a:rPr lang="en-US" smtClean="0"/>
              <a:t>8/26/2023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CB9924-4765-93D7-A524-76C32B674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011B6-AA39-8090-0F19-BFF07E69A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370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94ACD5-DBF9-F48C-3A42-0F2170E80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264C16-23D8-6A6D-DD1E-B43941B2C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A02E5-84F5-AF1C-2245-C828BAA657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B1E6F-1179-4A18-837E-A04DA3872D1D}" type="datetimeFigureOut">
              <a:rPr lang="en-US" smtClean="0"/>
              <a:t>8/26/2023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ED895-4487-F26F-C662-0C8F414EF6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FF073-4473-99B0-6ABC-8620F2E9D7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B6DF6-61A6-486E-9126-15C4DE77F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33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1CA97-E4A6-FCA5-7C5A-237577017A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549" y="5714998"/>
            <a:ext cx="9630032" cy="10137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800" u="sng" dirty="0"/>
              <a:t>Lesson 6</a:t>
            </a:r>
            <a:r>
              <a:rPr lang="en-US" sz="2800" dirty="0"/>
              <a:t>:</a:t>
            </a:r>
            <a:br>
              <a:rPr lang="en-US" sz="2800" dirty="0"/>
            </a:br>
            <a:r>
              <a:rPr lang="en-US" dirty="0"/>
              <a:t>Practical Points for Today’s Leaders (Part 1)</a:t>
            </a:r>
          </a:p>
        </p:txBody>
      </p:sp>
    </p:spTree>
    <p:extLst>
      <p:ext uri="{BB962C8B-B14F-4D97-AF65-F5344CB8AC3E}">
        <p14:creationId xmlns:p14="http://schemas.microsoft.com/office/powerpoint/2010/main" val="83950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Practical Points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/>
              <a:t>1. Understand the Biblical Concept of Eldership </a:t>
            </a:r>
            <a:r>
              <a:rPr lang="en-US" u="sng" dirty="0"/>
              <a:t>Authority</a:t>
            </a:r>
            <a:r>
              <a:rPr lang="en-US" dirty="0"/>
              <a:t>.</a:t>
            </a:r>
            <a:endParaRPr lang="en-US" sz="2000" dirty="0"/>
          </a:p>
          <a:p>
            <a:pPr lvl="1"/>
            <a:r>
              <a:rPr lang="en-US" dirty="0"/>
              <a:t>Elders must understand that authority is in the </a:t>
            </a:r>
            <a:r>
              <a:rPr lang="en-US" u="sng" dirty="0"/>
              <a:t>eldership</a:t>
            </a:r>
            <a:r>
              <a:rPr lang="en-US" dirty="0"/>
              <a:t> and not in any given </a:t>
            </a:r>
            <a:r>
              <a:rPr lang="en-US" u="sng" dirty="0"/>
              <a:t>elder</a:t>
            </a:r>
            <a:r>
              <a:rPr lang="en-US" dirty="0"/>
              <a:t>.</a:t>
            </a:r>
            <a:endParaRPr lang="en-US" sz="2000" dirty="0"/>
          </a:p>
          <a:p>
            <a:pPr lvl="2"/>
            <a:r>
              <a:rPr lang="en-US" dirty="0"/>
              <a:t>The Scriptures teach that there is authority in the eldership. </a:t>
            </a:r>
            <a:endParaRPr lang="en-US" sz="1800" dirty="0"/>
          </a:p>
          <a:p>
            <a:pPr lvl="2"/>
            <a:r>
              <a:rPr lang="en-US" dirty="0"/>
              <a:t>Individual elders are </a:t>
            </a:r>
            <a:r>
              <a:rPr lang="en-US" u="sng" dirty="0"/>
              <a:t>under</a:t>
            </a:r>
            <a:r>
              <a:rPr lang="en-US" dirty="0"/>
              <a:t> the oversight of the eldership.</a:t>
            </a:r>
            <a:endParaRPr lang="en-US" sz="1800" dirty="0"/>
          </a:p>
          <a:p>
            <a:pPr lvl="1"/>
            <a:r>
              <a:rPr lang="en-US" dirty="0"/>
              <a:t>Elders exercise their authority in the realm of </a:t>
            </a:r>
            <a:r>
              <a:rPr lang="en-US" u="sng" dirty="0"/>
              <a:t>expediency</a:t>
            </a:r>
            <a:r>
              <a:rPr lang="en-US" dirty="0"/>
              <a:t>.</a:t>
            </a:r>
            <a:endParaRPr lang="en-US" sz="2000" dirty="0"/>
          </a:p>
          <a:p>
            <a:pPr lvl="2"/>
            <a:r>
              <a:rPr lang="en-US" dirty="0"/>
              <a:t>Every authorized action has an expedient attachment.</a:t>
            </a:r>
            <a:endParaRPr lang="en-US" sz="1800" dirty="0"/>
          </a:p>
          <a:p>
            <a:pPr lvl="2">
              <a:buNone/>
            </a:pPr>
            <a:r>
              <a:rPr lang="en-US" dirty="0"/>
              <a:t>iv.	Remember: the authority of an eldership does not extend to binding and loosing in the area of revelation.</a:t>
            </a:r>
            <a:endParaRPr lang="en-US" sz="1800" dirty="0"/>
          </a:p>
          <a:p>
            <a:pPr lvl="1"/>
            <a:r>
              <a:rPr lang="en-US" dirty="0"/>
              <a:t>Elders will exercise their authority in the realm of expediency with </a:t>
            </a:r>
            <a:r>
              <a:rPr lang="en-US" u="sng" dirty="0"/>
              <a:t>wise judgment</a:t>
            </a:r>
            <a:r>
              <a:rPr lang="en-US" dirty="0"/>
              <a:t>.  </a:t>
            </a:r>
            <a:endParaRPr lang="en-US" sz="2000" dirty="0"/>
          </a:p>
          <a:p>
            <a:pPr lvl="2"/>
            <a:r>
              <a:rPr lang="en-US" dirty="0"/>
              <a:t>Wise elders seek congregational input.</a:t>
            </a:r>
            <a:endParaRPr lang="en-US" sz="1800" dirty="0"/>
          </a:p>
          <a:p>
            <a:pPr lvl="2"/>
            <a:r>
              <a:rPr lang="en-US" dirty="0"/>
              <a:t>Then, decisions are made.</a:t>
            </a:r>
            <a:endParaRPr lang="en-US" sz="1800" dirty="0"/>
          </a:p>
          <a:p>
            <a:pPr lvl="1"/>
            <a:r>
              <a:rPr lang="en-US" dirty="0"/>
              <a:t>Elders must never </a:t>
            </a:r>
            <a:r>
              <a:rPr lang="en-US" u="sng" dirty="0"/>
              <a:t>abuse</a:t>
            </a:r>
            <a:r>
              <a:rPr lang="en-US" dirty="0"/>
              <a:t> their authority.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1411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Practical Points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/>
              <a:t>2. Take Your Leadership Role </a:t>
            </a:r>
            <a:r>
              <a:rPr lang="en-US" u="sng" dirty="0"/>
              <a:t>Seriously</a:t>
            </a:r>
            <a:r>
              <a:rPr lang="en-US" dirty="0"/>
              <a:t>.</a:t>
            </a:r>
            <a:endParaRPr lang="en-US" sz="2000" dirty="0"/>
          </a:p>
          <a:p>
            <a:pPr lvl="1"/>
            <a:r>
              <a:rPr lang="en-US" dirty="0"/>
              <a:t>Elders fill a </a:t>
            </a:r>
            <a:r>
              <a:rPr lang="en-US" u="sng" dirty="0"/>
              <a:t>divinely</a:t>
            </a:r>
            <a:r>
              <a:rPr lang="en-US" dirty="0"/>
              <a:t> ordained capacity.</a:t>
            </a:r>
            <a:endParaRPr lang="en-US" sz="2000" dirty="0"/>
          </a:p>
          <a:p>
            <a:pPr lvl="2"/>
            <a:r>
              <a:rPr lang="en-US" dirty="0"/>
              <a:t>What dignity and respect this gives the capacity!</a:t>
            </a:r>
            <a:endParaRPr lang="en-US" sz="1800" dirty="0"/>
          </a:p>
          <a:p>
            <a:pPr lvl="1"/>
            <a:r>
              <a:rPr lang="en-US" dirty="0"/>
              <a:t>Elders fill a </a:t>
            </a:r>
            <a:r>
              <a:rPr lang="en-US" u="sng" dirty="0"/>
              <a:t>very vital</a:t>
            </a:r>
            <a:r>
              <a:rPr lang="en-US" dirty="0"/>
              <a:t> role as leaders.</a:t>
            </a:r>
            <a:endParaRPr lang="en-US" sz="2000" dirty="0"/>
          </a:p>
          <a:p>
            <a:pPr lvl="2"/>
            <a:r>
              <a:rPr lang="en-US" dirty="0"/>
              <a:t>When there was no leader/judge, “the children of Israel did evil in the sight of the Lord” (Judg. 6:1; cf. 2:6-11).</a:t>
            </a:r>
            <a:endParaRPr lang="en-US" sz="1800" dirty="0"/>
          </a:p>
          <a:p>
            <a:pPr lvl="2"/>
            <a:r>
              <a:rPr lang="en-US" dirty="0"/>
              <a:t>“Because there was no shepherd,” the sheep were scattered in Ezekiel’s time (Ezek. 34:5).</a:t>
            </a:r>
            <a:endParaRPr lang="en-US" sz="1800" dirty="0"/>
          </a:p>
          <a:p>
            <a:pPr lvl="2"/>
            <a:r>
              <a:rPr lang="en-US" dirty="0"/>
              <a:t>Study the role of the kings.  When Israel had a righteous king, the people followed God.  When Israel had a wicked king, the people rebelled.  Why?  Leadership!</a:t>
            </a:r>
            <a:endParaRPr lang="en-US" sz="1800" dirty="0"/>
          </a:p>
          <a:p>
            <a:pPr lvl="1"/>
            <a:r>
              <a:rPr lang="en-US" dirty="0"/>
              <a:t>Elders fill a </a:t>
            </a:r>
            <a:r>
              <a:rPr lang="en-US" u="sng" dirty="0"/>
              <a:t>very sobering</a:t>
            </a:r>
            <a:r>
              <a:rPr lang="en-US" dirty="0"/>
              <a:t> capacity.</a:t>
            </a:r>
            <a:endParaRPr lang="en-US" sz="2000" dirty="0"/>
          </a:p>
          <a:p>
            <a:pPr lvl="1"/>
            <a:r>
              <a:rPr lang="en-US" dirty="0"/>
              <a:t>Elders fill a capacity to which is attached “</a:t>
            </a:r>
            <a:r>
              <a:rPr lang="en-US" u="sng" dirty="0"/>
              <a:t>a stricter judgment</a:t>
            </a:r>
            <a:r>
              <a:rPr lang="en-US" dirty="0"/>
              <a:t>” (Jas. 3:1; “a more severe standard” or a “special strictness”).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65647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Practical Points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/>
          </a:bodyPr>
          <a:lstStyle/>
          <a:p>
            <a:pPr lvl="0">
              <a:spcBef>
                <a:spcPts val="200"/>
              </a:spcBef>
              <a:buNone/>
            </a:pPr>
            <a:r>
              <a:rPr lang="en-US" dirty="0"/>
              <a:t>3. </a:t>
            </a:r>
            <a:r>
              <a:rPr lang="en-US" u="sng" dirty="0"/>
              <a:t>Fulfill</a:t>
            </a:r>
            <a:r>
              <a:rPr lang="en-US" dirty="0"/>
              <a:t> Your Ministry.</a:t>
            </a:r>
            <a:endParaRPr lang="en-US" sz="2000" dirty="0"/>
          </a:p>
          <a:p>
            <a:pPr lvl="1">
              <a:spcBef>
                <a:spcPts val="200"/>
              </a:spcBef>
            </a:pPr>
            <a:r>
              <a:rPr lang="en-US" dirty="0"/>
              <a:t>Elders have a “</a:t>
            </a:r>
            <a:r>
              <a:rPr lang="en-US" u="sng" dirty="0"/>
              <a:t>feeding</a:t>
            </a:r>
            <a:r>
              <a:rPr lang="en-US" dirty="0"/>
              <a:t>” ministry.</a:t>
            </a:r>
            <a:endParaRPr lang="en-US" sz="2000" dirty="0"/>
          </a:p>
          <a:p>
            <a:pPr lvl="2">
              <a:spcBef>
                <a:spcPts val="200"/>
              </a:spcBef>
            </a:pPr>
            <a:r>
              <a:rPr lang="en-US" dirty="0"/>
              <a:t>The diet must be watched.  No church is any stronger than its diet.</a:t>
            </a:r>
            <a:endParaRPr lang="en-US" sz="1800" dirty="0"/>
          </a:p>
          <a:p>
            <a:pPr lvl="1">
              <a:spcBef>
                <a:spcPts val="200"/>
              </a:spcBef>
            </a:pPr>
            <a:r>
              <a:rPr lang="en-US" dirty="0"/>
              <a:t>Elders have a “</a:t>
            </a:r>
            <a:r>
              <a:rPr lang="en-US" u="sng" dirty="0"/>
              <a:t>protecting</a:t>
            </a:r>
            <a:r>
              <a:rPr lang="en-US" dirty="0"/>
              <a:t>” ministry.</a:t>
            </a:r>
            <a:endParaRPr lang="en-US" sz="2000" dirty="0"/>
          </a:p>
          <a:p>
            <a:pPr lvl="2">
              <a:spcBef>
                <a:spcPts val="200"/>
              </a:spcBef>
            </a:pPr>
            <a:r>
              <a:rPr lang="en-US" dirty="0"/>
              <a:t>Elders must know and recognize error, not just imagined error.</a:t>
            </a:r>
            <a:endParaRPr lang="en-US" sz="1800" dirty="0"/>
          </a:p>
          <a:p>
            <a:pPr lvl="2">
              <a:spcBef>
                <a:spcPts val="200"/>
              </a:spcBef>
            </a:pPr>
            <a:r>
              <a:rPr lang="en-US" dirty="0"/>
              <a:t>They must have the courage to act.</a:t>
            </a:r>
            <a:endParaRPr lang="en-US" sz="1800" dirty="0"/>
          </a:p>
          <a:p>
            <a:pPr lvl="1">
              <a:spcBef>
                <a:spcPts val="200"/>
              </a:spcBef>
            </a:pPr>
            <a:r>
              <a:rPr lang="en-US" dirty="0"/>
              <a:t>Elders have a “</a:t>
            </a:r>
            <a:r>
              <a:rPr lang="en-US" u="sng" dirty="0"/>
              <a:t>superintending</a:t>
            </a:r>
            <a:r>
              <a:rPr lang="en-US" dirty="0"/>
              <a:t>” ministry.</a:t>
            </a:r>
            <a:endParaRPr lang="en-US" sz="2000" dirty="0"/>
          </a:p>
          <a:p>
            <a:pPr lvl="2">
              <a:spcBef>
                <a:spcPts val="200"/>
              </a:spcBef>
            </a:pPr>
            <a:r>
              <a:rPr lang="en-US" dirty="0"/>
              <a:t>“Overseers”=“seeing that things to be done by others are done rightly”</a:t>
            </a:r>
            <a:endParaRPr lang="en-US" sz="1800" dirty="0"/>
          </a:p>
          <a:p>
            <a:pPr lvl="1">
              <a:spcBef>
                <a:spcPts val="200"/>
              </a:spcBef>
            </a:pPr>
            <a:r>
              <a:rPr lang="en-US" dirty="0"/>
              <a:t>Elders have a “</a:t>
            </a:r>
            <a:r>
              <a:rPr lang="en-US" u="sng" dirty="0"/>
              <a:t>caring</a:t>
            </a:r>
            <a:r>
              <a:rPr lang="en-US" dirty="0"/>
              <a:t>” ministry.</a:t>
            </a:r>
            <a:endParaRPr lang="en-US" sz="2000" dirty="0"/>
          </a:p>
          <a:p>
            <a:pPr lvl="2">
              <a:spcBef>
                <a:spcPts val="200"/>
              </a:spcBef>
            </a:pPr>
            <a:r>
              <a:rPr lang="en-US" dirty="0"/>
              <a:t>The weak are to be </a:t>
            </a:r>
            <a:r>
              <a:rPr lang="en-US" u="sng" dirty="0"/>
              <a:t>strengthened</a:t>
            </a:r>
            <a:r>
              <a:rPr lang="en-US" dirty="0"/>
              <a:t>.</a:t>
            </a:r>
            <a:endParaRPr lang="en-US" sz="1800" dirty="0"/>
          </a:p>
          <a:p>
            <a:pPr lvl="2">
              <a:spcBef>
                <a:spcPts val="200"/>
              </a:spcBef>
            </a:pPr>
            <a:r>
              <a:rPr lang="en-US" dirty="0"/>
              <a:t>The sick are to be healed.</a:t>
            </a:r>
            <a:endParaRPr lang="en-US" sz="1800" dirty="0"/>
          </a:p>
          <a:p>
            <a:pPr lvl="2">
              <a:spcBef>
                <a:spcPts val="200"/>
              </a:spcBef>
            </a:pPr>
            <a:r>
              <a:rPr lang="en-US" dirty="0"/>
              <a:t>The broken are to be bound.</a:t>
            </a:r>
            <a:endParaRPr lang="en-US" sz="1800" dirty="0"/>
          </a:p>
          <a:p>
            <a:pPr lvl="2">
              <a:spcBef>
                <a:spcPts val="200"/>
              </a:spcBef>
            </a:pPr>
            <a:r>
              <a:rPr lang="en-US" dirty="0"/>
              <a:t>The driven away are to be brought </a:t>
            </a:r>
            <a:r>
              <a:rPr lang="en-US" u="sng" dirty="0"/>
              <a:t>back</a:t>
            </a:r>
            <a:r>
              <a:rPr lang="en-US" dirty="0"/>
              <a:t>.</a:t>
            </a:r>
            <a:endParaRPr lang="en-US" sz="1800" dirty="0"/>
          </a:p>
          <a:p>
            <a:pPr lvl="2">
              <a:spcBef>
                <a:spcPts val="200"/>
              </a:spcBef>
            </a:pPr>
            <a:r>
              <a:rPr lang="en-US" dirty="0"/>
              <a:t>The lost are to be </a:t>
            </a:r>
            <a:r>
              <a:rPr lang="en-US" u="sng" dirty="0"/>
              <a:t>sought</a:t>
            </a:r>
            <a:r>
              <a:rPr lang="en-US" dirty="0"/>
              <a:t>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54375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Practical Points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/>
              <a:t>4. Face and Pay </a:t>
            </a:r>
            <a:r>
              <a:rPr lang="en-US" u="sng" dirty="0"/>
              <a:t>the Price</a:t>
            </a:r>
            <a:r>
              <a:rPr lang="en-US" dirty="0"/>
              <a:t> for Leadership.</a:t>
            </a:r>
            <a:endParaRPr lang="en-US" sz="2000" dirty="0"/>
          </a:p>
          <a:p>
            <a:pPr lvl="1"/>
            <a:r>
              <a:rPr lang="en-US" dirty="0"/>
              <a:t>There is the price of “</a:t>
            </a:r>
            <a:r>
              <a:rPr lang="en-US" u="sng" dirty="0"/>
              <a:t>loneliness</a:t>
            </a:r>
            <a:r>
              <a:rPr lang="en-US" dirty="0"/>
              <a:t>.”</a:t>
            </a:r>
            <a:endParaRPr lang="en-US" sz="2000" dirty="0"/>
          </a:p>
          <a:p>
            <a:pPr lvl="2"/>
            <a:r>
              <a:rPr lang="en-US" dirty="0"/>
              <a:t>Yes, leadership and isolation often go together.</a:t>
            </a:r>
            <a:endParaRPr lang="en-US" sz="1800" dirty="0"/>
          </a:p>
          <a:p>
            <a:pPr lvl="2"/>
            <a:r>
              <a:rPr lang="en-US" dirty="0"/>
              <a:t>Elders will feel at times, “It is just me and God.”</a:t>
            </a:r>
            <a:endParaRPr lang="en-US" sz="1800" dirty="0"/>
          </a:p>
          <a:p>
            <a:pPr lvl="2"/>
            <a:r>
              <a:rPr lang="en-US" dirty="0"/>
              <a:t>And, indeed, be assured of God’s </a:t>
            </a:r>
            <a:r>
              <a:rPr lang="en-US" u="sng" dirty="0"/>
              <a:t>presence</a:t>
            </a:r>
            <a:r>
              <a:rPr lang="en-US" dirty="0"/>
              <a:t>.</a:t>
            </a:r>
            <a:endParaRPr lang="en-US" sz="1800" dirty="0"/>
          </a:p>
          <a:p>
            <a:pPr lvl="1"/>
            <a:r>
              <a:rPr lang="en-US" dirty="0"/>
              <a:t>There is the price of “</a:t>
            </a:r>
            <a:r>
              <a:rPr lang="en-US" u="sng" dirty="0"/>
              <a:t>criticism</a:t>
            </a:r>
            <a:r>
              <a:rPr lang="en-US" dirty="0"/>
              <a:t>.”</a:t>
            </a:r>
            <a:endParaRPr lang="en-US" sz="2000" dirty="0"/>
          </a:p>
          <a:p>
            <a:pPr lvl="2"/>
            <a:r>
              <a:rPr lang="en-US" dirty="0"/>
              <a:t>It hurts to…become a victim of merciless, unfounded criticism.</a:t>
            </a:r>
            <a:endParaRPr lang="en-US" sz="1800" dirty="0"/>
          </a:p>
          <a:p>
            <a:pPr lvl="2"/>
            <a:r>
              <a:rPr lang="en-US" dirty="0"/>
              <a:t>If you’re afraid to face the music, you’ll never lead the band.</a:t>
            </a:r>
            <a:endParaRPr lang="en-US" sz="1800" dirty="0"/>
          </a:p>
          <a:p>
            <a:pPr lvl="2"/>
            <a:r>
              <a:rPr lang="en-US" dirty="0"/>
              <a:t>To escape criticism, </a:t>
            </a:r>
            <a:r>
              <a:rPr lang="en-US" u="sng" dirty="0"/>
              <a:t>say</a:t>
            </a:r>
            <a:r>
              <a:rPr lang="en-US" dirty="0"/>
              <a:t> nothing, </a:t>
            </a:r>
            <a:r>
              <a:rPr lang="en-US" u="sng" dirty="0"/>
              <a:t>do</a:t>
            </a:r>
            <a:r>
              <a:rPr lang="en-US" dirty="0"/>
              <a:t> nothing, </a:t>
            </a:r>
            <a:r>
              <a:rPr lang="en-US" u="sng" dirty="0"/>
              <a:t>be</a:t>
            </a:r>
            <a:r>
              <a:rPr lang="en-US" dirty="0"/>
              <a:t> nothing.</a:t>
            </a:r>
            <a:endParaRPr lang="en-US" sz="1800" dirty="0"/>
          </a:p>
          <a:p>
            <a:pPr lvl="2"/>
            <a:r>
              <a:rPr lang="en-US" dirty="0"/>
              <a:t>As a leader, you will need a tough hide, but a tender heart.</a:t>
            </a:r>
            <a:endParaRPr lang="en-US" sz="1800" dirty="0"/>
          </a:p>
          <a:p>
            <a:pPr lvl="2"/>
            <a:r>
              <a:rPr lang="en-US" dirty="0"/>
              <a:t>Leaders use criticism as a vehicle for self-evaluation and improvement.</a:t>
            </a:r>
            <a:endParaRPr lang="en-US" sz="1800" dirty="0"/>
          </a:p>
          <a:p>
            <a:pPr lvl="1"/>
            <a:r>
              <a:rPr lang="en-US" dirty="0"/>
              <a:t>There is the price of “being </a:t>
            </a:r>
            <a:r>
              <a:rPr lang="en-US" u="sng" dirty="0"/>
              <a:t>misunderstood and misjudged</a:t>
            </a:r>
            <a:r>
              <a:rPr lang="en-US" dirty="0"/>
              <a:t>.”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21274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Practical Points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en-US" dirty="0"/>
              <a:t>5. Be On Guard of Your </a:t>
            </a:r>
            <a:r>
              <a:rPr lang="en-US" u="sng" dirty="0"/>
              <a:t>Foes</a:t>
            </a:r>
            <a:r>
              <a:rPr lang="en-US" dirty="0"/>
              <a:t>.</a:t>
            </a:r>
            <a:endParaRPr lang="en-US" sz="2000" dirty="0"/>
          </a:p>
          <a:p>
            <a:pPr lvl="1"/>
            <a:r>
              <a:rPr lang="en-US" dirty="0"/>
              <a:t>There is “</a:t>
            </a:r>
            <a:r>
              <a:rPr lang="en-US" u="sng" dirty="0"/>
              <a:t>delay</a:t>
            </a:r>
            <a:r>
              <a:rPr lang="en-US" dirty="0"/>
              <a:t>.”</a:t>
            </a:r>
            <a:endParaRPr lang="en-US" sz="2000" dirty="0"/>
          </a:p>
          <a:p>
            <a:pPr lvl="1"/>
            <a:r>
              <a:rPr lang="en-US" dirty="0"/>
              <a:t>There is “</a:t>
            </a:r>
            <a:r>
              <a:rPr lang="en-US" u="sng" dirty="0" err="1"/>
              <a:t>discreetlessness</a:t>
            </a:r>
            <a:r>
              <a:rPr lang="en-US" dirty="0"/>
              <a:t>.”</a:t>
            </a:r>
            <a:endParaRPr lang="en-US" sz="2000" dirty="0"/>
          </a:p>
          <a:p>
            <a:pPr lvl="1"/>
            <a:r>
              <a:rPr lang="en-US" dirty="0"/>
              <a:t>There is “</a:t>
            </a:r>
            <a:r>
              <a:rPr lang="en-US" u="sng" dirty="0"/>
              <a:t>disorganization</a:t>
            </a:r>
            <a:r>
              <a:rPr lang="en-US" dirty="0"/>
              <a:t>.”</a:t>
            </a:r>
          </a:p>
          <a:p>
            <a:pPr lvl="1"/>
            <a:r>
              <a:rPr lang="en-US" dirty="0"/>
              <a:t>There is “</a:t>
            </a:r>
            <a:r>
              <a:rPr lang="en-US" u="sng" dirty="0" err="1"/>
              <a:t>directionlessness</a:t>
            </a:r>
            <a:r>
              <a:rPr lang="en-US" dirty="0"/>
              <a:t>.”</a:t>
            </a:r>
          </a:p>
          <a:p>
            <a:pPr lvl="1"/>
            <a:r>
              <a:rPr lang="en-US" dirty="0"/>
              <a:t>There is “</a:t>
            </a:r>
            <a:r>
              <a:rPr lang="en-US" u="sng" dirty="0"/>
              <a:t>dreariness</a:t>
            </a:r>
            <a:r>
              <a:rPr lang="en-US" dirty="0"/>
              <a:t>” [burn out].</a:t>
            </a:r>
            <a:endParaRPr lang="en-US" sz="2000" dirty="0"/>
          </a:p>
          <a:p>
            <a:pPr lvl="1"/>
            <a:r>
              <a:rPr lang="en-US" dirty="0"/>
              <a:t>There is “</a:t>
            </a:r>
            <a:r>
              <a:rPr lang="en-US" u="sng" dirty="0"/>
              <a:t>discouragement</a:t>
            </a:r>
            <a:r>
              <a:rPr lang="en-US" dirty="0"/>
              <a:t>” [tempted to quit or resign].</a:t>
            </a:r>
            <a:endParaRPr lang="en-US" sz="2000" dirty="0"/>
          </a:p>
          <a:p>
            <a:pPr lvl="2">
              <a:spcBef>
                <a:spcPts val="100"/>
              </a:spcBef>
            </a:pPr>
            <a:r>
              <a:rPr lang="en-US" dirty="0"/>
              <a:t>Such is usually caused by </a:t>
            </a:r>
            <a:r>
              <a:rPr lang="en-US" u="sng" dirty="0"/>
              <a:t>overloads</a:t>
            </a:r>
            <a:r>
              <a:rPr lang="en-US" dirty="0"/>
              <a:t>.</a:t>
            </a:r>
            <a:endParaRPr lang="en-US" sz="1800" dirty="0"/>
          </a:p>
          <a:p>
            <a:pPr lvl="2">
              <a:spcBef>
                <a:spcPts val="100"/>
              </a:spcBef>
            </a:pPr>
            <a:r>
              <a:rPr lang="en-US" dirty="0"/>
              <a:t>How can such be handled or overcome?</a:t>
            </a:r>
            <a:endParaRPr lang="en-US" sz="1800" dirty="0"/>
          </a:p>
          <a:p>
            <a:pPr marL="1712913" lvl="3" indent="-341313">
              <a:spcBef>
                <a:spcPts val="0"/>
              </a:spcBef>
              <a:buFont typeface="+mj-lt"/>
              <a:buAutoNum type="alphaLcParenR"/>
            </a:pPr>
            <a:r>
              <a:rPr lang="en-US" sz="2000" dirty="0"/>
              <a:t>Keep your eye on your personal and congregational </a:t>
            </a:r>
            <a:r>
              <a:rPr lang="en-US" sz="2000" u="sng" dirty="0"/>
              <a:t>goals</a:t>
            </a:r>
            <a:r>
              <a:rPr lang="en-US" sz="2000" dirty="0"/>
              <a:t>.</a:t>
            </a:r>
          </a:p>
          <a:p>
            <a:pPr marL="1712913" lvl="3" indent="-341313">
              <a:spcBef>
                <a:spcPts val="0"/>
              </a:spcBef>
              <a:buFont typeface="+mj-lt"/>
              <a:buAutoNum type="alphaLcParenR"/>
            </a:pPr>
            <a:r>
              <a:rPr lang="en-US" sz="2000" dirty="0"/>
              <a:t>Learn </a:t>
            </a:r>
            <a:r>
              <a:rPr lang="en-US" sz="2000" u="sng" dirty="0"/>
              <a:t>stress</a:t>
            </a:r>
            <a:r>
              <a:rPr lang="en-US" sz="2000" dirty="0"/>
              <a:t> management.</a:t>
            </a:r>
          </a:p>
          <a:p>
            <a:pPr marL="1712913" lvl="3" indent="-341313">
              <a:spcBef>
                <a:spcPts val="0"/>
              </a:spcBef>
              <a:buFont typeface="+mj-lt"/>
              <a:buAutoNum type="alphaLcParenR"/>
            </a:pPr>
            <a:r>
              <a:rPr lang="en-US" sz="2000" dirty="0"/>
              <a:t>Learn to say “</a:t>
            </a:r>
            <a:r>
              <a:rPr lang="en-US" sz="2000" u="sng" dirty="0"/>
              <a:t>no</a:t>
            </a:r>
            <a:r>
              <a:rPr lang="en-US" sz="2000" dirty="0"/>
              <a:t>,” or “no more for now.”</a:t>
            </a:r>
          </a:p>
          <a:p>
            <a:pPr marL="1712913" lvl="3" indent="-341313">
              <a:spcBef>
                <a:spcPts val="0"/>
              </a:spcBef>
              <a:buFont typeface="+mj-lt"/>
              <a:buAutoNum type="alphaLcParenR"/>
            </a:pPr>
            <a:r>
              <a:rPr lang="en-US" sz="2000" dirty="0"/>
              <a:t>Some of God’s great men became discouraged but did not </a:t>
            </a:r>
            <a:r>
              <a:rPr lang="en-US" sz="2000" u="sng" dirty="0"/>
              <a:t>quit</a:t>
            </a:r>
            <a:r>
              <a:rPr lang="en-US" sz="2000" dirty="0"/>
              <a:t>.</a:t>
            </a:r>
          </a:p>
          <a:p>
            <a:pPr marL="1712913" lvl="3" indent="-341313">
              <a:spcBef>
                <a:spcPts val="0"/>
              </a:spcBef>
              <a:buFont typeface="+mj-lt"/>
              <a:buAutoNum type="alphaLcParenR"/>
            </a:pPr>
            <a:r>
              <a:rPr lang="en-US" sz="2000" u="sng" dirty="0"/>
              <a:t>Back away</a:t>
            </a:r>
            <a:r>
              <a:rPr lang="en-US" sz="2000" dirty="0"/>
              <a:t> for awhile.  Take a leave of absence.  </a:t>
            </a:r>
          </a:p>
          <a:p>
            <a:pPr marL="1712913" lvl="3" indent="-341313">
              <a:spcBef>
                <a:spcPts val="0"/>
              </a:spcBef>
              <a:buFont typeface="+mj-lt"/>
              <a:buAutoNum type="alphaLcParenR"/>
            </a:pPr>
            <a:r>
              <a:rPr lang="en-US" sz="2000" dirty="0"/>
              <a:t>Take courage from the Lord’s encouragement.</a:t>
            </a:r>
          </a:p>
          <a:p>
            <a:pPr marL="1712913" lvl="3" indent="-341313">
              <a:spcBef>
                <a:spcPts val="0"/>
              </a:spcBef>
              <a:buFont typeface="+mj-lt"/>
              <a:buAutoNum type="alphaLcParenR"/>
            </a:pPr>
            <a:r>
              <a:rPr lang="en-US" sz="2000" dirty="0"/>
              <a:t>Press to your heart the Lord’s promise of a special </a:t>
            </a:r>
            <a:r>
              <a:rPr lang="en-US" sz="2000" u="sng" dirty="0"/>
              <a:t>reward</a:t>
            </a:r>
            <a:r>
              <a:rPr lang="en-US" sz="2000" dirty="0"/>
              <a:t> for you.</a:t>
            </a:r>
          </a:p>
          <a:p>
            <a:pPr marL="1712913" lvl="3" indent="-341313">
              <a:spcBef>
                <a:spcPts val="0"/>
              </a:spcBef>
              <a:buFont typeface="+mj-lt"/>
              <a:buAutoNum type="alphaLcParenR"/>
            </a:pPr>
            <a:r>
              <a:rPr lang="en-US" sz="2000" dirty="0"/>
              <a:t>Learn to delegate.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102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Practical Points for Today’s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F674A-D9D8-8295-02DB-BA63870D8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73" y="1521229"/>
            <a:ext cx="11810731" cy="533677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/>
              <a:t>6. Stay on Top of Your </a:t>
            </a:r>
            <a:r>
              <a:rPr lang="en-US" u="sng" dirty="0"/>
              <a:t>Attitudes</a:t>
            </a:r>
            <a:r>
              <a:rPr lang="en-US" dirty="0"/>
              <a:t>.</a:t>
            </a:r>
            <a:endParaRPr lang="en-US" sz="2000" dirty="0"/>
          </a:p>
          <a:p>
            <a:pPr lvl="1"/>
            <a:r>
              <a:rPr lang="en-US" dirty="0"/>
              <a:t>The importance of attitudes cannot be overly emphasized.</a:t>
            </a:r>
            <a:endParaRPr lang="en-US" sz="2000" dirty="0"/>
          </a:p>
          <a:p>
            <a:pPr lvl="2"/>
            <a:r>
              <a:rPr lang="en-US" dirty="0"/>
              <a:t>Attitudes determine altitudes, personally and congregationally.</a:t>
            </a:r>
            <a:endParaRPr lang="en-US" sz="1800" dirty="0"/>
          </a:p>
          <a:p>
            <a:pPr lvl="2"/>
            <a:r>
              <a:rPr lang="en-US" dirty="0"/>
              <a:t>The congregation will always </a:t>
            </a:r>
            <a:r>
              <a:rPr lang="en-US" u="sng" dirty="0"/>
              <a:t>take on</a:t>
            </a:r>
            <a:r>
              <a:rPr lang="en-US" dirty="0"/>
              <a:t> the complexion of the leadership (cf. Hos. 4:9).  It is impossible for it to be otherwise.</a:t>
            </a:r>
            <a:endParaRPr lang="en-US" sz="1800" dirty="0"/>
          </a:p>
          <a:p>
            <a:pPr lvl="1"/>
            <a:r>
              <a:rPr lang="en-US" dirty="0"/>
              <a:t>The Bible, in several places, presents the beautiful attitudes we ought be.</a:t>
            </a:r>
          </a:p>
          <a:p>
            <a:pPr lvl="1"/>
            <a:r>
              <a:rPr lang="en-US" dirty="0"/>
              <a:t>There are numerous </a:t>
            </a:r>
            <a:r>
              <a:rPr lang="en-US" u="sng" dirty="0"/>
              <a:t>Negative</a:t>
            </a:r>
            <a:r>
              <a:rPr lang="en-US" dirty="0"/>
              <a:t> Attitudes that we must </a:t>
            </a:r>
            <a:r>
              <a:rPr lang="en-US" u="sng" dirty="0"/>
              <a:t>put off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There are numerous </a:t>
            </a:r>
            <a:r>
              <a:rPr lang="en-US" u="sng" dirty="0"/>
              <a:t>Positive</a:t>
            </a:r>
            <a:r>
              <a:rPr lang="en-US" dirty="0"/>
              <a:t> Attitudes that we must </a:t>
            </a:r>
            <a:r>
              <a:rPr lang="en-US" u="sng" dirty="0"/>
              <a:t>put on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 question to ponder: “Do you need an attitude adjustment?”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950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A-FB88-35E4-A099-62701F1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Practical Points for Today’s Leaders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F268A04-2D7B-DB26-B2E0-E5D3D38E20F0}"/>
              </a:ext>
            </a:extLst>
          </p:cNvPr>
          <p:cNvSpPr txBox="1">
            <a:spLocks/>
          </p:cNvSpPr>
          <p:nvPr/>
        </p:nvSpPr>
        <p:spPr>
          <a:xfrm>
            <a:off x="1154783" y="1773055"/>
            <a:ext cx="9882433" cy="2695252"/>
          </a:xfrm>
          <a:prstGeom prst="rect">
            <a:avLst/>
          </a:prstGeom>
          <a:noFill/>
          <a:ln w="57150">
            <a:solidFill>
              <a:srgbClr val="AD450B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>
              <a:spcAft>
                <a:spcPts val="2000"/>
              </a:spcAft>
            </a:pPr>
            <a:r>
              <a:rPr lang="en-US" dirty="0">
                <a:solidFill>
                  <a:schemeClr val="tx1"/>
                </a:solidFill>
                <a:effectLst>
                  <a:glow rad="63500">
                    <a:schemeClr val="bg1"/>
                  </a:glow>
                </a:effectLst>
              </a:rPr>
              <a:t>Practical Points for Today’s Leaders</a:t>
            </a:r>
            <a:br>
              <a:rPr lang="en-US" dirty="0">
                <a:solidFill>
                  <a:schemeClr val="tx1"/>
                </a:solidFill>
                <a:effectLst>
                  <a:glow rad="63500">
                    <a:schemeClr val="bg1"/>
                  </a:glow>
                </a:effectLst>
              </a:rPr>
            </a:br>
            <a:r>
              <a:rPr lang="en-US" dirty="0">
                <a:solidFill>
                  <a:schemeClr val="tx1"/>
                </a:solidFill>
                <a:effectLst>
                  <a:glow rad="63500">
                    <a:schemeClr val="bg1"/>
                  </a:glow>
                </a:effectLst>
              </a:rPr>
              <a:t>(Part 2)</a:t>
            </a:r>
          </a:p>
          <a:p>
            <a:r>
              <a:rPr lang="en-US" dirty="0">
                <a:solidFill>
                  <a:srgbClr val="893709"/>
                </a:solidFill>
                <a:effectLst>
                  <a:glow rad="63500">
                    <a:schemeClr val="bg1"/>
                  </a:glow>
                </a:effectLst>
              </a:rPr>
              <a:t>Next Sunday @ 5:00 p.m.</a:t>
            </a:r>
          </a:p>
        </p:txBody>
      </p:sp>
    </p:spTree>
    <p:extLst>
      <p:ext uri="{BB962C8B-B14F-4D97-AF65-F5344CB8AC3E}">
        <p14:creationId xmlns:p14="http://schemas.microsoft.com/office/powerpoint/2010/main" val="3080452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846</Words>
  <Application>Microsoft Office PowerPoint</Application>
  <PresentationFormat>Widescreen</PresentationFormat>
  <Paragraphs>81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Lesson 6: Practical Points for Today’s Leaders (Part 1)</vt:lpstr>
      <vt:lpstr>Practical Points for Today’s Leaders</vt:lpstr>
      <vt:lpstr>Practical Points for Today’s Leaders</vt:lpstr>
      <vt:lpstr>Practical Points for Today’s Leaders</vt:lpstr>
      <vt:lpstr>Practical Points for Today’s Leaders</vt:lpstr>
      <vt:lpstr>Practical Points for Today’s Leaders</vt:lpstr>
      <vt:lpstr>Practical Points for Today’s Leaders</vt:lpstr>
      <vt:lpstr>Practical Points for Today’s Leaders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1: Biblical Role Models for Today’s Leaders (Part 1)</dc:title>
  <dc:creator>David Sproule</dc:creator>
  <cp:lastModifiedBy>David Sproule</cp:lastModifiedBy>
  <cp:revision>5</cp:revision>
  <dcterms:created xsi:type="dcterms:W3CDTF">2023-06-25T19:30:37Z</dcterms:created>
  <dcterms:modified xsi:type="dcterms:W3CDTF">2023-08-26T23:47:06Z</dcterms:modified>
</cp:coreProperties>
</file>