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485" r:id="rId2"/>
    <p:sldId id="486" r:id="rId3"/>
    <p:sldId id="487" r:id="rId4"/>
    <p:sldId id="275" r:id="rId5"/>
    <p:sldId id="261" r:id="rId6"/>
    <p:sldId id="433" r:id="rId7"/>
    <p:sldId id="437" r:id="rId8"/>
    <p:sldId id="266" r:id="rId9"/>
    <p:sldId id="273" r:id="rId10"/>
    <p:sldId id="492" r:id="rId11"/>
    <p:sldId id="259" r:id="rId12"/>
    <p:sldId id="271" r:id="rId13"/>
    <p:sldId id="269" r:id="rId14"/>
    <p:sldId id="278" r:id="rId15"/>
    <p:sldId id="488" r:id="rId16"/>
    <p:sldId id="483" r:id="rId17"/>
    <p:sldId id="441" r:id="rId18"/>
    <p:sldId id="445" r:id="rId19"/>
    <p:sldId id="442" r:id="rId20"/>
    <p:sldId id="444" r:id="rId21"/>
    <p:sldId id="281" r:id="rId22"/>
    <p:sldId id="482" r:id="rId23"/>
    <p:sldId id="479" r:id="rId24"/>
    <p:sldId id="376" r:id="rId25"/>
    <p:sldId id="291" r:id="rId26"/>
    <p:sldId id="290" r:id="rId27"/>
    <p:sldId id="298" r:id="rId28"/>
    <p:sldId id="292" r:id="rId29"/>
    <p:sldId id="301" r:id="rId30"/>
    <p:sldId id="306" r:id="rId31"/>
    <p:sldId id="313" r:id="rId32"/>
    <p:sldId id="344" r:id="rId33"/>
    <p:sldId id="340" r:id="rId34"/>
    <p:sldId id="352" r:id="rId35"/>
    <p:sldId id="355" r:id="rId36"/>
    <p:sldId id="449" r:id="rId37"/>
    <p:sldId id="288" r:id="rId38"/>
    <p:sldId id="285" r:id="rId39"/>
    <p:sldId id="391" r:id="rId40"/>
    <p:sldId id="392" r:id="rId41"/>
    <p:sldId id="401" r:id="rId42"/>
    <p:sldId id="404" r:id="rId43"/>
    <p:sldId id="490" r:id="rId44"/>
    <p:sldId id="491" r:id="rId45"/>
  </p:sldIdLst>
  <p:sldSz cx="12192000" cy="6858000"/>
  <p:notesSz cx="6858000" cy="9144000"/>
  <p:photoAlbum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0199" autoAdjust="0"/>
    <p:restoredTop sz="94660"/>
  </p:normalViewPr>
  <p:slideViewPr>
    <p:cSldViewPr snapToGrid="0">
      <p:cViewPr>
        <p:scale>
          <a:sx n="60" d="100"/>
          <a:sy n="60" d="100"/>
        </p:scale>
        <p:origin x="317" y="370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D7BD5-7DCA-FDDA-7B33-1F2AA0797AB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A05CC-E04D-28A1-87DA-866F58F2B0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375A-6C57-9BE3-0655-1E9D443317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50B90-D4EB-4A72-BAF4-487BE949EC98}" type="datetimeFigureOut">
              <a:rPr lang="en-US" smtClean="0"/>
              <a:t>6/28/2024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697AA7-231F-03A8-F244-0A93BDB3D3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09D453-D81D-2FB1-3158-773AAA560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A8AC4-5A12-42C9-B0AC-7252039A2F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79704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EA87B-0F52-DBF4-3C5A-E75B004F88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0899F-56A6-E305-3228-099D388544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54A877-F210-1BCA-86E1-AF578BDB05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50B90-D4EB-4A72-BAF4-487BE949EC98}" type="datetimeFigureOut">
              <a:rPr lang="en-US" smtClean="0"/>
              <a:t>6/28/2024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EE6876-EECB-D0A5-FE50-B9720FF357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03F975-759A-7DF9-2502-41AEDCD9D7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A8AC4-5A12-42C9-B0AC-7252039A2F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51890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3C0F2-A49A-B380-C0C1-FDE3C77309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E9A519-3FF7-42D2-EDA6-800B4EBA33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0A2D4F-2205-B6C7-0978-25DE0A59D5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50B90-D4EB-4A72-BAF4-487BE949EC98}" type="datetimeFigureOut">
              <a:rPr lang="en-US" smtClean="0"/>
              <a:t>6/28/2024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A4B44A-EDA8-D6E7-5BFE-CC047FC178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C2B0A0-F701-844E-FACF-BD784EBCB9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A8AC4-5A12-42C9-B0AC-7252039A2F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67846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8FAD77-97CB-D70A-ABF7-0134A84062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7780C0-2B87-191B-82F7-BE4516FE71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1A0E6B-36F8-6550-FF88-EB92DF3DE1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B3ACF5-2830-13A1-FFD5-E48914387D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50B90-D4EB-4A72-BAF4-487BE949EC98}" type="datetimeFigureOut">
              <a:rPr lang="en-US" smtClean="0"/>
              <a:t>6/28/2024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2176E0-0BB5-7CDB-714E-F4B52AC58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69A1F6-0032-81AA-F862-07AD8A1C6B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A8AC4-5A12-42C9-B0AC-7252039A2F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11117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21204-0517-1A7D-B0D2-C852C2053D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B20181-8F7F-DAF8-2685-881B7CA36D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B897F0-C7C1-324C-D01F-2CAB98B780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AADFD99-A637-B945-092F-5B4389F7EC3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3FF6AE3-A43A-358B-0A0C-D28CD499015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AA94AF4-818E-75CE-5C34-80806DF937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50B90-D4EB-4A72-BAF4-487BE949EC98}" type="datetimeFigureOut">
              <a:rPr lang="en-US" smtClean="0"/>
              <a:t>6/28/2024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3049ABA-8755-9AA4-8C4E-C6A1587C01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B7C3760-3D2C-1523-980F-6E4616C1FD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A8AC4-5A12-42C9-B0AC-7252039A2F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58651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C597A1-DAF7-A15C-C6A5-04E238FC00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3DF29FC-CD1C-1AF9-684C-FF34E64B7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50B90-D4EB-4A72-BAF4-487BE949EC98}" type="datetimeFigureOut">
              <a:rPr lang="en-US" smtClean="0"/>
              <a:t>6/28/2024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61F03B-34E1-46E2-1580-0E4BB68137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4621EAC-1FB2-BA6B-A847-F2338D1EFC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A8AC4-5A12-42C9-B0AC-7252039A2F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12041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5AEE9C2-E138-7AAC-9FA3-274C6D4FE2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50B90-D4EB-4A72-BAF4-487BE949EC98}" type="datetimeFigureOut">
              <a:rPr lang="en-US" smtClean="0"/>
              <a:t>6/28/2024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30BEC9E-2332-3B7B-6069-9E10E9BC48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CFF257-DC3B-B9C9-85C4-359B39F9F6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A8AC4-5A12-42C9-B0AC-7252039A2F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01960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E794F4-B020-2F99-5637-D070A0066A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4B5816-16EF-2757-23F4-05C2E9B15A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8E5BF6-B67D-7011-ABF4-4D759B17A97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2C728D-0320-4C44-B940-7BB228CA7A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50B90-D4EB-4A72-BAF4-487BE949EC98}" type="datetimeFigureOut">
              <a:rPr lang="en-US" smtClean="0"/>
              <a:t>6/28/2024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D9510C-511C-AD67-7452-319910BE0B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660F3E-E63F-4ED8-6DC1-4912AA44F6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A8AC4-5A12-42C9-B0AC-7252039A2F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8844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BD4362-34CE-2E7F-4389-5DC047EC72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4E66319-D013-AF78-EDE1-335C381EA18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6DE26E-ED1F-A45D-76F2-A2C884C9E3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296F19-6C13-C6C9-7A81-70A93404C7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50B90-D4EB-4A72-BAF4-487BE949EC98}" type="datetimeFigureOut">
              <a:rPr lang="en-US" smtClean="0"/>
              <a:t>6/28/2024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A88B33-B888-283A-D349-7E4F0C8E6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8F80B5-8021-97C2-6CC0-0AB79FF4E1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A8AC4-5A12-42C9-B0AC-7252039A2F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60397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989BBE-4FCF-FB98-ED40-6DC3D0016B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7061D79-D9A0-E69D-72B4-89F4F6FE177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4F8CF9-02EC-34C1-87EC-AB9216F2D2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50B90-D4EB-4A72-BAF4-487BE949EC98}" type="datetimeFigureOut">
              <a:rPr lang="en-US" smtClean="0"/>
              <a:t>6/28/2024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4D7305-F647-FF5C-79C6-2CFEF1388B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417536-9734-5922-6C1F-4FD33E71AA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A8AC4-5A12-42C9-B0AC-7252039A2F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15780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473F67E-AC7A-FF9C-1E28-925863A1B67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642BE42-F716-D08E-F340-6C071BBBBC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CC089F-6C81-90CF-BAEF-629FECE4C0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50B90-D4EB-4A72-BAF4-487BE949EC98}" type="datetimeFigureOut">
              <a:rPr lang="en-US" smtClean="0"/>
              <a:t>6/28/2024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602970-10F0-2EA8-0122-918A22F884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D252DE-BE40-6272-917B-63EBFF2ACA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A8AC4-5A12-42C9-B0AC-7252039A2F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34813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89000"/>
              </a:schemeClr>
            </a:gs>
            <a:gs pos="23000">
              <a:schemeClr val="accent1">
                <a:lumMod val="89000"/>
              </a:schemeClr>
            </a:gs>
            <a:gs pos="69000">
              <a:schemeClr val="accent1">
                <a:lumMod val="75000"/>
              </a:schemeClr>
            </a:gs>
            <a:gs pos="97000">
              <a:schemeClr val="accent1">
                <a:lumMod val="7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033F03-154E-D513-A450-265F5B6C0B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4450B5-95FE-0B54-C8C3-5DDE05B430E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83C2CF-9514-DEE0-6CAE-A5F3A9A539C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8F50B90-D4EB-4A72-BAF4-487BE949EC98}" type="datetimeFigureOut">
              <a:rPr lang="en-US" smtClean="0"/>
              <a:t>6/28/2024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CA0072-306C-17A8-4935-334887CC504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563D3F-F3FF-779D-0CF3-C6C0D74B8B9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36A8AC4-5A12-42C9-B0AC-7252039A2F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783537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413CD4-56C0-4A37-74D8-A1B76C5040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885803"/>
          </a:xfrm>
        </p:spPr>
        <p:txBody>
          <a:bodyPr>
            <a:normAutofit/>
          </a:bodyPr>
          <a:lstStyle/>
          <a:p>
            <a:pPr algn="ctr"/>
            <a:r>
              <a:rPr lang="en-US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anose="02040503050406030204" pitchFamily="18" charset="0"/>
                <a:ea typeface="Cambria" panose="02040503050406030204" pitchFamily="18" charset="0"/>
              </a:rPr>
              <a:t>Sr. High Mission Team</a:t>
            </a:r>
            <a:br>
              <a:rPr lang="en-US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US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anose="02040503050406030204" pitchFamily="18" charset="0"/>
                <a:ea typeface="Cambria" panose="02040503050406030204" pitchFamily="18" charset="0"/>
              </a:rPr>
              <a:t>2024</a:t>
            </a:r>
            <a:br>
              <a:rPr 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anose="02040503050406030204" pitchFamily="18" charset="0"/>
                <a:ea typeface="Cambria" panose="02040503050406030204" pitchFamily="18" charset="0"/>
              </a:rPr>
              <a:t>- Salmon, ID</a:t>
            </a: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5" name="Content Placeholder 4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5CED73D3-2CBD-BC69-DA94-44722310248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26413" y="2250928"/>
            <a:ext cx="6739173" cy="4351338"/>
          </a:xfrm>
        </p:spPr>
      </p:pic>
    </p:spTree>
    <p:extLst>
      <p:ext uri="{BB962C8B-B14F-4D97-AF65-F5344CB8AC3E}">
        <p14:creationId xmlns:p14="http://schemas.microsoft.com/office/powerpoint/2010/main" val="31945714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BAAE08AA-82F6-1385-DFD8-47BA569DF9E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907"/>
          <a:stretch/>
        </p:blipFill>
        <p:spPr>
          <a:xfrm>
            <a:off x="0" y="-1396804"/>
            <a:ext cx="12192000" cy="10263474"/>
          </a:xfrm>
        </p:spPr>
      </p:pic>
    </p:spTree>
    <p:extLst>
      <p:ext uri="{BB962C8B-B14F-4D97-AF65-F5344CB8AC3E}">
        <p14:creationId xmlns:p14="http://schemas.microsoft.com/office/powerpoint/2010/main" val="629598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EE7E2FF3-444C-130C-49A8-984CEA77836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97" r="7012"/>
          <a:stretch/>
        </p:blipFill>
        <p:spPr>
          <a:xfrm>
            <a:off x="0" y="-387399"/>
            <a:ext cx="12192000" cy="84838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48614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0240620_100227">
            <a:extLst>
              <a:ext uri="{FF2B5EF4-FFF2-40B4-BE49-F238E27FC236}">
                <a16:creationId xmlns:a16="http://schemas.microsoft.com/office/drawing/2014/main" id="{A3797960-1931-FC64-13A6-4547513A0471}"/>
              </a:ext>
            </a:extLst>
          </p:cNvPr>
          <p:cNvPicPr>
            <a:picLocks noGrp="1" noChangeAspect="1"/>
          </p:cNvPicPr>
          <p:nvPr isPhoto="1"/>
        </p:nvPicPr>
        <p:blipFill rotWithShape="1"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593" t="3063" r="29593" b="193"/>
          <a:stretch/>
        </p:blipFill>
        <p:spPr>
          <a:xfrm rot="5400000">
            <a:off x="2667002" y="-2667000"/>
            <a:ext cx="6858001" cy="12192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35771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0240619_134028">
            <a:extLst>
              <a:ext uri="{FF2B5EF4-FFF2-40B4-BE49-F238E27FC236}">
                <a16:creationId xmlns:a16="http://schemas.microsoft.com/office/drawing/2014/main" id="{8F087AF4-E77D-9959-6B16-AE305952342D}"/>
              </a:ext>
            </a:extLst>
          </p:cNvPr>
          <p:cNvPicPr>
            <a:picLocks noGrp="1" noChangeAspect="1"/>
          </p:cNvPicPr>
          <p:nvPr isPhoto="1"/>
        </p:nvPicPr>
        <p:blipFill rotWithShape="1"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1" r="12238"/>
          <a:stretch/>
        </p:blipFill>
        <p:spPr>
          <a:xfrm>
            <a:off x="233316" y="2756884"/>
            <a:ext cx="6570618" cy="346514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B781EFF-AB44-C97E-FCCE-3ABEB5C0B6B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45048"/>
          <a:stretch/>
        </p:blipFill>
        <p:spPr>
          <a:xfrm>
            <a:off x="6998380" y="823859"/>
            <a:ext cx="4536123" cy="539816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01B3893-B946-A4EF-E465-8AE854A71453}"/>
              </a:ext>
            </a:extLst>
          </p:cNvPr>
          <p:cNvSpPr txBox="1"/>
          <p:nvPr/>
        </p:nvSpPr>
        <p:spPr>
          <a:xfrm>
            <a:off x="282483" y="1201241"/>
            <a:ext cx="64722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anose="02040503050406030204" pitchFamily="18" charset="0"/>
                <a:ea typeface="Cambria" panose="02040503050406030204" pitchFamily="18" charset="0"/>
              </a:rPr>
              <a:t>Building a new sidewalk</a:t>
            </a:r>
          </a:p>
        </p:txBody>
      </p:sp>
    </p:spTree>
    <p:extLst>
      <p:ext uri="{BB962C8B-B14F-4D97-AF65-F5344CB8AC3E}">
        <p14:creationId xmlns:p14="http://schemas.microsoft.com/office/powerpoint/2010/main" val="25083605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PXL_20240619_192734725">
            <a:extLst>
              <a:ext uri="{FF2B5EF4-FFF2-40B4-BE49-F238E27FC236}">
                <a16:creationId xmlns:a16="http://schemas.microsoft.com/office/drawing/2014/main" id="{DE77241A-70DA-2F18-2B92-879CDD26C22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1463" y="0"/>
            <a:ext cx="910907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39995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PXL_20240619_214557401">
            <a:extLst>
              <a:ext uri="{FF2B5EF4-FFF2-40B4-BE49-F238E27FC236}">
                <a16:creationId xmlns:a16="http://schemas.microsoft.com/office/drawing/2014/main" id="{B15B5451-0821-D32C-D290-068A1DCADB6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13138" y="0"/>
            <a:ext cx="516413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467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0240619_134218">
            <a:extLst>
              <a:ext uri="{FF2B5EF4-FFF2-40B4-BE49-F238E27FC236}">
                <a16:creationId xmlns:a16="http://schemas.microsoft.com/office/drawing/2014/main" id="{E4B1CF72-013B-54B3-B3E4-12834495D2EB}"/>
              </a:ext>
            </a:extLst>
          </p:cNvPr>
          <p:cNvPicPr>
            <a:picLocks noGrp="1" noChangeAspect="1"/>
          </p:cNvPicPr>
          <p:nvPr isPhoto="1"/>
        </p:nvPicPr>
        <p:blipFill rotWithShape="1"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99" r="29816"/>
          <a:stretch/>
        </p:blipFill>
        <p:spPr>
          <a:xfrm rot="5400000">
            <a:off x="3854125" y="1530765"/>
            <a:ext cx="4481140" cy="379954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D363745-C12B-013E-B8B1-5D0207F4995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804" b="29412"/>
          <a:stretch/>
        </p:blipFill>
        <p:spPr>
          <a:xfrm>
            <a:off x="210669" y="1186892"/>
            <a:ext cx="3406590" cy="448421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8F84007-85BD-4980-6B9B-368411DEFCE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3127" b="16089"/>
          <a:stretch/>
        </p:blipFill>
        <p:spPr>
          <a:xfrm>
            <a:off x="8574739" y="1186893"/>
            <a:ext cx="3406590" cy="4484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33134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0240619_151601">
            <a:extLst>
              <a:ext uri="{FF2B5EF4-FFF2-40B4-BE49-F238E27FC236}">
                <a16:creationId xmlns:a16="http://schemas.microsoft.com/office/drawing/2014/main" id="{C40455A2-929B-233E-A269-6D3272719D10}"/>
              </a:ext>
            </a:extLst>
          </p:cNvPr>
          <p:cNvPicPr>
            <a:picLocks noGrp="1" noChangeAspect="1"/>
          </p:cNvPicPr>
          <p:nvPr isPhoto="1"/>
        </p:nvPicPr>
        <p:blipFill rotWithShape="1"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200" r="28443"/>
          <a:stretch/>
        </p:blipFill>
        <p:spPr>
          <a:xfrm rot="5400000">
            <a:off x="-452633" y="1491426"/>
            <a:ext cx="5146768" cy="3875152"/>
          </a:xfrm>
          <a:prstGeom prst="rect">
            <a:avLst/>
          </a:prstGeom>
        </p:spPr>
      </p:pic>
      <p:pic>
        <p:nvPicPr>
          <p:cNvPr id="5" name="Picture 4" descr="A group of men painting a concrete slab&#10;&#10;Description automatically generated">
            <a:extLst>
              <a:ext uri="{FF2B5EF4-FFF2-40B4-BE49-F238E27FC236}">
                <a16:creationId xmlns:a16="http://schemas.microsoft.com/office/drawing/2014/main" id="{E4F97722-F7CB-AFDA-6F67-770FE0ADDB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8423" y="855617"/>
            <a:ext cx="3875153" cy="5146766"/>
          </a:xfrm>
          <a:prstGeom prst="rect">
            <a:avLst/>
          </a:prstGeom>
        </p:spPr>
      </p:pic>
      <p:pic>
        <p:nvPicPr>
          <p:cNvPr id="7" name="Picture 6" descr="A sidewalk with a wooden railing&#10;&#10;Description automatically generated with medium confidence">
            <a:extLst>
              <a:ext uri="{FF2B5EF4-FFF2-40B4-BE49-F238E27FC236}">
                <a16:creationId xmlns:a16="http://schemas.microsoft.com/office/drawing/2014/main" id="{FE9CD6FD-04BC-8465-2180-1016F361A97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33671" y="855617"/>
            <a:ext cx="3875154" cy="5146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03428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uilding with a sign in front of it&#10;&#10;Description automatically generated">
            <a:extLst>
              <a:ext uri="{FF2B5EF4-FFF2-40B4-BE49-F238E27FC236}">
                <a16:creationId xmlns:a16="http://schemas.microsoft.com/office/drawing/2014/main" id="{3F43DA18-DBC8-C1C7-59AA-5DB9E5CC90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143000"/>
            <a:ext cx="12192000" cy="914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49056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0240619_100414">
            <a:extLst>
              <a:ext uri="{FF2B5EF4-FFF2-40B4-BE49-F238E27FC236}">
                <a16:creationId xmlns:a16="http://schemas.microsoft.com/office/drawing/2014/main" id="{245BEE3E-1F39-226B-DBCD-032315BC42C2}"/>
              </a:ext>
            </a:extLst>
          </p:cNvPr>
          <p:cNvPicPr>
            <a:picLocks noGrp="1" noChangeAspect="1"/>
          </p:cNvPicPr>
          <p:nvPr isPhoto="1"/>
        </p:nvPicPr>
        <p:blipFill rotWithShape="1"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142" r="26919"/>
          <a:stretch/>
        </p:blipFill>
        <p:spPr>
          <a:xfrm rot="5400000">
            <a:off x="3543302" y="601983"/>
            <a:ext cx="5105395" cy="694944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7630265-116F-B490-398B-C8C021383F3B}"/>
              </a:ext>
            </a:extLst>
          </p:cNvPr>
          <p:cNvSpPr txBox="1"/>
          <p:nvPr/>
        </p:nvSpPr>
        <p:spPr>
          <a:xfrm>
            <a:off x="2870199" y="228600"/>
            <a:ext cx="6451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anose="02040503050406030204" pitchFamily="18" charset="0"/>
                <a:ea typeface="Cambria" panose="02040503050406030204" pitchFamily="18" charset="0"/>
              </a:rPr>
              <a:t>Preparing Door Hangers</a:t>
            </a:r>
          </a:p>
        </p:txBody>
      </p:sp>
    </p:spTree>
    <p:extLst>
      <p:ext uri="{BB962C8B-B14F-4D97-AF65-F5344CB8AC3E}">
        <p14:creationId xmlns:p14="http://schemas.microsoft.com/office/powerpoint/2010/main" val="38812165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0240619_135943">
            <a:extLst>
              <a:ext uri="{FF2B5EF4-FFF2-40B4-BE49-F238E27FC236}">
                <a16:creationId xmlns:a16="http://schemas.microsoft.com/office/drawing/2014/main" id="{F27B8ABA-35BE-8DBC-130D-DF1254DAC7BC}"/>
              </a:ext>
            </a:extLst>
          </p:cNvPr>
          <p:cNvPicPr>
            <a:picLocks noGrp="1" noChangeAspect="1"/>
          </p:cNvPicPr>
          <p:nvPr isPhoto="1"/>
        </p:nvPicPr>
        <p:blipFill rotWithShape="1"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882"/>
          <a:stretch/>
        </p:blipFill>
        <p:spPr>
          <a:xfrm>
            <a:off x="-431800" y="0"/>
            <a:ext cx="1382321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98527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0240619_135806">
            <a:extLst>
              <a:ext uri="{FF2B5EF4-FFF2-40B4-BE49-F238E27FC236}">
                <a16:creationId xmlns:a16="http://schemas.microsoft.com/office/drawing/2014/main" id="{B3620E35-1333-60CF-A6BF-C5E88300C03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2775"/>
            <a:ext cx="12192000" cy="5632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83420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0240620_130256">
            <a:extLst>
              <a:ext uri="{FF2B5EF4-FFF2-40B4-BE49-F238E27FC236}">
                <a16:creationId xmlns:a16="http://schemas.microsoft.com/office/drawing/2014/main" id="{D53CD0BF-E4FD-AC7C-07B2-0579FAE10F94}"/>
              </a:ext>
            </a:extLst>
          </p:cNvPr>
          <p:cNvPicPr>
            <a:picLocks noGrp="1" noChangeAspect="1"/>
          </p:cNvPicPr>
          <p:nvPr isPhoto="1"/>
        </p:nvPicPr>
        <p:blipFill rotWithShape="1"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584" r="9269"/>
          <a:stretch/>
        </p:blipFill>
        <p:spPr>
          <a:xfrm>
            <a:off x="1550277" y="0"/>
            <a:ext cx="9091446" cy="6868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30728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4FA8E5D6-1110-2CDD-2340-5A7FE91757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2530" y="0"/>
            <a:ext cx="914694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26086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PXL_20240624_034314581">
            <a:extLst>
              <a:ext uri="{FF2B5EF4-FFF2-40B4-BE49-F238E27FC236}">
                <a16:creationId xmlns:a16="http://schemas.microsoft.com/office/drawing/2014/main" id="{EA92E5D3-5212-D407-3A22-1ACF254D8FA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1463" y="0"/>
            <a:ext cx="910907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61560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PXL_20240621_001341782">
            <a:extLst>
              <a:ext uri="{FF2B5EF4-FFF2-40B4-BE49-F238E27FC236}">
                <a16:creationId xmlns:a16="http://schemas.microsoft.com/office/drawing/2014/main" id="{65B264EC-6831-84A2-8DA3-D3824DD7E9A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1463" y="0"/>
            <a:ext cx="9109075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9025F20-E781-D688-30C3-2F6EE2F58AB8}"/>
              </a:ext>
            </a:extLst>
          </p:cNvPr>
          <p:cNvSpPr txBox="1"/>
          <p:nvPr/>
        </p:nvSpPr>
        <p:spPr>
          <a:xfrm>
            <a:off x="2571750" y="685800"/>
            <a:ext cx="70485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anose="02040503050406030204" pitchFamily="18" charset="0"/>
                <a:ea typeface="Cambria" panose="02040503050406030204" pitchFamily="18" charset="0"/>
              </a:rPr>
              <a:t>Fellowship with the Brethren</a:t>
            </a:r>
          </a:p>
        </p:txBody>
      </p:sp>
    </p:spTree>
    <p:extLst>
      <p:ext uri="{BB962C8B-B14F-4D97-AF65-F5344CB8AC3E}">
        <p14:creationId xmlns:p14="http://schemas.microsoft.com/office/powerpoint/2010/main" val="37544727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PXL_20240621_031741879.MP">
            <a:extLst>
              <a:ext uri="{FF2B5EF4-FFF2-40B4-BE49-F238E27FC236}">
                <a16:creationId xmlns:a16="http://schemas.microsoft.com/office/drawing/2014/main" id="{0C0B1E45-E20C-CB8E-E7BE-51567590957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1463" y="0"/>
            <a:ext cx="910907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39193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PXL_20240621_010922610">
            <a:extLst>
              <a:ext uri="{FF2B5EF4-FFF2-40B4-BE49-F238E27FC236}">
                <a16:creationId xmlns:a16="http://schemas.microsoft.com/office/drawing/2014/main" id="{795F7A01-C829-3E59-D2C4-82F1A74B9C5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1463" y="0"/>
            <a:ext cx="910907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30286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PXL_20240621_030021797">
            <a:extLst>
              <a:ext uri="{FF2B5EF4-FFF2-40B4-BE49-F238E27FC236}">
                <a16:creationId xmlns:a16="http://schemas.microsoft.com/office/drawing/2014/main" id="{C88ED24B-57B3-B0BA-E05B-12654730183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0150" y="-3842072"/>
            <a:ext cx="9791700" cy="13003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42537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0240621_183453">
            <a:extLst>
              <a:ext uri="{FF2B5EF4-FFF2-40B4-BE49-F238E27FC236}">
                <a16:creationId xmlns:a16="http://schemas.microsoft.com/office/drawing/2014/main" id="{7FAB451F-5DF1-3869-CC67-5110E56DB84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10102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PXL_20240624_024410971">
            <a:extLst>
              <a:ext uri="{FF2B5EF4-FFF2-40B4-BE49-F238E27FC236}">
                <a16:creationId xmlns:a16="http://schemas.microsoft.com/office/drawing/2014/main" id="{44DE2613-F3FB-9AB7-2033-D00FA8E0E50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13138" y="0"/>
            <a:ext cx="516413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1882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PXL_20240624_015432931">
            <a:extLst>
              <a:ext uri="{FF2B5EF4-FFF2-40B4-BE49-F238E27FC236}">
                <a16:creationId xmlns:a16="http://schemas.microsoft.com/office/drawing/2014/main" id="{47D4821B-5C0E-C564-ED79-F42AD78E1D4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1463" y="0"/>
            <a:ext cx="910907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3795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0240623_110235">
            <a:extLst>
              <a:ext uri="{FF2B5EF4-FFF2-40B4-BE49-F238E27FC236}">
                <a16:creationId xmlns:a16="http://schemas.microsoft.com/office/drawing/2014/main" id="{0421FF3A-00C7-1F60-FFD6-EF5397C7E0B4}"/>
              </a:ext>
            </a:extLst>
          </p:cNvPr>
          <p:cNvPicPr>
            <a:picLocks noGrp="1" noChangeAspect="1"/>
          </p:cNvPicPr>
          <p:nvPr isPhoto="1"/>
        </p:nvPicPr>
        <p:blipFill rotWithShape="1"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50" t="14629" r="9583" b="12408"/>
          <a:stretch/>
        </p:blipFill>
        <p:spPr>
          <a:xfrm rot="5400000">
            <a:off x="-786259" y="1360041"/>
            <a:ext cx="6506590" cy="410832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59A9CD7-3471-2662-B91D-675B8A13B8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2564" y="746125"/>
            <a:ext cx="7154335" cy="5365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14514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0240622_101613">
            <a:extLst>
              <a:ext uri="{FF2B5EF4-FFF2-40B4-BE49-F238E27FC236}">
                <a16:creationId xmlns:a16="http://schemas.microsoft.com/office/drawing/2014/main" id="{6407578E-5647-422F-87D0-E6C22DD7D774}"/>
              </a:ext>
            </a:extLst>
          </p:cNvPr>
          <p:cNvPicPr>
            <a:picLocks noGrp="1" noChangeAspect="1"/>
          </p:cNvPicPr>
          <p:nvPr isPhoto="1"/>
        </p:nvPicPr>
        <p:blipFill rotWithShape="1"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166" r="40071"/>
          <a:stretch/>
        </p:blipFill>
        <p:spPr>
          <a:xfrm rot="5400000">
            <a:off x="2667000" y="-2277017"/>
            <a:ext cx="6858000" cy="1141203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7B30646-5531-541B-C410-1E797ACD0A0E}"/>
              </a:ext>
            </a:extLst>
          </p:cNvPr>
          <p:cNvSpPr txBox="1"/>
          <p:nvPr/>
        </p:nvSpPr>
        <p:spPr>
          <a:xfrm>
            <a:off x="2133600" y="495300"/>
            <a:ext cx="79248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anose="02040503050406030204" pitchFamily="18" charset="0"/>
                <a:ea typeface="Cambria" panose="02040503050406030204" pitchFamily="18" charset="0"/>
              </a:rPr>
              <a:t>Exploring God’s Creation with Josh and Cara</a:t>
            </a:r>
          </a:p>
        </p:txBody>
      </p:sp>
    </p:spTree>
    <p:extLst>
      <p:ext uri="{BB962C8B-B14F-4D97-AF65-F5344CB8AC3E}">
        <p14:creationId xmlns:p14="http://schemas.microsoft.com/office/powerpoint/2010/main" val="29644621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0240622_094130">
            <a:extLst>
              <a:ext uri="{FF2B5EF4-FFF2-40B4-BE49-F238E27FC236}">
                <a16:creationId xmlns:a16="http://schemas.microsoft.com/office/drawing/2014/main" id="{9E20D8F6-0C99-7284-A570-E7141036BB6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-2647213" y="2592"/>
            <a:ext cx="14839213" cy="68554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59607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0240622_102333">
            <a:extLst>
              <a:ext uri="{FF2B5EF4-FFF2-40B4-BE49-F238E27FC236}">
                <a16:creationId xmlns:a16="http://schemas.microsoft.com/office/drawing/2014/main" id="{F4787D8F-0BDC-BA87-A52C-0E89C8EE6610}"/>
              </a:ext>
            </a:extLst>
          </p:cNvPr>
          <p:cNvPicPr>
            <a:picLocks noGrp="1" noChangeAspect="1"/>
          </p:cNvPicPr>
          <p:nvPr isPhoto="1"/>
        </p:nvPicPr>
        <p:blipFill rotWithShape="1"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3750"/>
          <a:stretch/>
        </p:blipFill>
        <p:spPr>
          <a:xfrm rot="5400000">
            <a:off x="-1326413" y="-6376461"/>
            <a:ext cx="14844826" cy="12192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68328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0240622_101618">
            <a:extLst>
              <a:ext uri="{FF2B5EF4-FFF2-40B4-BE49-F238E27FC236}">
                <a16:creationId xmlns:a16="http://schemas.microsoft.com/office/drawing/2014/main" id="{B297C505-49F9-8D55-0643-EE42C0611D3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95434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0240622_102436">
            <a:extLst>
              <a:ext uri="{FF2B5EF4-FFF2-40B4-BE49-F238E27FC236}">
                <a16:creationId xmlns:a16="http://schemas.microsoft.com/office/drawing/2014/main" id="{07ED6478-8115-50A2-7E4D-E69ACCCDA3E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914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4041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0240622_103320">
            <a:extLst>
              <a:ext uri="{FF2B5EF4-FFF2-40B4-BE49-F238E27FC236}">
                <a16:creationId xmlns:a16="http://schemas.microsoft.com/office/drawing/2014/main" id="{E5E088A0-425C-C695-9BDB-2D1BBF0300E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10493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0240622_104700">
            <a:extLst>
              <a:ext uri="{FF2B5EF4-FFF2-40B4-BE49-F238E27FC236}">
                <a16:creationId xmlns:a16="http://schemas.microsoft.com/office/drawing/2014/main" id="{A85113A5-8DD3-3723-E4D3-C5D1E85FED5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96595" y="1049668"/>
            <a:ext cx="6339248" cy="475443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6DDC295-3EA3-D6AD-D72D-016E27626E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8564" y="257262"/>
            <a:ext cx="4754437" cy="6343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05157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0240622_125917">
            <a:extLst>
              <a:ext uri="{FF2B5EF4-FFF2-40B4-BE49-F238E27FC236}">
                <a16:creationId xmlns:a16="http://schemas.microsoft.com/office/drawing/2014/main" id="{44348262-458A-D849-0221-EB5ED670C0D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6421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0240622_122356">
            <a:extLst>
              <a:ext uri="{FF2B5EF4-FFF2-40B4-BE49-F238E27FC236}">
                <a16:creationId xmlns:a16="http://schemas.microsoft.com/office/drawing/2014/main" id="{65D7C6E4-F3B4-5527-DA90-F510A6CC55DD}"/>
              </a:ext>
            </a:extLst>
          </p:cNvPr>
          <p:cNvPicPr>
            <a:picLocks noGrp="1" noChangeAspect="1"/>
          </p:cNvPicPr>
          <p:nvPr isPhoto="1"/>
        </p:nvPicPr>
        <p:blipFill rotWithShape="1"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r="12500"/>
          <a:stretch/>
        </p:blipFill>
        <p:spPr>
          <a:xfrm rot="5400000">
            <a:off x="0" y="-2667000"/>
            <a:ext cx="12192000" cy="1219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60241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0240622_130710">
            <a:extLst>
              <a:ext uri="{FF2B5EF4-FFF2-40B4-BE49-F238E27FC236}">
                <a16:creationId xmlns:a16="http://schemas.microsoft.com/office/drawing/2014/main" id="{5D3A7C73-FE21-90E6-E296-5EFE00AED87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0248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0240622_131526">
            <a:extLst>
              <a:ext uri="{FF2B5EF4-FFF2-40B4-BE49-F238E27FC236}">
                <a16:creationId xmlns:a16="http://schemas.microsoft.com/office/drawing/2014/main" id="{C6218E6F-C370-5F7B-AFBF-0D065ABF281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143000"/>
            <a:ext cx="12192000" cy="914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66556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PXL_20240622_045321367">
            <a:extLst>
              <a:ext uri="{FF2B5EF4-FFF2-40B4-BE49-F238E27FC236}">
                <a16:creationId xmlns:a16="http://schemas.microsoft.com/office/drawing/2014/main" id="{E512D39D-7386-ACB1-9EB4-16D9C5BBD45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1463" y="0"/>
            <a:ext cx="910907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35354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0240621_230331">
            <a:extLst>
              <a:ext uri="{FF2B5EF4-FFF2-40B4-BE49-F238E27FC236}">
                <a16:creationId xmlns:a16="http://schemas.microsoft.com/office/drawing/2014/main" id="{15D96091-657E-7ACC-1B62-4455EEDCEE1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143000"/>
            <a:ext cx="12192000" cy="914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77165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0240621_225726">
            <a:extLst>
              <a:ext uri="{FF2B5EF4-FFF2-40B4-BE49-F238E27FC236}">
                <a16:creationId xmlns:a16="http://schemas.microsoft.com/office/drawing/2014/main" id="{8BE0E530-5B72-20FB-E219-5020A193B72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2032000" y="-1244600"/>
            <a:ext cx="16256000" cy="1219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65238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0240624_090452">
            <a:extLst>
              <a:ext uri="{FF2B5EF4-FFF2-40B4-BE49-F238E27FC236}">
                <a16:creationId xmlns:a16="http://schemas.microsoft.com/office/drawing/2014/main" id="{7F5B6201-E964-1572-8018-7CE48B06803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0" y="282575"/>
            <a:ext cx="12192000" cy="5632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26362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0240624_091701">
            <a:extLst>
              <a:ext uri="{FF2B5EF4-FFF2-40B4-BE49-F238E27FC236}">
                <a16:creationId xmlns:a16="http://schemas.microsoft.com/office/drawing/2014/main" id="{3F6F43A4-1F0B-B08F-B3F9-9731F044CDB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326413" y="0"/>
            <a:ext cx="1484482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64366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0240624_091853">
            <a:extLst>
              <a:ext uri="{FF2B5EF4-FFF2-40B4-BE49-F238E27FC236}">
                <a16:creationId xmlns:a16="http://schemas.microsoft.com/office/drawing/2014/main" id="{D1C2B6A0-02D7-4729-05B3-FC236C5C3DA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326413" y="0"/>
            <a:ext cx="14844823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11760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0240624_120034">
            <a:extLst>
              <a:ext uri="{FF2B5EF4-FFF2-40B4-BE49-F238E27FC236}">
                <a16:creationId xmlns:a16="http://schemas.microsoft.com/office/drawing/2014/main" id="{690B6A85-3C4A-D769-7EC5-B747E643960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40104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413CD4-56C0-4A37-74D8-A1B76C5040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885803"/>
          </a:xfrm>
        </p:spPr>
        <p:txBody>
          <a:bodyPr>
            <a:normAutofit/>
          </a:bodyPr>
          <a:lstStyle/>
          <a:p>
            <a:pPr algn="ctr"/>
            <a:r>
              <a:rPr lang="en-US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anose="02040503050406030204" pitchFamily="18" charset="0"/>
                <a:ea typeface="Cambria" panose="02040503050406030204" pitchFamily="18" charset="0"/>
              </a:rPr>
              <a:t>Sr. High Mission Team</a:t>
            </a:r>
            <a:br>
              <a:rPr lang="en-US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US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anose="02040503050406030204" pitchFamily="18" charset="0"/>
                <a:ea typeface="Cambria" panose="02040503050406030204" pitchFamily="18" charset="0"/>
              </a:rPr>
              <a:t>2024</a:t>
            </a:r>
            <a:br>
              <a:rPr 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anose="02040503050406030204" pitchFamily="18" charset="0"/>
                <a:ea typeface="Cambria" panose="02040503050406030204" pitchFamily="18" charset="0"/>
              </a:rPr>
              <a:t>- Salmon, ID</a:t>
            </a: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5" name="Content Placeholder 4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5CED73D3-2CBD-BC69-DA94-44722310248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26413" y="2250928"/>
            <a:ext cx="6739173" cy="4351338"/>
          </a:xfrm>
        </p:spPr>
      </p:pic>
    </p:spTree>
    <p:extLst>
      <p:ext uri="{BB962C8B-B14F-4D97-AF65-F5344CB8AC3E}">
        <p14:creationId xmlns:p14="http://schemas.microsoft.com/office/powerpoint/2010/main" val="5200943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413CD4-56C0-4A37-74D8-A1B76C5040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885803"/>
          </a:xfrm>
        </p:spPr>
        <p:txBody>
          <a:bodyPr>
            <a:normAutofit/>
          </a:bodyPr>
          <a:lstStyle/>
          <a:p>
            <a:pPr algn="ctr"/>
            <a:r>
              <a:rPr lang="en-US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anose="02040503050406030204" pitchFamily="18" charset="0"/>
                <a:ea typeface="Cambria" panose="02040503050406030204" pitchFamily="18" charset="0"/>
              </a:rPr>
              <a:t>Sr. High Mission Team</a:t>
            </a:r>
            <a:br>
              <a:rPr lang="en-US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US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anose="02040503050406030204" pitchFamily="18" charset="0"/>
                <a:ea typeface="Cambria" panose="02040503050406030204" pitchFamily="18" charset="0"/>
              </a:rPr>
              <a:t>2024</a:t>
            </a:r>
            <a:br>
              <a:rPr 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anose="02040503050406030204" pitchFamily="18" charset="0"/>
                <a:ea typeface="Cambria" panose="02040503050406030204" pitchFamily="18" charset="0"/>
              </a:rPr>
              <a:t>- Salmon, ID</a:t>
            </a: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DA4596-2F92-2EFA-A9AE-4BD319B2E0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38350" y="2250928"/>
            <a:ext cx="8115300" cy="4351338"/>
          </a:xfrm>
        </p:spPr>
        <p:txBody>
          <a:bodyPr/>
          <a:lstStyle/>
          <a:p>
            <a:pPr marL="0" indent="0">
              <a:buNone/>
            </a:pPr>
            <a:r>
              <a:rPr lang="en-US" b="1" dirty="0">
                <a:latin typeface="Cambria Math" panose="02040503050406030204" pitchFamily="18" charset="0"/>
                <a:ea typeface="Cambria Math" panose="02040503050406030204" pitchFamily="18" charset="0"/>
              </a:rPr>
              <a:t>Results:</a:t>
            </a:r>
          </a:p>
          <a:p>
            <a:pPr marL="0" indent="0">
              <a:buNone/>
            </a:pPr>
            <a:endParaRPr lang="en-US" dirty="0">
              <a:latin typeface="Cambria Math" panose="02040503050406030204" pitchFamily="18" charset="0"/>
              <a:ea typeface="Cambria Math" panose="02040503050406030204" pitchFamily="18" charset="0"/>
            </a:endParaRPr>
          </a:p>
          <a:p>
            <a:r>
              <a:rPr lang="en-US" sz="3200" b="1" dirty="0">
                <a:latin typeface="Cambria Math" panose="02040503050406030204" pitchFamily="18" charset="0"/>
                <a:ea typeface="Cambria Math" panose="02040503050406030204" pitchFamily="18" charset="0"/>
              </a:rPr>
              <a:t>Population of Salmon = 3,000</a:t>
            </a:r>
          </a:p>
          <a:p>
            <a:r>
              <a:rPr lang="en-US" sz="3200" b="1" dirty="0">
                <a:latin typeface="Cambria Math" panose="02040503050406030204" pitchFamily="18" charset="0"/>
                <a:ea typeface="Cambria Math" panose="02040503050406030204" pitchFamily="18" charset="0"/>
              </a:rPr>
              <a:t>Invitations Distributed = OVER 1,100!</a:t>
            </a:r>
          </a:p>
          <a:p>
            <a:r>
              <a:rPr lang="en-US" sz="3200" b="1" dirty="0">
                <a:latin typeface="Cambria Math" panose="02040503050406030204" pitchFamily="18" charset="0"/>
                <a:ea typeface="Cambria Math" panose="02040503050406030204" pitchFamily="18" charset="0"/>
              </a:rPr>
              <a:t>New Sidewalk Completed.</a:t>
            </a:r>
          </a:p>
          <a:p>
            <a:r>
              <a:rPr lang="en-US" sz="3200" b="1" dirty="0">
                <a:latin typeface="Cambria Math" panose="02040503050406030204" pitchFamily="18" charset="0"/>
                <a:ea typeface="Cambria Math" panose="02040503050406030204" pitchFamily="18" charset="0"/>
              </a:rPr>
              <a:t>Tremendous encouragement to the brethren.</a:t>
            </a:r>
          </a:p>
          <a:p>
            <a:endParaRPr lang="en-US" sz="3200" b="1" dirty="0">
              <a:latin typeface="Cambria Math" panose="02040503050406030204" pitchFamily="18" charset="0"/>
              <a:ea typeface="Cambria Math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53144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92</TotalTime>
  <Words>77</Words>
  <Application>Microsoft Office PowerPoint</Application>
  <PresentationFormat>Widescreen</PresentationFormat>
  <Paragraphs>13</Paragraphs>
  <Slides>44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50" baseType="lpstr">
      <vt:lpstr>Aptos</vt:lpstr>
      <vt:lpstr>Aptos Display</vt:lpstr>
      <vt:lpstr>Arial</vt:lpstr>
      <vt:lpstr>Cambria</vt:lpstr>
      <vt:lpstr>Cambria Math</vt:lpstr>
      <vt:lpstr>Office Theme</vt:lpstr>
      <vt:lpstr>Sr. High Mission Team 2024 - Salmon, ID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Sr. High Mission Team 2024 - Salmon, ID</vt:lpstr>
      <vt:lpstr>Sr. High Mission Team 2024 - Salmon, ID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Robert Lupo</dc:creator>
  <cp:lastModifiedBy>Robert Lupo</cp:lastModifiedBy>
  <cp:revision>1</cp:revision>
  <dcterms:created xsi:type="dcterms:W3CDTF">2024-06-28T16:16:50Z</dcterms:created>
  <dcterms:modified xsi:type="dcterms:W3CDTF">2024-06-28T17:48:52Z</dcterms:modified>
</cp:coreProperties>
</file>