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13C6-95DA-95B6-3AC7-A5141E390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FA5DF-DBB5-E530-06F9-97566A0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39829-DB1C-3832-D34D-8E5B09D1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9D22-80BF-C1F9-4F9C-0492758D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2DB1D-9126-1177-33AF-57EC039F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23D09EFE-EE83-3E22-6BC1-9002DBF67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13BE-20D6-D0EB-2B28-BB9F4F39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2481-8EA2-F5A2-A105-5CF7A9952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22926-B692-EE0F-1E02-3D41CBA1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2219B-53DD-A388-8D72-FC268666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D0DC8-4641-8C1D-9B8C-A3A6CA04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35F0D-B2F5-9C77-6135-70A91D6C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4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EA18-E187-C661-0299-D47ADF35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74D36-B7F4-012D-8CFC-98901B50C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D2123-2756-9C36-C798-63A5C830B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5E900-86A7-1C5D-E2AF-C3FC1CDB3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8912E-7E01-2F6F-F416-65CAA071C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DDBA2-982E-3A85-AB56-4A91CDA8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08F46-D1F3-E83C-058B-6F19FDC2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97BAF-D8B1-3CD1-8A17-B7F61583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E8E5-539D-C141-C9F5-E419A2E6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6835B-4788-80CF-A876-139863D0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6731D-A504-E99A-1B58-0F7145C2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DE391-A7C9-C295-F89F-5EEEB5CB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7C1FF-0AC9-8795-0902-65758820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BE24D-3EB1-4BD9-70E9-A9E0D721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0FE74-6025-5984-BE1C-AFFC580F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4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6FE6-B725-56CF-3844-BD37A6AA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3B8E1-DAF3-9B4C-96E6-A95BB970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9A625-188B-F9BD-0295-A996B338C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33195-AF6C-2E9B-7F1D-3BCBB27E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92752-82F4-B900-7F2F-E82352E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800C8-3C64-AF4D-6AD7-9FA53D0F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5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A11F-4D54-6BD1-283E-6A6F3981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E07A0-399A-9197-800F-C7BC21904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3097B-F3EF-3FE8-F29F-616ABF4CA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A1AD0-DD44-372E-1344-2457BD2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BEA5E-3581-3006-76EB-875E405E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B85D0-DAFF-9CDB-C43A-E458CA54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1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90AC-4360-B2CF-B7C3-EFDEDCC4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6FABA-4AD0-80EE-1EB1-44CE0C89D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911A4-8D88-D7DF-C163-A8B24971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0F9CA-0743-A974-52DA-FB4E1B5B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79E71-FC56-4733-E217-D4421083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A1DF3-9BD8-F2A5-B199-324CEEE2C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DBE28-07DD-1880-1E9C-D7A9A91B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DE1BB-1465-A335-0601-17C2A524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D4AF7-A84A-7DAD-28E9-F273F40A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B55C-44E8-07E2-6308-EA6F8371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A00B0DA-BF6C-2AE9-5B81-110496255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15D0-D019-4BA6-BAAB-2A1F05FE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2018270"/>
            <a:ext cx="11856308" cy="483973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10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EA4EF72-B7FE-5D6E-0780-D73A5957F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15D0-D019-4BA6-BAAB-2A1F05FE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2018270"/>
            <a:ext cx="11856308" cy="483973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60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1A3FAE0-FAF5-7F85-2E96-98C2FEA2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15D0-D019-4BA6-BAAB-2A1F05FE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2018270"/>
            <a:ext cx="11856308" cy="483973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97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930E1C0-9310-F033-5C5C-0B73A1700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15D0-D019-4BA6-BAAB-2A1F05FE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2018270"/>
            <a:ext cx="11856308" cy="483973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01E13F-FDEA-0E8D-CC2C-ED880FDA3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15D0-D019-4BA6-BAAB-2A1F05FE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2018270"/>
            <a:ext cx="11856308" cy="483973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91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15D0-D019-4BA6-BAAB-2A1F05FE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2018270"/>
            <a:ext cx="11856308" cy="483973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D1BB7424-C281-8C76-65D8-5310807B4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3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71542F68-1F91-3EE9-1B7F-D6DF0011D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15D0-D019-4BA6-BAAB-2A1F05FE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2018270"/>
            <a:ext cx="11856308" cy="483973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857250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B12C-C9E2-47E9-9AFD-DAC61F0A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0B3D-3F4B-40DA-305E-B73C64941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164F-DA24-53BC-066F-E058D2D0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5C9AD-FFD7-5F16-190B-1C29FA2B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896CB-1EBE-3BAA-8993-E5B85D60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2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AD74D-2B20-2290-228A-30388957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384E5-DFC2-763E-76A7-F4666B6C9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8C28-DB3B-3A96-71CE-37EED38E5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CE307-1983-45C1-9430-3B08E4C5D373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1CB72-F3CF-5542-E2BA-9FE2719EC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4AABE-A37E-AE5B-8159-920A44DBC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01A3-7AB4-44A8-AC05-EDFB7494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8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9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0F9BF-CFBB-5B44-FD68-31F19D881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physically, although many “fell down and worshiped” </a:t>
            </a:r>
            <a:br>
              <a:rPr lang="en-US" dirty="0"/>
            </a:br>
            <a:r>
              <a:rPr lang="en-US" dirty="0"/>
              <a:t>(Job 1:20; Matt. 2:11; Rev. 4:10; 5:14; cf. Dan. 3:5-15; Matt. 4:9)</a:t>
            </a:r>
          </a:p>
          <a:p>
            <a:r>
              <a:rPr lang="en-US" dirty="0"/>
              <a:t>God looks at the posture of our heart</a:t>
            </a:r>
          </a:p>
          <a:p>
            <a:r>
              <a:rPr lang="en-US" dirty="0"/>
              <a:t>Greek </a:t>
            </a:r>
            <a:r>
              <a:rPr lang="en-US" i="1" dirty="0" err="1"/>
              <a:t>proskuneo</a:t>
            </a:r>
            <a:r>
              <a:rPr lang="en-US" i="1" dirty="0"/>
              <a:t> </a:t>
            </a:r>
            <a:r>
              <a:rPr lang="en-US" dirty="0"/>
              <a:t>indicates a posture of surrender in prostration before God</a:t>
            </a:r>
          </a:p>
          <a:p>
            <a:pPr lvl="1"/>
            <a:r>
              <a:rPr lang="en-US" sz="2800" dirty="0"/>
              <a:t>Our worship is literally a “kiss toward” our God</a:t>
            </a:r>
          </a:p>
          <a:p>
            <a:r>
              <a:rPr lang="en-US" dirty="0"/>
              <a:t>True worship ascribes worth, honor, adoration, devotion &amp; reverence to God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0F9BF-CFBB-5B44-FD68-31F19D88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2018270"/>
            <a:ext cx="11977816" cy="4839730"/>
          </a:xfrm>
        </p:spPr>
        <p:txBody>
          <a:bodyPr>
            <a:normAutofit/>
          </a:bodyPr>
          <a:lstStyle/>
          <a:p>
            <a:r>
              <a:rPr lang="en-US" dirty="0"/>
              <a:t>True worship is GOD-centered, NOT man-centered</a:t>
            </a:r>
          </a:p>
          <a:p>
            <a:r>
              <a:rPr lang="en-US" dirty="0"/>
              <a:t>Our purpose is to please, praise and glorify “the Father…the Father…worship Him…worship Him” (4:23-24) and “Him only” (Matt. 4:10; cf. Eph. 5:19-20)</a:t>
            </a:r>
          </a:p>
          <a:p>
            <a:r>
              <a:rPr lang="en-US" dirty="0"/>
              <a:t>There is no provision in Scripture for pleasing the worshiper </a:t>
            </a:r>
            <a:r>
              <a:rPr lang="en-US" sz="2700" dirty="0"/>
              <a:t>(it’s not about us!)</a:t>
            </a:r>
          </a:p>
        </p:txBody>
      </p:sp>
    </p:spTree>
    <p:extLst>
      <p:ext uri="{BB962C8B-B14F-4D97-AF65-F5344CB8AC3E}">
        <p14:creationId xmlns:p14="http://schemas.microsoft.com/office/powerpoint/2010/main" val="37534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0F9BF-CFBB-5B44-FD68-31F19D881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Greek verb “worship” is found 4 times in John 4:23-24 </a:t>
            </a:r>
          </a:p>
          <a:p>
            <a:r>
              <a:rPr lang="en-US" dirty="0"/>
              <a:t>The verb is ALWAYS used in the N.T. as an ACTION verb, NEVER as a PASSIVE</a:t>
            </a:r>
          </a:p>
          <a:p>
            <a:r>
              <a:rPr lang="en-US" dirty="0"/>
              <a:t>God is “seeking” active “worshipers” (4:23) </a:t>
            </a:r>
          </a:p>
          <a:p>
            <a:pPr lvl="1"/>
            <a:r>
              <a:rPr lang="en-US" sz="2800" dirty="0"/>
              <a:t>Only “such” worshipers please Him</a:t>
            </a:r>
          </a:p>
          <a:p>
            <a:r>
              <a:rPr lang="en-US" dirty="0"/>
              <a:t>Participation in worship involves:</a:t>
            </a:r>
          </a:p>
          <a:p>
            <a:pPr lvl="1"/>
            <a:r>
              <a:rPr lang="en-US" sz="2800" dirty="0"/>
              <a:t>Your physical presence</a:t>
            </a:r>
          </a:p>
          <a:p>
            <a:pPr lvl="1"/>
            <a:r>
              <a:rPr lang="en-US" sz="2800" dirty="0"/>
              <a:t>Your individual involvement</a:t>
            </a:r>
          </a:p>
          <a:p>
            <a:pPr lvl="1"/>
            <a:r>
              <a:rPr lang="en-US" sz="2800" dirty="0"/>
              <a:t>Your happy heart</a:t>
            </a:r>
          </a:p>
        </p:txBody>
      </p:sp>
    </p:spTree>
    <p:extLst>
      <p:ext uri="{BB962C8B-B14F-4D97-AF65-F5344CB8AC3E}">
        <p14:creationId xmlns:p14="http://schemas.microsoft.com/office/powerpoint/2010/main" val="704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0F9BF-CFBB-5B44-FD68-31F19D88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2018270"/>
            <a:ext cx="11977816" cy="4839730"/>
          </a:xfrm>
        </p:spPr>
        <p:txBody>
          <a:bodyPr>
            <a:normAutofit/>
          </a:bodyPr>
          <a:lstStyle/>
          <a:p>
            <a:r>
              <a:rPr lang="en-US" dirty="0"/>
              <a:t>Jesus focuses on and desires “TRUE worshipers” (4:23)</a:t>
            </a:r>
          </a:p>
          <a:p>
            <a:r>
              <a:rPr lang="en-US" dirty="0"/>
              <a:t>“True worshipers” ensure that their worship is pure “in truth” (4:23-24)</a:t>
            </a:r>
          </a:p>
          <a:p>
            <a:r>
              <a:rPr lang="en-US" dirty="0"/>
              <a:t>Worshiping “in truth” conforms to God’s instructions in the N.T. (John 17:17)</a:t>
            </a:r>
          </a:p>
          <a:p>
            <a:pPr lvl="1"/>
            <a:r>
              <a:rPr lang="en-US" dirty="0"/>
              <a:t>According to HIS prescribed pattern without doing more than or less than (Rev. 22:18-19)</a:t>
            </a:r>
          </a:p>
          <a:p>
            <a:pPr lvl="1"/>
            <a:r>
              <a:rPr lang="en-US" dirty="0"/>
              <a:t>All avenues of worship must be done by His authority (Col. 3:17)</a:t>
            </a:r>
          </a:p>
          <a:p>
            <a:pPr lvl="1"/>
            <a:r>
              <a:rPr lang="en-US" dirty="0"/>
              <a:t>Ignorant worship is not acceptable to God (4:20-22)</a:t>
            </a:r>
          </a:p>
          <a:p>
            <a:r>
              <a:rPr lang="en-US" dirty="0"/>
              <a:t>Many examples of “worshipers” in Scripture who were punished for not approaching God “in truth” </a:t>
            </a:r>
            <a:r>
              <a:rPr lang="en-US" sz="2700" dirty="0"/>
              <a:t>(Gen. 4:4-7; Heb. 11:4; Lev. 10:1-3; 1 Sam. 13:9-14)</a:t>
            </a:r>
          </a:p>
        </p:txBody>
      </p:sp>
    </p:spTree>
    <p:extLst>
      <p:ext uri="{BB962C8B-B14F-4D97-AF65-F5344CB8AC3E}">
        <p14:creationId xmlns:p14="http://schemas.microsoft.com/office/powerpoint/2010/main" val="17297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0F9BF-CFBB-5B44-FD68-31F19D88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4" y="2018270"/>
            <a:ext cx="11977816" cy="4839730"/>
          </a:xfrm>
        </p:spPr>
        <p:txBody>
          <a:bodyPr>
            <a:normAutofit/>
          </a:bodyPr>
          <a:lstStyle/>
          <a:p>
            <a:r>
              <a:rPr lang="en-US" dirty="0"/>
              <a:t>Jesus emphasizes that true worship involves both His “truth” and our “spirit”</a:t>
            </a:r>
          </a:p>
          <a:p>
            <a:r>
              <a:rPr lang="en-US" dirty="0"/>
              <a:t>Worship is “in vain” when it does not come from the “heart” (Matt. 15:8)</a:t>
            </a:r>
          </a:p>
          <a:p>
            <a:r>
              <a:rPr lang="en-US" dirty="0"/>
              <a:t>Worship “in spirit” engages the heart and mind in rational, sincere, intense and eager understanding and participation </a:t>
            </a:r>
            <a:r>
              <a:rPr lang="en-US" sz="2700" dirty="0"/>
              <a:t>(1 Cor. 14:15; Eph. 5:19; Psa. 122:1)</a:t>
            </a:r>
          </a:p>
          <a:p>
            <a:r>
              <a:rPr lang="en-US" dirty="0"/>
              <a:t>“Reverence and awe” are essential for worship to be “acceptable” </a:t>
            </a:r>
            <a:r>
              <a:rPr lang="en-US" sz="2700" dirty="0"/>
              <a:t>(Heb. 12:28)</a:t>
            </a:r>
          </a:p>
          <a:p>
            <a:r>
              <a:rPr lang="en-US" dirty="0"/>
              <a:t>This takes real effort—mentally and physically—before and during worship</a:t>
            </a:r>
          </a:p>
        </p:txBody>
      </p:sp>
    </p:spTree>
    <p:extLst>
      <p:ext uri="{BB962C8B-B14F-4D97-AF65-F5344CB8AC3E}">
        <p14:creationId xmlns:p14="http://schemas.microsoft.com/office/powerpoint/2010/main" val="23517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96A5C00-15A0-D396-5685-CAEC8C5C1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3"/>
          <a:stretch/>
        </p:blipFill>
        <p:spPr>
          <a:xfrm>
            <a:off x="709604" y="922713"/>
            <a:ext cx="10772791" cy="5153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EA692-C4FC-FC2C-E608-8023FBFE1842}"/>
              </a:ext>
            </a:extLst>
          </p:cNvPr>
          <p:cNvSpPr txBox="1"/>
          <p:nvPr/>
        </p:nvSpPr>
        <p:spPr>
          <a:xfrm>
            <a:off x="299258" y="5719154"/>
            <a:ext cx="11637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</a:rPr>
              <a:t>Passionate Praise from a Pack of Priests in the Prescribed Practice</a:t>
            </a:r>
            <a:b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</a:rPr>
            </a:b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</a:rPr>
              <a:t>to Purposefully Please the Praiseworthy Potentate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962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0F9BF-CFBB-5B44-FD68-31F19D881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You must believe that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You must 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You must 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You must be baptized into Christ – Acts 22:16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Serve Him faithfully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4751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540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2024-07-20T00:12:57Z</dcterms:created>
  <dcterms:modified xsi:type="dcterms:W3CDTF">2024-07-21T12:33:00Z</dcterms:modified>
</cp:coreProperties>
</file>